
<file path=[Content_Types].xml><?xml version="1.0" encoding="utf-8"?>
<Types xmlns="http://schemas.openxmlformats.org/package/2006/content-types">
  <Default Extension="png" ContentType="image/png"/>
  <Default Extension="wmf" ContentType="image/x-wmf"/>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4"/>
    <p:sldMasterId id="2147483679" r:id="rId5"/>
  </p:sldMasterIdLst>
  <p:notesMasterIdLst>
    <p:notesMasterId r:id="rId96"/>
  </p:notesMasterIdLst>
  <p:sldIdLst>
    <p:sldId id="572" r:id="rId6"/>
    <p:sldId id="573" r:id="rId7"/>
    <p:sldId id="574" r:id="rId8"/>
    <p:sldId id="575" r:id="rId9"/>
    <p:sldId id="576" r:id="rId10"/>
    <p:sldId id="547" r:id="rId11"/>
    <p:sldId id="548" r:id="rId12"/>
    <p:sldId id="579" r:id="rId13"/>
    <p:sldId id="580" r:id="rId14"/>
    <p:sldId id="581" r:id="rId15"/>
    <p:sldId id="582" r:id="rId16"/>
    <p:sldId id="583" r:id="rId17"/>
    <p:sldId id="584" r:id="rId18"/>
    <p:sldId id="577" r:id="rId19"/>
    <p:sldId id="549" r:id="rId20"/>
    <p:sldId id="550" r:id="rId21"/>
    <p:sldId id="585" r:id="rId22"/>
    <p:sldId id="586" r:id="rId23"/>
    <p:sldId id="587" r:id="rId24"/>
    <p:sldId id="578" r:id="rId25"/>
    <p:sldId id="551" r:id="rId26"/>
    <p:sldId id="552" r:id="rId27"/>
    <p:sldId id="635" r:id="rId28"/>
    <p:sldId id="636" r:id="rId29"/>
    <p:sldId id="637" r:id="rId30"/>
    <p:sldId id="638" r:id="rId31"/>
    <p:sldId id="639" r:id="rId32"/>
    <p:sldId id="640" r:id="rId33"/>
    <p:sldId id="332" r:id="rId34"/>
    <p:sldId id="553" r:id="rId35"/>
    <p:sldId id="554" r:id="rId36"/>
    <p:sldId id="641" r:id="rId37"/>
    <p:sldId id="642" r:id="rId38"/>
    <p:sldId id="643" r:id="rId39"/>
    <p:sldId id="644" r:id="rId40"/>
    <p:sldId id="555" r:id="rId41"/>
    <p:sldId id="556" r:id="rId42"/>
    <p:sldId id="645" r:id="rId43"/>
    <p:sldId id="646" r:id="rId44"/>
    <p:sldId id="647" r:id="rId45"/>
    <p:sldId id="648" r:id="rId46"/>
    <p:sldId id="557" r:id="rId47"/>
    <p:sldId id="558" r:id="rId48"/>
    <p:sldId id="602" r:id="rId49"/>
    <p:sldId id="603" r:id="rId50"/>
    <p:sldId id="604" r:id="rId51"/>
    <p:sldId id="301" r:id="rId52"/>
    <p:sldId id="302" r:id="rId53"/>
    <p:sldId id="559" r:id="rId54"/>
    <p:sldId id="560" r:id="rId55"/>
    <p:sldId id="303" r:id="rId56"/>
    <p:sldId id="304" r:id="rId57"/>
    <p:sldId id="305" r:id="rId58"/>
    <p:sldId id="306" r:id="rId59"/>
    <p:sldId id="307" r:id="rId60"/>
    <p:sldId id="308" r:id="rId61"/>
    <p:sldId id="561" r:id="rId62"/>
    <p:sldId id="562" r:id="rId63"/>
    <p:sldId id="563" r:id="rId64"/>
    <p:sldId id="564" r:id="rId65"/>
    <p:sldId id="613" r:id="rId66"/>
    <p:sldId id="614" r:id="rId67"/>
    <p:sldId id="615" r:id="rId68"/>
    <p:sldId id="616" r:id="rId69"/>
    <p:sldId id="617" r:id="rId70"/>
    <p:sldId id="618" r:id="rId71"/>
    <p:sldId id="619" r:id="rId72"/>
    <p:sldId id="620" r:id="rId73"/>
    <p:sldId id="621" r:id="rId74"/>
    <p:sldId id="565" r:id="rId75"/>
    <p:sldId id="566" r:id="rId76"/>
    <p:sldId id="622" r:id="rId77"/>
    <p:sldId id="623" r:id="rId78"/>
    <p:sldId id="624" r:id="rId79"/>
    <p:sldId id="625" r:id="rId80"/>
    <p:sldId id="626" r:id="rId81"/>
    <p:sldId id="627" r:id="rId82"/>
    <p:sldId id="567" r:id="rId83"/>
    <p:sldId id="568" r:id="rId84"/>
    <p:sldId id="628" r:id="rId85"/>
    <p:sldId id="629" r:id="rId86"/>
    <p:sldId id="630" r:id="rId87"/>
    <p:sldId id="631" r:id="rId88"/>
    <p:sldId id="632" r:id="rId89"/>
    <p:sldId id="633" r:id="rId90"/>
    <p:sldId id="634" r:id="rId91"/>
    <p:sldId id="569" r:id="rId92"/>
    <p:sldId id="570" r:id="rId93"/>
    <p:sldId id="608" r:id="rId94"/>
    <p:sldId id="477" r:id="rId9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0852135D-AE1F-46BC-8709-C991EDBD8336}">
          <p14:sldIdLst>
            <p14:sldId id="572"/>
            <p14:sldId id="573"/>
            <p14:sldId id="574"/>
            <p14:sldId id="575"/>
            <p14:sldId id="576"/>
            <p14:sldId id="547"/>
            <p14:sldId id="548"/>
            <p14:sldId id="579"/>
            <p14:sldId id="580"/>
            <p14:sldId id="581"/>
            <p14:sldId id="582"/>
            <p14:sldId id="583"/>
            <p14:sldId id="584"/>
            <p14:sldId id="577"/>
            <p14:sldId id="549"/>
            <p14:sldId id="550"/>
            <p14:sldId id="585"/>
            <p14:sldId id="586"/>
            <p14:sldId id="587"/>
            <p14:sldId id="578"/>
            <p14:sldId id="551"/>
            <p14:sldId id="552"/>
            <p14:sldId id="635"/>
            <p14:sldId id="636"/>
            <p14:sldId id="637"/>
            <p14:sldId id="638"/>
            <p14:sldId id="639"/>
            <p14:sldId id="640"/>
            <p14:sldId id="332"/>
            <p14:sldId id="553"/>
            <p14:sldId id="554"/>
            <p14:sldId id="641"/>
            <p14:sldId id="642"/>
            <p14:sldId id="643"/>
            <p14:sldId id="644"/>
            <p14:sldId id="555"/>
            <p14:sldId id="556"/>
            <p14:sldId id="645"/>
            <p14:sldId id="646"/>
            <p14:sldId id="647"/>
            <p14:sldId id="648"/>
            <p14:sldId id="557"/>
            <p14:sldId id="558"/>
            <p14:sldId id="602"/>
            <p14:sldId id="603"/>
            <p14:sldId id="604"/>
            <p14:sldId id="301"/>
            <p14:sldId id="302"/>
            <p14:sldId id="559"/>
            <p14:sldId id="560"/>
            <p14:sldId id="303"/>
            <p14:sldId id="304"/>
            <p14:sldId id="305"/>
            <p14:sldId id="306"/>
            <p14:sldId id="307"/>
            <p14:sldId id="308"/>
            <p14:sldId id="561"/>
            <p14:sldId id="562"/>
            <p14:sldId id="563"/>
            <p14:sldId id="564"/>
            <p14:sldId id="613"/>
            <p14:sldId id="614"/>
            <p14:sldId id="615"/>
            <p14:sldId id="616"/>
            <p14:sldId id="617"/>
            <p14:sldId id="618"/>
            <p14:sldId id="619"/>
            <p14:sldId id="620"/>
            <p14:sldId id="621"/>
            <p14:sldId id="565"/>
            <p14:sldId id="566"/>
            <p14:sldId id="622"/>
            <p14:sldId id="623"/>
            <p14:sldId id="624"/>
            <p14:sldId id="625"/>
            <p14:sldId id="626"/>
            <p14:sldId id="627"/>
            <p14:sldId id="567"/>
            <p14:sldId id="568"/>
            <p14:sldId id="628"/>
            <p14:sldId id="629"/>
            <p14:sldId id="630"/>
            <p14:sldId id="631"/>
            <p14:sldId id="632"/>
            <p14:sldId id="633"/>
            <p14:sldId id="634"/>
            <p14:sldId id="569"/>
            <p14:sldId id="570"/>
            <p14:sldId id="608"/>
            <p14:sldId id="477"/>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onna Cole" initials="DC" lastIdx="27" clrIdx="0">
    <p:extLst>
      <p:ext uri="{19B8F6BF-5375-455C-9EA6-DF929625EA0E}">
        <p15:presenceInfo xmlns:p15="http://schemas.microsoft.com/office/powerpoint/2012/main" userId="S::donna.cole@ncetm.org.uk::36e63e46-7f0e-4c72-a341-f5fc518a0358" providerId="AD"/>
      </p:ext>
    </p:extLst>
  </p:cmAuthor>
  <p:cmAuthor id="2" name="Elizabeth Lambert" initials="EL" lastIdx="1" clrIdx="1">
    <p:extLst>
      <p:ext uri="{19B8F6BF-5375-455C-9EA6-DF929625EA0E}">
        <p15:presenceInfo xmlns:p15="http://schemas.microsoft.com/office/powerpoint/2012/main" userId="S::Elizabeth.Lambert@ncetm.org.uk::84516f71-0698-4f46-9863-2dab06370415" providerId="AD"/>
      </p:ext>
    </p:extLst>
  </p:cmAuthor>
  <p:cmAuthor id="3" name="Jonathan East" initials="JE" lastIdx="16" clrIdx="2">
    <p:extLst>
      <p:ext uri="{19B8F6BF-5375-455C-9EA6-DF929625EA0E}">
        <p15:presenceInfo xmlns:p15="http://schemas.microsoft.com/office/powerpoint/2012/main" userId="S-1-5-21-3922863414-4013517082-2598851602-1227" providerId="AD"/>
      </p:ext>
    </p:extLst>
  </p:cmAuthor>
  <p:cmAuthor id="4" name="Gwen Tresidder" initials="GT" lastIdx="29" clrIdx="3">
    <p:extLst>
      <p:ext uri="{19B8F6BF-5375-455C-9EA6-DF929625EA0E}">
        <p15:presenceInfo xmlns:p15="http://schemas.microsoft.com/office/powerpoint/2012/main" userId="S::Gwen.Tresidder@ncetm.org.uk::b74a9380-12d1-408f-ae76-78178213c8e6" providerId="AD"/>
      </p:ext>
    </p:extLst>
  </p:cmAuthor>
  <p:cmAuthor id="5" name="Andrew Young" initials="AY" lastIdx="3" clrIdx="4">
    <p:extLst>
      <p:ext uri="{19B8F6BF-5375-455C-9EA6-DF929625EA0E}">
        <p15:presenceInfo xmlns:p15="http://schemas.microsoft.com/office/powerpoint/2012/main" userId="S::andrew.young@tribalgroup.com::3d7dab09-352b-4858-b937-4a4f8b94e61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F5D4"/>
    <a:srgbClr val="327473"/>
    <a:srgbClr val="E5F3F2"/>
    <a:srgbClr val="CDE9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6792C9-D646-4F8C-A1E4-AAC311C1C885}" v="2" dt="2021-07-30T10:01:31.170"/>
    <p1510:client id="{9850550E-AB37-3898-9F4F-80CA8045CFC9}" v="1" dt="2021-11-24T10:44:49.16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7" autoAdjust="0"/>
    <p:restoredTop sz="95226" autoAdjust="0"/>
  </p:normalViewPr>
  <p:slideViewPr>
    <p:cSldViewPr snapToGrid="0" showGuides="1">
      <p:cViewPr varScale="1">
        <p:scale>
          <a:sx n="73" d="100"/>
          <a:sy n="73" d="100"/>
        </p:scale>
        <p:origin x="606"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slide" Target="slides/slide84.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slide" Target="slides/slide87.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slide" Target="slides/slide69.xml"/><Relationship Id="rId79" Type="http://schemas.openxmlformats.org/officeDocument/2006/relationships/slide" Target="slides/slide74.xml"/><Relationship Id="rId87" Type="http://schemas.openxmlformats.org/officeDocument/2006/relationships/slide" Target="slides/slide82.xml"/><Relationship Id="rId5" Type="http://schemas.openxmlformats.org/officeDocument/2006/relationships/slideMaster" Target="slideMasters/slideMaster2.xml"/><Relationship Id="rId61" Type="http://schemas.openxmlformats.org/officeDocument/2006/relationships/slide" Target="slides/slide56.xml"/><Relationship Id="rId82" Type="http://schemas.openxmlformats.org/officeDocument/2006/relationships/slide" Target="slides/slide77.xml"/><Relationship Id="rId90" Type="http://schemas.openxmlformats.org/officeDocument/2006/relationships/slide" Target="slides/slide85.xml"/><Relationship Id="rId95" Type="http://schemas.openxmlformats.org/officeDocument/2006/relationships/slide" Target="slides/slide90.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slide" Target="slides/slide72.xml"/><Relationship Id="rId100"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slide" Target="slides/slide75.xml"/><Relationship Id="rId85" Type="http://schemas.openxmlformats.org/officeDocument/2006/relationships/slide" Target="slides/slide80.xml"/><Relationship Id="rId93" Type="http://schemas.openxmlformats.org/officeDocument/2006/relationships/slide" Target="slides/slide88.xml"/><Relationship Id="rId98" Type="http://schemas.openxmlformats.org/officeDocument/2006/relationships/presProps" Target="presProps.xml"/><Relationship Id="rId184"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slide" Target="slides/slide78.xml"/><Relationship Id="rId88" Type="http://schemas.openxmlformats.org/officeDocument/2006/relationships/slide" Target="slides/slide83.xml"/><Relationship Id="rId91" Type="http://schemas.openxmlformats.org/officeDocument/2006/relationships/slide" Target="slides/slide86.xml"/><Relationship Id="rId96"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94" Type="http://schemas.openxmlformats.org/officeDocument/2006/relationships/slide" Target="slides/slide89.xml"/><Relationship Id="rId99" Type="http://schemas.openxmlformats.org/officeDocument/2006/relationships/viewProps" Target="viewProps.xml"/><Relationship Id="rId101" Type="http://schemas.openxmlformats.org/officeDocument/2006/relationships/tableStyles" Target="tableStyles.xml"/><Relationship Id="rId18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est User" userId="S::urn:spo:anon#7f611b656f64992f250b0b31932182d23ee25054824c641bcfad3f2049b5c19c::" providerId="AD" clId="Web-{9850550E-AB37-3898-9F4F-80CA8045CFC9}"/>
    <pc:docChg chg="modSld">
      <pc:chgData name="Guest User" userId="S::urn:spo:anon#7f611b656f64992f250b0b31932182d23ee25054824c641bcfad3f2049b5c19c::" providerId="AD" clId="Web-{9850550E-AB37-3898-9F4F-80CA8045CFC9}" dt="2021-11-24T10:44:49.165" v="0"/>
      <pc:docMkLst>
        <pc:docMk/>
      </pc:docMkLst>
      <pc:sldChg chg="addSp">
        <pc:chgData name="Guest User" userId="S::urn:spo:anon#7f611b656f64992f250b0b31932182d23ee25054824c641bcfad3f2049b5c19c::" providerId="AD" clId="Web-{9850550E-AB37-3898-9F4F-80CA8045CFC9}" dt="2021-11-24T10:44:49.165" v="0"/>
        <pc:sldMkLst>
          <pc:docMk/>
          <pc:sldMk cId="3096946878" sldId="274"/>
        </pc:sldMkLst>
        <pc:spChg chg="add">
          <ac:chgData name="Guest User" userId="S::urn:spo:anon#7f611b656f64992f250b0b31932182d23ee25054824c641bcfad3f2049b5c19c::" providerId="AD" clId="Web-{9850550E-AB37-3898-9F4F-80CA8045CFC9}" dt="2021-11-24T10:44:49.165" v="0"/>
          <ac:spMkLst>
            <pc:docMk/>
            <pc:sldMk cId="3096946878" sldId="274"/>
            <ac:spMk id="3" creationId="{380A5A2A-AFC4-4700-B569-7D37151269B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94EFC8-8799-4F4C-8315-F132E4ECEA7D}" type="datetimeFigureOut">
              <a:rPr lang="en-GB" smtClean="0"/>
              <a:t>05/01/2022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825CF7-397B-40E2-885F-DC75A9265B37}" type="slidenum">
              <a:rPr lang="en-GB" smtClean="0"/>
              <a:t>‹#›</a:t>
            </a:fld>
            <a:endParaRPr lang="en-GB"/>
          </a:p>
        </p:txBody>
      </p:sp>
    </p:spTree>
    <p:extLst>
      <p:ext uri="{BB962C8B-B14F-4D97-AF65-F5344CB8AC3E}">
        <p14:creationId xmlns:p14="http://schemas.microsoft.com/office/powerpoint/2010/main" val="32713128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One four is </a:t>
            </a:r>
            <a:r>
              <a:rPr lang="en-GB" i="1" u="sng" dirty="0"/>
              <a:t>one</a:t>
            </a:r>
            <a:r>
              <a:rPr lang="en-GB" i="1" dirty="0"/>
              <a:t> each. That’s four.</a:t>
            </a:r>
          </a:p>
          <a:p>
            <a:r>
              <a:rPr lang="en-GB" i="1" dirty="0"/>
              <a:t>Two fours is </a:t>
            </a:r>
            <a:r>
              <a:rPr lang="en-GB" i="1" u="sng" dirty="0"/>
              <a:t>two</a:t>
            </a:r>
            <a:r>
              <a:rPr lang="en-GB" i="1" dirty="0"/>
              <a:t> each. That’s eight.</a:t>
            </a:r>
          </a:p>
          <a:p>
            <a:r>
              <a:rPr lang="en-GB" i="1" dirty="0"/>
              <a:t>Eight divided between four is equal to two each.</a:t>
            </a:r>
          </a:p>
          <a:p>
            <a:r>
              <a:rPr lang="en-GB" i="1" dirty="0"/>
              <a:t>So, each child gets two sticks. </a:t>
            </a:r>
          </a:p>
        </p:txBody>
      </p:sp>
      <p:sp>
        <p:nvSpPr>
          <p:cNvPr id="4" name="Slide Number Placeholder 3"/>
          <p:cNvSpPr>
            <a:spLocks noGrp="1"/>
          </p:cNvSpPr>
          <p:nvPr>
            <p:ph type="sldNum" sz="quarter" idx="5"/>
          </p:nvPr>
        </p:nvSpPr>
        <p:spPr/>
        <p:txBody>
          <a:bodyPr/>
          <a:lstStyle/>
          <a:p>
            <a:fld id="{38B2033A-FB0F-7949-A9F0-CBC790DC54B4}" type="slidenum">
              <a:rPr lang="en-US" smtClean="0"/>
              <a:t>1</a:t>
            </a:fld>
            <a:endParaRPr lang="en-US"/>
          </a:p>
        </p:txBody>
      </p:sp>
    </p:spTree>
    <p:extLst>
      <p:ext uri="{BB962C8B-B14F-4D97-AF65-F5344CB8AC3E}">
        <p14:creationId xmlns:p14="http://schemas.microsoft.com/office/powerpoint/2010/main" val="33382740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u="sng" dirty="0"/>
              <a:t>Four</a:t>
            </a:r>
            <a:r>
              <a:rPr lang="en-GB" i="1" dirty="0"/>
              <a:t> tens are one ten each. That’s forty.</a:t>
            </a:r>
          </a:p>
          <a:p>
            <a:r>
              <a:rPr lang="en-GB" i="1" u="sng" dirty="0"/>
              <a:t>Eight</a:t>
            </a:r>
            <a:r>
              <a:rPr lang="en-GB" i="1" dirty="0"/>
              <a:t> tens are two tens each. That’s eighty.</a:t>
            </a:r>
          </a:p>
          <a:p>
            <a:r>
              <a:rPr lang="en-GB" i="1" dirty="0"/>
              <a:t>Eight tens divided between four is equal to two tens each. </a:t>
            </a:r>
          </a:p>
        </p:txBody>
      </p:sp>
      <p:sp>
        <p:nvSpPr>
          <p:cNvPr id="4" name="Slide Number Placeholder 3"/>
          <p:cNvSpPr>
            <a:spLocks noGrp="1"/>
          </p:cNvSpPr>
          <p:nvPr>
            <p:ph type="sldNum" sz="quarter" idx="5"/>
          </p:nvPr>
        </p:nvSpPr>
        <p:spPr/>
        <p:txBody>
          <a:bodyPr/>
          <a:lstStyle/>
          <a:p>
            <a:fld id="{38B2033A-FB0F-7949-A9F0-CBC790DC54B4}" type="slidenum">
              <a:rPr lang="en-US" smtClean="0"/>
              <a:t>2</a:t>
            </a:fld>
            <a:endParaRPr lang="en-US"/>
          </a:p>
        </p:txBody>
      </p:sp>
    </p:spTree>
    <p:extLst>
      <p:ext uri="{BB962C8B-B14F-4D97-AF65-F5344CB8AC3E}">
        <p14:creationId xmlns:p14="http://schemas.microsoft.com/office/powerpoint/2010/main" val="34175109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u="sng" dirty="0"/>
              <a:t>Four</a:t>
            </a:r>
            <a:r>
              <a:rPr lang="en-GB" i="1" dirty="0"/>
              <a:t> ones is one each. That’s four.</a:t>
            </a:r>
          </a:p>
          <a:p>
            <a:r>
              <a:rPr lang="en-GB" i="1" u="none" dirty="0"/>
              <a:t>Four </a:t>
            </a:r>
            <a:r>
              <a:rPr lang="en-GB" i="1" dirty="0"/>
              <a:t>ones divided by four is equal to one </a:t>
            </a:r>
            <a:r>
              <a:rPr lang="en-GB" i="1" dirty="0" err="1"/>
              <a:t>one</a:t>
            </a:r>
            <a:r>
              <a:rPr lang="en-GB" i="1" dirty="0"/>
              <a:t> each. </a:t>
            </a:r>
          </a:p>
        </p:txBody>
      </p:sp>
      <p:sp>
        <p:nvSpPr>
          <p:cNvPr id="4" name="Slide Number Placeholder 3"/>
          <p:cNvSpPr>
            <a:spLocks noGrp="1"/>
          </p:cNvSpPr>
          <p:nvPr>
            <p:ph type="sldNum" sz="quarter" idx="5"/>
          </p:nvPr>
        </p:nvSpPr>
        <p:spPr/>
        <p:txBody>
          <a:bodyPr/>
          <a:lstStyle/>
          <a:p>
            <a:fld id="{38B2033A-FB0F-7949-A9F0-CBC790DC54B4}" type="slidenum">
              <a:rPr lang="en-US" smtClean="0"/>
              <a:t>3</a:t>
            </a:fld>
            <a:endParaRPr lang="en-US"/>
          </a:p>
        </p:txBody>
      </p:sp>
    </p:spTree>
    <p:extLst>
      <p:ext uri="{BB962C8B-B14F-4D97-AF65-F5344CB8AC3E}">
        <p14:creationId xmlns:p14="http://schemas.microsoft.com/office/powerpoint/2010/main" val="37094516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Eight tens and four ones divided between four is equal to two tens and one </a:t>
            </a:r>
            <a:r>
              <a:rPr lang="en-GB" i="1" dirty="0" err="1"/>
              <a:t>one</a:t>
            </a:r>
            <a:r>
              <a:rPr lang="en-GB" i="1" dirty="0"/>
              <a:t>.</a:t>
            </a:r>
          </a:p>
          <a:p>
            <a:r>
              <a:rPr lang="en-GB" i="1" dirty="0"/>
              <a:t>Each child gets twenty-one sticks. </a:t>
            </a:r>
          </a:p>
        </p:txBody>
      </p:sp>
      <p:sp>
        <p:nvSpPr>
          <p:cNvPr id="4" name="Slide Number Placeholder 3"/>
          <p:cNvSpPr>
            <a:spLocks noGrp="1"/>
          </p:cNvSpPr>
          <p:nvPr>
            <p:ph type="sldNum" sz="quarter" idx="5"/>
          </p:nvPr>
        </p:nvSpPr>
        <p:spPr/>
        <p:txBody>
          <a:bodyPr/>
          <a:lstStyle/>
          <a:p>
            <a:fld id="{38B2033A-FB0F-7949-A9F0-CBC790DC54B4}" type="slidenum">
              <a:rPr lang="en-US" smtClean="0"/>
              <a:t>4</a:t>
            </a:fld>
            <a:endParaRPr lang="en-US"/>
          </a:p>
        </p:txBody>
      </p:sp>
    </p:spTree>
    <p:extLst>
      <p:ext uri="{BB962C8B-B14F-4D97-AF65-F5344CB8AC3E}">
        <p14:creationId xmlns:p14="http://schemas.microsoft.com/office/powerpoint/2010/main" val="16682884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Decide which way of partitioning the dividend </a:t>
            </a:r>
            <a:br>
              <a:rPr lang="en-GB" sz="1200" i="1" kern="1200" dirty="0">
                <a:solidFill>
                  <a:schemeClr val="tx1"/>
                </a:solidFill>
                <a:effectLst/>
                <a:latin typeface="+mn-lt"/>
                <a:ea typeface="+mn-ea"/>
                <a:cs typeface="+mn-cs"/>
              </a:rPr>
            </a:br>
            <a:r>
              <a:rPr lang="en-GB" sz="1200" i="1" kern="1200" dirty="0">
                <a:solidFill>
                  <a:schemeClr val="tx1"/>
                </a:solidFill>
                <a:effectLst/>
                <a:latin typeface="+mn-lt"/>
                <a:ea typeface="+mn-ea"/>
                <a:cs typeface="+mn-cs"/>
              </a:rPr>
              <a:t>is helpful for the calculation “</a:t>
            </a:r>
            <a:r>
              <a:rPr lang="en-GB" sz="1200" kern="1200" dirty="0">
                <a:solidFill>
                  <a:schemeClr val="tx1"/>
                </a:solidFill>
                <a:effectLst/>
                <a:latin typeface="+mn-lt"/>
                <a:ea typeface="+mn-ea"/>
                <a:cs typeface="+mn-cs"/>
              </a:rPr>
              <a:t>85 ÷ 6”</a:t>
            </a:r>
            <a:r>
              <a:rPr lang="en-GB" sz="1200" i="1" kern="1200" dirty="0">
                <a:solidFill>
                  <a:schemeClr val="tx1"/>
                </a:solidFill>
                <a:effectLst/>
                <a:latin typeface="+mn-lt"/>
                <a:ea typeface="+mn-ea"/>
                <a:cs typeface="+mn-cs"/>
              </a:rPr>
              <a:t>.</a:t>
            </a:r>
            <a:br>
              <a:rPr lang="en-GB" sz="1200" i="1" kern="1200" dirty="0">
                <a:solidFill>
                  <a:schemeClr val="tx1"/>
                </a:solidFill>
                <a:effectLst/>
                <a:latin typeface="+mn-lt"/>
                <a:ea typeface="+mn-ea"/>
                <a:cs typeface="+mn-cs"/>
              </a:rPr>
            </a:br>
            <a:r>
              <a:rPr lang="en-GB" sz="1200" i="1" kern="1200" dirty="0">
                <a:solidFill>
                  <a:schemeClr val="tx1"/>
                </a:solidFill>
                <a:effectLst/>
                <a:latin typeface="+mn-lt"/>
                <a:ea typeface="+mn-ea"/>
                <a:cs typeface="+mn-cs"/>
              </a:rPr>
              <a:t>Explain why.</a:t>
            </a:r>
            <a:endParaRPr lang="en-GB" sz="1200" kern="1200" dirty="0">
              <a:solidFill>
                <a:schemeClr val="tx1"/>
              </a:solidFill>
              <a:effectLst/>
              <a:latin typeface="+mn-lt"/>
              <a:ea typeface="+mn-ea"/>
              <a:cs typeface="+mn-cs"/>
            </a:endParaRPr>
          </a:p>
          <a:p>
            <a:endParaRPr lang="en-GB" i="0" dirty="0"/>
          </a:p>
        </p:txBody>
      </p:sp>
      <p:sp>
        <p:nvSpPr>
          <p:cNvPr id="4" name="Slide Number Placeholder 3"/>
          <p:cNvSpPr>
            <a:spLocks noGrp="1"/>
          </p:cNvSpPr>
          <p:nvPr>
            <p:ph type="sldNum" sz="quarter" idx="5"/>
          </p:nvPr>
        </p:nvSpPr>
        <p:spPr/>
        <p:txBody>
          <a:bodyPr/>
          <a:lstStyle/>
          <a:p>
            <a:fld id="{38B2033A-FB0F-7949-A9F0-CBC790DC54B4}" type="slidenum">
              <a:rPr lang="en-US" smtClean="0"/>
              <a:t>5</a:t>
            </a:fld>
            <a:endParaRPr lang="en-US"/>
          </a:p>
        </p:txBody>
      </p:sp>
    </p:spTree>
    <p:extLst>
      <p:ext uri="{BB962C8B-B14F-4D97-AF65-F5344CB8AC3E}">
        <p14:creationId xmlns:p14="http://schemas.microsoft.com/office/powerpoint/2010/main" val="30297667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i="0" dirty="0">
              <a:solidFill>
                <a:srgbClr val="1D1C1D"/>
              </a:solidFill>
              <a:effectLst/>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1B825CF7-397B-40E2-885F-DC75A9265B37}" type="slidenum">
              <a:rPr lang="en-GB" smtClean="0"/>
              <a:t>6</a:t>
            </a:fld>
            <a:endParaRPr lang="en-GB"/>
          </a:p>
        </p:txBody>
      </p:sp>
    </p:spTree>
    <p:extLst>
      <p:ext uri="{BB962C8B-B14F-4D97-AF65-F5344CB8AC3E}">
        <p14:creationId xmlns:p14="http://schemas.microsoft.com/office/powerpoint/2010/main" val="5971003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fld id="{5477B08E-F819-4255-AC4F-EF53476C5F78}"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t>7</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776779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u="sng" dirty="0"/>
              <a:t>Three</a:t>
            </a:r>
            <a:r>
              <a:rPr lang="en-GB" i="1" dirty="0"/>
              <a:t> tens are one ten each. That’s thirty.</a:t>
            </a:r>
          </a:p>
          <a:p>
            <a:r>
              <a:rPr lang="en-GB" i="1" u="sng" dirty="0"/>
              <a:t>Six</a:t>
            </a:r>
            <a:r>
              <a:rPr lang="en-GB" i="1" dirty="0"/>
              <a:t> tens are two tens each. That’s sixty. </a:t>
            </a:r>
          </a:p>
          <a:p>
            <a:r>
              <a:rPr lang="en-GB" i="1" dirty="0"/>
              <a:t>There is one ten left over.</a:t>
            </a:r>
          </a:p>
          <a:p>
            <a:r>
              <a:rPr lang="en-GB" i="1" dirty="0"/>
              <a:t>Seven tens divided between three is equal to two tens each, with a </a:t>
            </a:r>
          </a:p>
          <a:p>
            <a:r>
              <a:rPr lang="en-GB" i="1" dirty="0"/>
              <a:t>remainder of one ten.</a:t>
            </a:r>
          </a:p>
        </p:txBody>
      </p:sp>
      <p:sp>
        <p:nvSpPr>
          <p:cNvPr id="4" name="Slide Number Placeholder 3"/>
          <p:cNvSpPr>
            <a:spLocks noGrp="1"/>
          </p:cNvSpPr>
          <p:nvPr>
            <p:ph type="sldNum" sz="quarter" idx="5"/>
          </p:nvPr>
        </p:nvSpPr>
        <p:spPr/>
        <p:txBody>
          <a:bodyPr/>
          <a:lstStyle/>
          <a:p>
            <a:fld id="{38B2033A-FB0F-7949-A9F0-CBC790DC54B4}" type="slidenum">
              <a:rPr lang="en-US" smtClean="0"/>
              <a:t>8</a:t>
            </a:fld>
            <a:endParaRPr lang="en-US"/>
          </a:p>
        </p:txBody>
      </p:sp>
    </p:spTree>
    <p:extLst>
      <p:ext uri="{BB962C8B-B14F-4D97-AF65-F5344CB8AC3E}">
        <p14:creationId xmlns:p14="http://schemas.microsoft.com/office/powerpoint/2010/main" val="6219570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One ten is equal to ten ones. </a:t>
            </a:r>
          </a:p>
          <a:p>
            <a:r>
              <a:rPr lang="en-GB" i="1" dirty="0"/>
              <a:t>So, one ten and two ones is equal to twelve ones.</a:t>
            </a:r>
          </a:p>
          <a:p>
            <a:r>
              <a:rPr lang="en-GB" i="1" u="sng" dirty="0"/>
              <a:t>Three</a:t>
            </a:r>
            <a:r>
              <a:rPr lang="en-GB" i="1" dirty="0"/>
              <a:t> ones are one each. That’s three. </a:t>
            </a:r>
          </a:p>
          <a:p>
            <a:r>
              <a:rPr lang="en-GB" i="1" u="sng" dirty="0"/>
              <a:t>Six</a:t>
            </a:r>
            <a:r>
              <a:rPr lang="en-GB" i="1" dirty="0"/>
              <a:t> ones are two each. That’s six. </a:t>
            </a:r>
          </a:p>
          <a:p>
            <a:r>
              <a:rPr lang="en-GB" i="1" u="sng" dirty="0"/>
              <a:t>Nine</a:t>
            </a:r>
            <a:r>
              <a:rPr lang="en-GB" i="1" dirty="0"/>
              <a:t> ones are three each. That’s nine. </a:t>
            </a:r>
          </a:p>
          <a:p>
            <a:r>
              <a:rPr lang="en-GB" i="1" u="sng" dirty="0"/>
              <a:t>Twelve</a:t>
            </a:r>
            <a:r>
              <a:rPr lang="en-GB" i="1" dirty="0"/>
              <a:t> ones are four each. That’s twelve.</a:t>
            </a:r>
          </a:p>
          <a:p>
            <a:r>
              <a:rPr lang="en-GB" i="1" dirty="0"/>
              <a:t>Twelve ones divided between three is equal to four ones each. </a:t>
            </a:r>
          </a:p>
        </p:txBody>
      </p:sp>
      <p:sp>
        <p:nvSpPr>
          <p:cNvPr id="4" name="Slide Number Placeholder 3"/>
          <p:cNvSpPr>
            <a:spLocks noGrp="1"/>
          </p:cNvSpPr>
          <p:nvPr>
            <p:ph type="sldNum" sz="quarter" idx="5"/>
          </p:nvPr>
        </p:nvSpPr>
        <p:spPr/>
        <p:txBody>
          <a:bodyPr/>
          <a:lstStyle/>
          <a:p>
            <a:fld id="{38B2033A-FB0F-7949-A9F0-CBC790DC54B4}" type="slidenum">
              <a:rPr lang="en-US" smtClean="0"/>
              <a:t>9</a:t>
            </a:fld>
            <a:endParaRPr lang="en-US"/>
          </a:p>
        </p:txBody>
      </p:sp>
    </p:spTree>
    <p:extLst>
      <p:ext uri="{BB962C8B-B14F-4D97-AF65-F5344CB8AC3E}">
        <p14:creationId xmlns:p14="http://schemas.microsoft.com/office/powerpoint/2010/main" val="16852108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Each child gets twenty-four sticks.</a:t>
            </a:r>
          </a:p>
        </p:txBody>
      </p:sp>
      <p:sp>
        <p:nvSpPr>
          <p:cNvPr id="4" name="Slide Number Placeholder 3"/>
          <p:cNvSpPr>
            <a:spLocks noGrp="1"/>
          </p:cNvSpPr>
          <p:nvPr>
            <p:ph type="sldNum" sz="quarter" idx="5"/>
          </p:nvPr>
        </p:nvSpPr>
        <p:spPr/>
        <p:txBody>
          <a:bodyPr/>
          <a:lstStyle/>
          <a:p>
            <a:fld id="{38B2033A-FB0F-7949-A9F0-CBC790DC54B4}" type="slidenum">
              <a:rPr lang="en-US" smtClean="0"/>
              <a:t>10</a:t>
            </a:fld>
            <a:endParaRPr lang="en-US"/>
          </a:p>
        </p:txBody>
      </p:sp>
    </p:spTree>
    <p:extLst>
      <p:ext uri="{BB962C8B-B14F-4D97-AF65-F5344CB8AC3E}">
        <p14:creationId xmlns:p14="http://schemas.microsoft.com/office/powerpoint/2010/main" val="30951401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u="sng" dirty="0"/>
              <a:t>Three</a:t>
            </a:r>
            <a:r>
              <a:rPr lang="en-GB" i="1" dirty="0"/>
              <a:t> tens are one ten each. That’s thirty.</a:t>
            </a:r>
          </a:p>
          <a:p>
            <a:r>
              <a:rPr lang="en-GB" i="1" u="sng" dirty="0"/>
              <a:t>Six</a:t>
            </a:r>
            <a:r>
              <a:rPr lang="en-GB" i="1" dirty="0"/>
              <a:t> tens are two tens each. That’s sixty. </a:t>
            </a:r>
          </a:p>
          <a:p>
            <a:r>
              <a:rPr lang="en-GB" i="1" dirty="0"/>
              <a:t>There are two tens left over.</a:t>
            </a:r>
          </a:p>
          <a:p>
            <a:r>
              <a:rPr lang="en-GB" i="1" dirty="0"/>
              <a:t>Eight tens divided between three is equal to two tens each, with a </a:t>
            </a:r>
          </a:p>
          <a:p>
            <a:r>
              <a:rPr lang="en-GB" i="1" dirty="0"/>
              <a:t>remainder of two tens. </a:t>
            </a:r>
          </a:p>
        </p:txBody>
      </p:sp>
      <p:sp>
        <p:nvSpPr>
          <p:cNvPr id="4" name="Slide Number Placeholder 3"/>
          <p:cNvSpPr>
            <a:spLocks noGrp="1"/>
          </p:cNvSpPr>
          <p:nvPr>
            <p:ph type="sldNum" sz="quarter" idx="5"/>
          </p:nvPr>
        </p:nvSpPr>
        <p:spPr/>
        <p:txBody>
          <a:bodyPr/>
          <a:lstStyle/>
          <a:p>
            <a:fld id="{38B2033A-FB0F-7949-A9F0-CBC790DC54B4}" type="slidenum">
              <a:rPr lang="en-US" smtClean="0"/>
              <a:t>11</a:t>
            </a:fld>
            <a:endParaRPr lang="en-US"/>
          </a:p>
        </p:txBody>
      </p:sp>
    </p:spTree>
    <p:extLst>
      <p:ext uri="{BB962C8B-B14F-4D97-AF65-F5344CB8AC3E}">
        <p14:creationId xmlns:p14="http://schemas.microsoft.com/office/powerpoint/2010/main" val="16300407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Two tens and one </a:t>
            </a:r>
            <a:r>
              <a:rPr lang="en-GB" i="1" dirty="0" err="1"/>
              <a:t>one</a:t>
            </a:r>
            <a:r>
              <a:rPr lang="en-GB" i="1" dirty="0"/>
              <a:t> is equal to twenty-one ones. </a:t>
            </a:r>
          </a:p>
          <a:p>
            <a:r>
              <a:rPr lang="en-GB" i="1" u="sng" dirty="0"/>
              <a:t>Three</a:t>
            </a:r>
            <a:r>
              <a:rPr lang="en-GB" i="1" dirty="0"/>
              <a:t> ones are one each. That’s three.</a:t>
            </a:r>
          </a:p>
          <a:p>
            <a:r>
              <a:rPr lang="en-GB" i="1" u="sng" dirty="0"/>
              <a:t>Six</a:t>
            </a:r>
            <a:r>
              <a:rPr lang="en-GB" i="1" dirty="0"/>
              <a:t> ones are two each. That’s six…</a:t>
            </a:r>
          </a:p>
          <a:p>
            <a:r>
              <a:rPr lang="en-GB" i="1" u="sng" dirty="0"/>
              <a:t>Twenty-one</a:t>
            </a:r>
            <a:r>
              <a:rPr lang="en-GB" i="1" dirty="0"/>
              <a:t> ones are seven each. That’s twenty-one.</a:t>
            </a:r>
          </a:p>
          <a:p>
            <a:r>
              <a:rPr lang="en-GB" i="1" dirty="0"/>
              <a:t>Twenty-one ones divided between three is equal to seven ones each.</a:t>
            </a:r>
          </a:p>
        </p:txBody>
      </p:sp>
      <p:sp>
        <p:nvSpPr>
          <p:cNvPr id="4" name="Slide Number Placeholder 3"/>
          <p:cNvSpPr>
            <a:spLocks noGrp="1"/>
          </p:cNvSpPr>
          <p:nvPr>
            <p:ph type="sldNum" sz="quarter" idx="5"/>
          </p:nvPr>
        </p:nvSpPr>
        <p:spPr/>
        <p:txBody>
          <a:bodyPr/>
          <a:lstStyle/>
          <a:p>
            <a:fld id="{38B2033A-FB0F-7949-A9F0-CBC790DC54B4}" type="slidenum">
              <a:rPr lang="en-US" smtClean="0"/>
              <a:t>12</a:t>
            </a:fld>
            <a:endParaRPr lang="en-US"/>
          </a:p>
        </p:txBody>
      </p:sp>
    </p:spTree>
    <p:extLst>
      <p:ext uri="{BB962C8B-B14F-4D97-AF65-F5344CB8AC3E}">
        <p14:creationId xmlns:p14="http://schemas.microsoft.com/office/powerpoint/2010/main" val="32655302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Each child gets twenty-seven marbles.</a:t>
            </a:r>
          </a:p>
        </p:txBody>
      </p:sp>
      <p:sp>
        <p:nvSpPr>
          <p:cNvPr id="4" name="Slide Number Placeholder 3"/>
          <p:cNvSpPr>
            <a:spLocks noGrp="1"/>
          </p:cNvSpPr>
          <p:nvPr>
            <p:ph type="sldNum" sz="quarter" idx="5"/>
          </p:nvPr>
        </p:nvSpPr>
        <p:spPr/>
        <p:txBody>
          <a:bodyPr/>
          <a:lstStyle/>
          <a:p>
            <a:fld id="{38B2033A-FB0F-7949-A9F0-CBC790DC54B4}" type="slidenum">
              <a:rPr lang="en-US" smtClean="0"/>
              <a:t>13</a:t>
            </a:fld>
            <a:endParaRPr lang="en-US"/>
          </a:p>
        </p:txBody>
      </p:sp>
    </p:spTree>
    <p:extLst>
      <p:ext uri="{BB962C8B-B14F-4D97-AF65-F5344CB8AC3E}">
        <p14:creationId xmlns:p14="http://schemas.microsoft.com/office/powerpoint/2010/main" val="4850955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Decide which way of partitioning the dividend </a:t>
            </a:r>
            <a:br>
              <a:rPr lang="en-GB" sz="1200" i="1" kern="1200" dirty="0">
                <a:solidFill>
                  <a:schemeClr val="tx1"/>
                </a:solidFill>
                <a:effectLst/>
                <a:latin typeface="+mn-lt"/>
                <a:ea typeface="+mn-ea"/>
                <a:cs typeface="+mn-cs"/>
              </a:rPr>
            </a:br>
            <a:r>
              <a:rPr lang="en-GB" sz="1200" i="1" kern="1200" dirty="0">
                <a:solidFill>
                  <a:schemeClr val="tx1"/>
                </a:solidFill>
                <a:effectLst/>
                <a:latin typeface="+mn-lt"/>
                <a:ea typeface="+mn-ea"/>
                <a:cs typeface="+mn-cs"/>
              </a:rPr>
              <a:t>is helpful for the calculation “</a:t>
            </a:r>
            <a:r>
              <a:rPr lang="en-GB" sz="1200" kern="1200" dirty="0">
                <a:solidFill>
                  <a:schemeClr val="tx1"/>
                </a:solidFill>
                <a:effectLst/>
                <a:latin typeface="+mn-lt"/>
                <a:ea typeface="+mn-ea"/>
                <a:cs typeface="+mn-cs"/>
              </a:rPr>
              <a:t>85 ÷ 6”</a:t>
            </a:r>
            <a:r>
              <a:rPr lang="en-GB" sz="1200" i="1" kern="1200" dirty="0">
                <a:solidFill>
                  <a:schemeClr val="tx1"/>
                </a:solidFill>
                <a:effectLst/>
                <a:latin typeface="+mn-lt"/>
                <a:ea typeface="+mn-ea"/>
                <a:cs typeface="+mn-cs"/>
              </a:rPr>
              <a:t>.</a:t>
            </a:r>
            <a:br>
              <a:rPr lang="en-GB" sz="1200" i="1" kern="1200" dirty="0">
                <a:solidFill>
                  <a:schemeClr val="tx1"/>
                </a:solidFill>
                <a:effectLst/>
                <a:latin typeface="+mn-lt"/>
                <a:ea typeface="+mn-ea"/>
                <a:cs typeface="+mn-cs"/>
              </a:rPr>
            </a:br>
            <a:r>
              <a:rPr lang="en-GB" sz="1200" i="1" kern="1200" dirty="0">
                <a:solidFill>
                  <a:schemeClr val="tx1"/>
                </a:solidFill>
                <a:effectLst/>
                <a:latin typeface="+mn-lt"/>
                <a:ea typeface="+mn-ea"/>
                <a:cs typeface="+mn-cs"/>
              </a:rPr>
              <a:t>Explain why.</a:t>
            </a:r>
            <a:endParaRPr lang="en-GB" sz="1200" kern="1200" dirty="0">
              <a:solidFill>
                <a:schemeClr val="tx1"/>
              </a:solidFill>
              <a:effectLst/>
              <a:latin typeface="+mn-lt"/>
              <a:ea typeface="+mn-ea"/>
              <a:cs typeface="+mn-cs"/>
            </a:endParaRPr>
          </a:p>
          <a:p>
            <a:endParaRPr lang="en-GB" i="0" dirty="0"/>
          </a:p>
        </p:txBody>
      </p:sp>
      <p:sp>
        <p:nvSpPr>
          <p:cNvPr id="4" name="Slide Number Placeholder 3"/>
          <p:cNvSpPr>
            <a:spLocks noGrp="1"/>
          </p:cNvSpPr>
          <p:nvPr>
            <p:ph type="sldNum" sz="quarter" idx="5"/>
          </p:nvPr>
        </p:nvSpPr>
        <p:spPr/>
        <p:txBody>
          <a:bodyPr/>
          <a:lstStyle/>
          <a:p>
            <a:fld id="{38B2033A-FB0F-7949-A9F0-CBC790DC54B4}" type="slidenum">
              <a:rPr lang="en-US" smtClean="0"/>
              <a:t>14</a:t>
            </a:fld>
            <a:endParaRPr lang="en-US"/>
          </a:p>
        </p:txBody>
      </p:sp>
    </p:spTree>
    <p:extLst>
      <p:ext uri="{BB962C8B-B14F-4D97-AF65-F5344CB8AC3E}">
        <p14:creationId xmlns:p14="http://schemas.microsoft.com/office/powerpoint/2010/main" val="30297667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i="0" dirty="0">
              <a:solidFill>
                <a:srgbClr val="1D1C1D"/>
              </a:solidFill>
              <a:effectLst/>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1B825CF7-397B-40E2-885F-DC75A9265B37}" type="slidenum">
              <a:rPr lang="en-GB" smtClean="0"/>
              <a:t>15</a:t>
            </a:fld>
            <a:endParaRPr lang="en-GB"/>
          </a:p>
        </p:txBody>
      </p:sp>
    </p:spTree>
    <p:extLst>
      <p:ext uri="{BB962C8B-B14F-4D97-AF65-F5344CB8AC3E}">
        <p14:creationId xmlns:p14="http://schemas.microsoft.com/office/powerpoint/2010/main" val="1047307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fld id="{5477B08E-F819-4255-AC4F-EF53476C5F78}"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t>16</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560478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Seven tens divided between three is equal to two tens each, with a </a:t>
            </a:r>
          </a:p>
          <a:p>
            <a:r>
              <a:rPr lang="en-GB" i="1" dirty="0"/>
              <a:t>remainder of one ten.</a:t>
            </a:r>
          </a:p>
        </p:txBody>
      </p:sp>
      <p:sp>
        <p:nvSpPr>
          <p:cNvPr id="4" name="Slide Number Placeholder 3"/>
          <p:cNvSpPr>
            <a:spLocks noGrp="1"/>
          </p:cNvSpPr>
          <p:nvPr>
            <p:ph type="sldNum" sz="quarter" idx="5"/>
          </p:nvPr>
        </p:nvSpPr>
        <p:spPr/>
        <p:txBody>
          <a:bodyPr/>
          <a:lstStyle/>
          <a:p>
            <a:fld id="{38B2033A-FB0F-7949-A9F0-CBC790DC54B4}" type="slidenum">
              <a:rPr lang="en-US" smtClean="0"/>
              <a:t>17</a:t>
            </a:fld>
            <a:endParaRPr lang="en-US"/>
          </a:p>
        </p:txBody>
      </p:sp>
    </p:spTree>
    <p:extLst>
      <p:ext uri="{BB962C8B-B14F-4D97-AF65-F5344CB8AC3E}">
        <p14:creationId xmlns:p14="http://schemas.microsoft.com/office/powerpoint/2010/main" val="213944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One ten and three ones is equal to thirteen ones.</a:t>
            </a:r>
          </a:p>
          <a:p>
            <a:r>
              <a:rPr lang="en-GB" i="1" dirty="0"/>
              <a:t>Thirteen ones divided between three is equal to four ones each, with a </a:t>
            </a:r>
          </a:p>
          <a:p>
            <a:r>
              <a:rPr lang="en-GB" i="1" dirty="0"/>
              <a:t>remainder of one </a:t>
            </a:r>
            <a:r>
              <a:rPr lang="en-GB" i="1" dirty="0" err="1"/>
              <a:t>one</a:t>
            </a:r>
            <a:r>
              <a:rPr lang="en-GB" i="1" dirty="0"/>
              <a:t>.</a:t>
            </a:r>
          </a:p>
        </p:txBody>
      </p:sp>
      <p:sp>
        <p:nvSpPr>
          <p:cNvPr id="4" name="Slide Number Placeholder 3"/>
          <p:cNvSpPr>
            <a:spLocks noGrp="1"/>
          </p:cNvSpPr>
          <p:nvPr>
            <p:ph type="sldNum" sz="quarter" idx="5"/>
          </p:nvPr>
        </p:nvSpPr>
        <p:spPr/>
        <p:txBody>
          <a:bodyPr/>
          <a:lstStyle/>
          <a:p>
            <a:fld id="{38B2033A-FB0F-7949-A9F0-CBC790DC54B4}" type="slidenum">
              <a:rPr lang="en-US" smtClean="0"/>
              <a:t>18</a:t>
            </a:fld>
            <a:endParaRPr lang="en-US"/>
          </a:p>
        </p:txBody>
      </p:sp>
    </p:spTree>
    <p:extLst>
      <p:ext uri="{BB962C8B-B14F-4D97-AF65-F5344CB8AC3E}">
        <p14:creationId xmlns:p14="http://schemas.microsoft.com/office/powerpoint/2010/main" val="14504482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Each child gets twenty-four marbles; there is one marble left over. </a:t>
            </a:r>
          </a:p>
        </p:txBody>
      </p:sp>
      <p:sp>
        <p:nvSpPr>
          <p:cNvPr id="4" name="Slide Number Placeholder 3"/>
          <p:cNvSpPr>
            <a:spLocks noGrp="1"/>
          </p:cNvSpPr>
          <p:nvPr>
            <p:ph type="sldNum" sz="quarter" idx="5"/>
          </p:nvPr>
        </p:nvSpPr>
        <p:spPr/>
        <p:txBody>
          <a:bodyPr/>
          <a:lstStyle/>
          <a:p>
            <a:fld id="{38B2033A-FB0F-7949-A9F0-CBC790DC54B4}" type="slidenum">
              <a:rPr lang="en-US" smtClean="0"/>
              <a:t>19</a:t>
            </a:fld>
            <a:endParaRPr lang="en-US"/>
          </a:p>
        </p:txBody>
      </p:sp>
    </p:spTree>
    <p:extLst>
      <p:ext uri="{BB962C8B-B14F-4D97-AF65-F5344CB8AC3E}">
        <p14:creationId xmlns:p14="http://schemas.microsoft.com/office/powerpoint/2010/main" val="13761403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Decide which way of partitioning the dividend </a:t>
            </a:r>
            <a:br>
              <a:rPr lang="en-GB" sz="1200" i="1" kern="1200" dirty="0">
                <a:solidFill>
                  <a:schemeClr val="tx1"/>
                </a:solidFill>
                <a:effectLst/>
                <a:latin typeface="+mn-lt"/>
                <a:ea typeface="+mn-ea"/>
                <a:cs typeface="+mn-cs"/>
              </a:rPr>
            </a:br>
            <a:r>
              <a:rPr lang="en-GB" sz="1200" i="1" kern="1200" dirty="0">
                <a:solidFill>
                  <a:schemeClr val="tx1"/>
                </a:solidFill>
                <a:effectLst/>
                <a:latin typeface="+mn-lt"/>
                <a:ea typeface="+mn-ea"/>
                <a:cs typeface="+mn-cs"/>
              </a:rPr>
              <a:t>is helpful for the calculation “</a:t>
            </a:r>
            <a:r>
              <a:rPr lang="en-GB" sz="1200" kern="1200" dirty="0">
                <a:solidFill>
                  <a:schemeClr val="tx1"/>
                </a:solidFill>
                <a:effectLst/>
                <a:latin typeface="+mn-lt"/>
                <a:ea typeface="+mn-ea"/>
                <a:cs typeface="+mn-cs"/>
              </a:rPr>
              <a:t>85 ÷ 6”</a:t>
            </a:r>
            <a:r>
              <a:rPr lang="en-GB" sz="1200" i="1" kern="1200" dirty="0">
                <a:solidFill>
                  <a:schemeClr val="tx1"/>
                </a:solidFill>
                <a:effectLst/>
                <a:latin typeface="+mn-lt"/>
                <a:ea typeface="+mn-ea"/>
                <a:cs typeface="+mn-cs"/>
              </a:rPr>
              <a:t>.</a:t>
            </a:r>
            <a:br>
              <a:rPr lang="en-GB" sz="1200" i="1" kern="1200" dirty="0">
                <a:solidFill>
                  <a:schemeClr val="tx1"/>
                </a:solidFill>
                <a:effectLst/>
                <a:latin typeface="+mn-lt"/>
                <a:ea typeface="+mn-ea"/>
                <a:cs typeface="+mn-cs"/>
              </a:rPr>
            </a:br>
            <a:r>
              <a:rPr lang="en-GB" sz="1200" i="1" kern="1200" dirty="0">
                <a:solidFill>
                  <a:schemeClr val="tx1"/>
                </a:solidFill>
                <a:effectLst/>
                <a:latin typeface="+mn-lt"/>
                <a:ea typeface="+mn-ea"/>
                <a:cs typeface="+mn-cs"/>
              </a:rPr>
              <a:t>Explain why.</a:t>
            </a:r>
            <a:endParaRPr lang="en-GB" sz="1200" kern="1200" dirty="0">
              <a:solidFill>
                <a:schemeClr val="tx1"/>
              </a:solidFill>
              <a:effectLst/>
              <a:latin typeface="+mn-lt"/>
              <a:ea typeface="+mn-ea"/>
              <a:cs typeface="+mn-cs"/>
            </a:endParaRPr>
          </a:p>
          <a:p>
            <a:endParaRPr lang="en-GB" i="0" dirty="0"/>
          </a:p>
        </p:txBody>
      </p:sp>
      <p:sp>
        <p:nvSpPr>
          <p:cNvPr id="4" name="Slide Number Placeholder 3"/>
          <p:cNvSpPr>
            <a:spLocks noGrp="1"/>
          </p:cNvSpPr>
          <p:nvPr>
            <p:ph type="sldNum" sz="quarter" idx="5"/>
          </p:nvPr>
        </p:nvSpPr>
        <p:spPr/>
        <p:txBody>
          <a:bodyPr/>
          <a:lstStyle/>
          <a:p>
            <a:fld id="{38B2033A-FB0F-7949-A9F0-CBC790DC54B4}" type="slidenum">
              <a:rPr lang="en-US" smtClean="0"/>
              <a:t>20</a:t>
            </a:fld>
            <a:endParaRPr lang="en-US"/>
          </a:p>
        </p:txBody>
      </p:sp>
    </p:spTree>
    <p:extLst>
      <p:ext uri="{BB962C8B-B14F-4D97-AF65-F5344CB8AC3E}">
        <p14:creationId xmlns:p14="http://schemas.microsoft.com/office/powerpoint/2010/main" val="30297667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i="0" dirty="0">
              <a:solidFill>
                <a:srgbClr val="1D1C1D"/>
              </a:solidFill>
              <a:effectLst/>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1B825CF7-397B-40E2-885F-DC75A9265B37}" type="slidenum">
              <a:rPr lang="en-GB" smtClean="0"/>
              <a:t>21</a:t>
            </a:fld>
            <a:endParaRPr lang="en-GB"/>
          </a:p>
        </p:txBody>
      </p:sp>
    </p:spTree>
    <p:extLst>
      <p:ext uri="{BB962C8B-B14F-4D97-AF65-F5344CB8AC3E}">
        <p14:creationId xmlns:p14="http://schemas.microsoft.com/office/powerpoint/2010/main" val="3642676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fld id="{5477B08E-F819-4255-AC4F-EF53476C5F78}"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t>22</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8853491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23</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16232167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24</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3244739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25</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12696658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26</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23690761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Eight tens and four ones divided by four is equal to two tens and one </a:t>
            </a:r>
            <a:r>
              <a:rPr lang="en-GB" i="1" dirty="0" err="1"/>
              <a:t>one</a:t>
            </a:r>
            <a:r>
              <a:rPr lang="en-GB" i="1" dirty="0"/>
              <a:t>.</a:t>
            </a:r>
          </a:p>
          <a:p>
            <a:r>
              <a:rPr lang="en-GB" i="1" dirty="0"/>
              <a:t>Each child gets twenty-one sticks.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27</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33397716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28</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347481711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98750" y="509588"/>
            <a:ext cx="4530725" cy="2549525"/>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Tree>
    <p:extLst>
      <p:ext uri="{BB962C8B-B14F-4D97-AF65-F5344CB8AC3E}">
        <p14:creationId xmlns:p14="http://schemas.microsoft.com/office/powerpoint/2010/main" val="125318128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i="0" dirty="0">
              <a:solidFill>
                <a:srgbClr val="1D1C1D"/>
              </a:solidFill>
              <a:effectLst/>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1B825CF7-397B-40E2-885F-DC75A9265B37}" type="slidenum">
              <a:rPr lang="en-GB" smtClean="0"/>
              <a:t>30</a:t>
            </a:fld>
            <a:endParaRPr lang="en-GB"/>
          </a:p>
        </p:txBody>
      </p:sp>
    </p:spTree>
    <p:extLst>
      <p:ext uri="{BB962C8B-B14F-4D97-AF65-F5344CB8AC3E}">
        <p14:creationId xmlns:p14="http://schemas.microsoft.com/office/powerpoint/2010/main" val="15157994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fld id="{5477B08E-F819-4255-AC4F-EF53476C5F78}"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t>31</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5526722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Seventy-two divided by three.</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32</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411579161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Write ‘2’ in the tens column…</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33</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105371204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 and write ‘1’ to the left of the ones digit of the dividend to make twelve ones.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34</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109508905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Write ‘4’ in the ones column.</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35</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399915561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i="0" dirty="0">
              <a:solidFill>
                <a:srgbClr val="1D1C1D"/>
              </a:solidFill>
              <a:effectLst/>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1B825CF7-397B-40E2-885F-DC75A9265B37}" type="slidenum">
              <a:rPr lang="en-GB" smtClean="0"/>
              <a:t>36</a:t>
            </a:fld>
            <a:endParaRPr lang="en-GB"/>
          </a:p>
        </p:txBody>
      </p:sp>
    </p:spTree>
    <p:extLst>
      <p:ext uri="{BB962C8B-B14F-4D97-AF65-F5344CB8AC3E}">
        <p14:creationId xmlns:p14="http://schemas.microsoft.com/office/powerpoint/2010/main" val="84090246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fld id="{5477B08E-F819-4255-AC4F-EF53476C5F78}"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t>37</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1660858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Seventy-three divided by three.</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38</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83456132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Write ‘2’ in the tens column…</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39</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162064164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 and write ‘1’ to the left of the ones digit of the dividend to </a:t>
            </a:r>
          </a:p>
          <a:p>
            <a:r>
              <a:rPr lang="en-GB" i="1" dirty="0"/>
              <a:t>make thirteen ones.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40</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328454575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Write ‘4 r1’ in the ones column.</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41</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32809087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i="0" dirty="0">
              <a:solidFill>
                <a:srgbClr val="1D1C1D"/>
              </a:solidFill>
              <a:effectLst/>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1B825CF7-397B-40E2-885F-DC75A9265B37}" type="slidenum">
              <a:rPr lang="en-GB" smtClean="0"/>
              <a:t>42</a:t>
            </a:fld>
            <a:endParaRPr lang="en-GB"/>
          </a:p>
        </p:txBody>
      </p:sp>
    </p:spTree>
    <p:extLst>
      <p:ext uri="{BB962C8B-B14F-4D97-AF65-F5344CB8AC3E}">
        <p14:creationId xmlns:p14="http://schemas.microsoft.com/office/powerpoint/2010/main" val="30276175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fld id="{5477B08E-F819-4255-AC4F-EF53476C5F78}"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t>43</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323843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5"/>
          </p:nvPr>
        </p:nvSpPr>
        <p:spPr/>
        <p:txBody>
          <a:bodyPr/>
          <a:lstStyle/>
          <a:p>
            <a:fld id="{38B2033A-FB0F-7949-A9F0-CBC790DC54B4}" type="slidenum">
              <a:rPr lang="en-US" smtClean="0"/>
              <a:t>44</a:t>
            </a:fld>
            <a:endParaRPr lang="en-US"/>
          </a:p>
        </p:txBody>
      </p:sp>
    </p:spTree>
    <p:extLst>
      <p:ext uri="{BB962C8B-B14F-4D97-AF65-F5344CB8AC3E}">
        <p14:creationId xmlns:p14="http://schemas.microsoft.com/office/powerpoint/2010/main" val="130652369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Eight hundreds divided between four is equal to two hundreds each.</a:t>
            </a:r>
          </a:p>
        </p:txBody>
      </p:sp>
      <p:sp>
        <p:nvSpPr>
          <p:cNvPr id="4" name="Slide Number Placeholder 3"/>
          <p:cNvSpPr>
            <a:spLocks noGrp="1"/>
          </p:cNvSpPr>
          <p:nvPr>
            <p:ph type="sldNum" sz="quarter" idx="5"/>
          </p:nvPr>
        </p:nvSpPr>
        <p:spPr/>
        <p:txBody>
          <a:bodyPr/>
          <a:lstStyle/>
          <a:p>
            <a:fld id="{38B2033A-FB0F-7949-A9F0-CBC790DC54B4}" type="slidenum">
              <a:rPr lang="en-US" smtClean="0"/>
              <a:t>45</a:t>
            </a:fld>
            <a:endParaRPr lang="en-US"/>
          </a:p>
        </p:txBody>
      </p:sp>
    </p:spTree>
    <p:extLst>
      <p:ext uri="{BB962C8B-B14F-4D97-AF65-F5344CB8AC3E}">
        <p14:creationId xmlns:p14="http://schemas.microsoft.com/office/powerpoint/2010/main" val="423477916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Four tens divided between four is equal to one ten each.</a:t>
            </a:r>
          </a:p>
        </p:txBody>
      </p:sp>
      <p:sp>
        <p:nvSpPr>
          <p:cNvPr id="4" name="Slide Number Placeholder 3"/>
          <p:cNvSpPr>
            <a:spLocks noGrp="1"/>
          </p:cNvSpPr>
          <p:nvPr>
            <p:ph type="sldNum" sz="quarter" idx="5"/>
          </p:nvPr>
        </p:nvSpPr>
        <p:spPr/>
        <p:txBody>
          <a:bodyPr/>
          <a:lstStyle/>
          <a:p>
            <a:fld id="{38B2033A-FB0F-7949-A9F0-CBC790DC54B4}" type="slidenum">
              <a:rPr lang="en-US" smtClean="0"/>
              <a:t>46</a:t>
            </a:fld>
            <a:endParaRPr lang="en-US"/>
          </a:p>
        </p:txBody>
      </p:sp>
    </p:spTree>
    <p:extLst>
      <p:ext uri="{BB962C8B-B14F-4D97-AF65-F5344CB8AC3E}">
        <p14:creationId xmlns:p14="http://schemas.microsoft.com/office/powerpoint/2010/main" val="200055063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Eight ones divided between four is equal to two ones each.</a:t>
            </a:r>
          </a:p>
        </p:txBody>
      </p:sp>
      <p:sp>
        <p:nvSpPr>
          <p:cNvPr id="4" name="Slide Number Placeholder 3"/>
          <p:cNvSpPr>
            <a:spLocks noGrp="1"/>
          </p:cNvSpPr>
          <p:nvPr>
            <p:ph type="sldNum" sz="quarter" idx="5"/>
          </p:nvPr>
        </p:nvSpPr>
        <p:spPr/>
        <p:txBody>
          <a:bodyPr/>
          <a:lstStyle/>
          <a:p>
            <a:fld id="{38B2033A-FB0F-7949-A9F0-CBC790DC54B4}" type="slidenum">
              <a:rPr lang="en-US" smtClean="0"/>
              <a:t>47</a:t>
            </a:fld>
            <a:endParaRPr lang="en-US"/>
          </a:p>
        </p:txBody>
      </p:sp>
    </p:spTree>
    <p:extLst>
      <p:ext uri="{BB962C8B-B14F-4D97-AF65-F5344CB8AC3E}">
        <p14:creationId xmlns:p14="http://schemas.microsoft.com/office/powerpoint/2010/main" val="13361171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Each year group gets two hundred and twelve pencils.</a:t>
            </a:r>
          </a:p>
        </p:txBody>
      </p:sp>
      <p:sp>
        <p:nvSpPr>
          <p:cNvPr id="4" name="Slide Number Placeholder 3"/>
          <p:cNvSpPr>
            <a:spLocks noGrp="1"/>
          </p:cNvSpPr>
          <p:nvPr>
            <p:ph type="sldNum" sz="quarter" idx="5"/>
          </p:nvPr>
        </p:nvSpPr>
        <p:spPr/>
        <p:txBody>
          <a:bodyPr/>
          <a:lstStyle/>
          <a:p>
            <a:fld id="{38B2033A-FB0F-7949-A9F0-CBC790DC54B4}" type="slidenum">
              <a:rPr lang="en-US" smtClean="0"/>
              <a:t>48</a:t>
            </a:fld>
            <a:endParaRPr lang="en-US"/>
          </a:p>
        </p:txBody>
      </p:sp>
    </p:spTree>
    <p:extLst>
      <p:ext uri="{BB962C8B-B14F-4D97-AF65-F5344CB8AC3E}">
        <p14:creationId xmlns:p14="http://schemas.microsoft.com/office/powerpoint/2010/main" val="202458818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i="0" dirty="0">
              <a:solidFill>
                <a:srgbClr val="1D1C1D"/>
              </a:solidFill>
              <a:effectLst/>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1B825CF7-397B-40E2-885F-DC75A9265B37}" type="slidenum">
              <a:rPr lang="en-GB" smtClean="0"/>
              <a:t>49</a:t>
            </a:fld>
            <a:endParaRPr lang="en-GB"/>
          </a:p>
        </p:txBody>
      </p:sp>
    </p:spTree>
    <p:extLst>
      <p:ext uri="{BB962C8B-B14F-4D97-AF65-F5344CB8AC3E}">
        <p14:creationId xmlns:p14="http://schemas.microsoft.com/office/powerpoint/2010/main" val="45871249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fld id="{5477B08E-F819-4255-AC4F-EF53476C5F78}"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t>50</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9805157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0" dirty="0"/>
          </a:p>
        </p:txBody>
      </p:sp>
      <p:sp>
        <p:nvSpPr>
          <p:cNvPr id="4" name="Slide Number Placeholder 3"/>
          <p:cNvSpPr>
            <a:spLocks noGrp="1"/>
          </p:cNvSpPr>
          <p:nvPr>
            <p:ph type="sldNum" sz="quarter" idx="5"/>
          </p:nvPr>
        </p:nvSpPr>
        <p:spPr/>
        <p:txBody>
          <a:bodyPr/>
          <a:lstStyle/>
          <a:p>
            <a:fld id="{38B2033A-FB0F-7949-A9F0-CBC790DC54B4}" type="slidenum">
              <a:rPr lang="en-US" smtClean="0"/>
              <a:t>51</a:t>
            </a:fld>
            <a:endParaRPr lang="en-US"/>
          </a:p>
        </p:txBody>
      </p:sp>
    </p:spTree>
    <p:extLst>
      <p:ext uri="{BB962C8B-B14F-4D97-AF65-F5344CB8AC3E}">
        <p14:creationId xmlns:p14="http://schemas.microsoft.com/office/powerpoint/2010/main" val="312540068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Seven hundreds divided between five is equal to one hundred each, </a:t>
            </a:r>
          </a:p>
          <a:p>
            <a:r>
              <a:rPr lang="en-GB" i="1" dirty="0"/>
              <a:t>with a remainder of two hundreds.</a:t>
            </a:r>
          </a:p>
        </p:txBody>
      </p:sp>
      <p:sp>
        <p:nvSpPr>
          <p:cNvPr id="4" name="Slide Number Placeholder 3"/>
          <p:cNvSpPr>
            <a:spLocks noGrp="1"/>
          </p:cNvSpPr>
          <p:nvPr>
            <p:ph type="sldNum" sz="quarter" idx="5"/>
          </p:nvPr>
        </p:nvSpPr>
        <p:spPr/>
        <p:txBody>
          <a:bodyPr/>
          <a:lstStyle/>
          <a:p>
            <a:fld id="{38B2033A-FB0F-7949-A9F0-CBC790DC54B4}" type="slidenum">
              <a:rPr lang="en-US" smtClean="0"/>
              <a:t>52</a:t>
            </a:fld>
            <a:endParaRPr lang="en-US"/>
          </a:p>
        </p:txBody>
      </p:sp>
    </p:spTree>
    <p:extLst>
      <p:ext uri="{BB962C8B-B14F-4D97-AF65-F5344CB8AC3E}">
        <p14:creationId xmlns:p14="http://schemas.microsoft.com/office/powerpoint/2010/main" val="186376575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Two hundreds is equal to twenty tens.</a:t>
            </a:r>
          </a:p>
        </p:txBody>
      </p:sp>
      <p:sp>
        <p:nvSpPr>
          <p:cNvPr id="4" name="Slide Number Placeholder 3"/>
          <p:cNvSpPr>
            <a:spLocks noGrp="1"/>
          </p:cNvSpPr>
          <p:nvPr>
            <p:ph type="sldNum" sz="quarter" idx="5"/>
          </p:nvPr>
        </p:nvSpPr>
        <p:spPr/>
        <p:txBody>
          <a:bodyPr/>
          <a:lstStyle/>
          <a:p>
            <a:fld id="{38B2033A-FB0F-7949-A9F0-CBC790DC54B4}" type="slidenum">
              <a:rPr lang="en-US" smtClean="0"/>
              <a:t>53</a:t>
            </a:fld>
            <a:endParaRPr lang="en-US"/>
          </a:p>
        </p:txBody>
      </p:sp>
    </p:spTree>
    <p:extLst>
      <p:ext uri="{BB962C8B-B14F-4D97-AF65-F5344CB8AC3E}">
        <p14:creationId xmlns:p14="http://schemas.microsoft.com/office/powerpoint/2010/main" val="327450657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Twenty tens divided between five is equal to four tens each.</a:t>
            </a:r>
          </a:p>
        </p:txBody>
      </p:sp>
      <p:sp>
        <p:nvSpPr>
          <p:cNvPr id="4" name="Slide Number Placeholder 3"/>
          <p:cNvSpPr>
            <a:spLocks noGrp="1"/>
          </p:cNvSpPr>
          <p:nvPr>
            <p:ph type="sldNum" sz="quarter" idx="5"/>
          </p:nvPr>
        </p:nvSpPr>
        <p:spPr/>
        <p:txBody>
          <a:bodyPr/>
          <a:lstStyle/>
          <a:p>
            <a:fld id="{38B2033A-FB0F-7949-A9F0-CBC790DC54B4}" type="slidenum">
              <a:rPr lang="en-US" smtClean="0"/>
              <a:t>54</a:t>
            </a:fld>
            <a:endParaRPr lang="en-US"/>
          </a:p>
        </p:txBody>
      </p:sp>
    </p:spTree>
    <p:extLst>
      <p:ext uri="{BB962C8B-B14F-4D97-AF65-F5344CB8AC3E}">
        <p14:creationId xmlns:p14="http://schemas.microsoft.com/office/powerpoint/2010/main" val="261351775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Five ones divided between five is equal to one </a:t>
            </a:r>
            <a:r>
              <a:rPr lang="en-GB" i="1" dirty="0" err="1"/>
              <a:t>one</a:t>
            </a:r>
            <a:r>
              <a:rPr lang="en-GB" i="1" dirty="0"/>
              <a:t> each.</a:t>
            </a:r>
          </a:p>
        </p:txBody>
      </p:sp>
      <p:sp>
        <p:nvSpPr>
          <p:cNvPr id="4" name="Slide Number Placeholder 3"/>
          <p:cNvSpPr>
            <a:spLocks noGrp="1"/>
          </p:cNvSpPr>
          <p:nvPr>
            <p:ph type="sldNum" sz="quarter" idx="5"/>
          </p:nvPr>
        </p:nvSpPr>
        <p:spPr/>
        <p:txBody>
          <a:bodyPr/>
          <a:lstStyle/>
          <a:p>
            <a:fld id="{38B2033A-FB0F-7949-A9F0-CBC790DC54B4}" type="slidenum">
              <a:rPr lang="en-US" smtClean="0"/>
              <a:t>55</a:t>
            </a:fld>
            <a:endParaRPr lang="en-US"/>
          </a:p>
        </p:txBody>
      </p:sp>
    </p:spTree>
    <p:extLst>
      <p:ext uri="{BB962C8B-B14F-4D97-AF65-F5344CB8AC3E}">
        <p14:creationId xmlns:p14="http://schemas.microsoft.com/office/powerpoint/2010/main" val="195024773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Each year group gets one hundred and forty-one pencils.</a:t>
            </a:r>
          </a:p>
        </p:txBody>
      </p:sp>
      <p:sp>
        <p:nvSpPr>
          <p:cNvPr id="4" name="Slide Number Placeholder 3"/>
          <p:cNvSpPr>
            <a:spLocks noGrp="1"/>
          </p:cNvSpPr>
          <p:nvPr>
            <p:ph type="sldNum" sz="quarter" idx="5"/>
          </p:nvPr>
        </p:nvSpPr>
        <p:spPr/>
        <p:txBody>
          <a:bodyPr/>
          <a:lstStyle/>
          <a:p>
            <a:fld id="{38B2033A-FB0F-7949-A9F0-CBC790DC54B4}" type="slidenum">
              <a:rPr lang="en-US" smtClean="0"/>
              <a:t>56</a:t>
            </a:fld>
            <a:endParaRPr lang="en-US"/>
          </a:p>
        </p:txBody>
      </p:sp>
    </p:spTree>
    <p:extLst>
      <p:ext uri="{BB962C8B-B14F-4D97-AF65-F5344CB8AC3E}">
        <p14:creationId xmlns:p14="http://schemas.microsoft.com/office/powerpoint/2010/main" val="100122642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i="0" dirty="0">
              <a:solidFill>
                <a:srgbClr val="1D1C1D"/>
              </a:solidFill>
              <a:effectLst/>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1B825CF7-397B-40E2-885F-DC75A9265B37}" type="slidenum">
              <a:rPr lang="en-GB" smtClean="0"/>
              <a:t>57</a:t>
            </a:fld>
            <a:endParaRPr lang="en-GB"/>
          </a:p>
        </p:txBody>
      </p:sp>
    </p:spTree>
    <p:extLst>
      <p:ext uri="{BB962C8B-B14F-4D97-AF65-F5344CB8AC3E}">
        <p14:creationId xmlns:p14="http://schemas.microsoft.com/office/powerpoint/2010/main" val="190920270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fld id="{5477B08E-F819-4255-AC4F-EF53476C5F78}"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t>58</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54916809"/>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i="0" dirty="0">
              <a:solidFill>
                <a:srgbClr val="1D1C1D"/>
              </a:solidFill>
              <a:effectLst/>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1B825CF7-397B-40E2-885F-DC75A9265B37}" type="slidenum">
              <a:rPr lang="en-GB" smtClean="0"/>
              <a:t>59</a:t>
            </a:fld>
            <a:endParaRPr lang="en-GB"/>
          </a:p>
        </p:txBody>
      </p:sp>
    </p:spTree>
    <p:extLst>
      <p:ext uri="{BB962C8B-B14F-4D97-AF65-F5344CB8AC3E}">
        <p14:creationId xmlns:p14="http://schemas.microsoft.com/office/powerpoint/2010/main" val="54966168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fld id="{5477B08E-F819-4255-AC4F-EF53476C5F78}"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t>60</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7641642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Eight-hundred and forty-eight divided by four.</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61</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4230609298"/>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Write ‘2’ in the hundreds column.</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62</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109663091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Write ‘1’ in the tens column.</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63</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678545969"/>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Write ‘2’ in the ones column.</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64</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230737776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Seven hundred and five divided by five.</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65</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267028554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Write ‘1’ in the hundreds column…</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66</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133021294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 and write ‘2’ to the left of the tens digit of the dividend to make twenty tens.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67</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2319329417"/>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Write ‘4’ in the tens column.</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68</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3505476989"/>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Write ‘1’ in the ones column.</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69</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181652831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i="0" dirty="0">
              <a:solidFill>
                <a:srgbClr val="1D1C1D"/>
              </a:solidFill>
              <a:effectLst/>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1B825CF7-397B-40E2-885F-DC75A9265B37}" type="slidenum">
              <a:rPr lang="en-GB" smtClean="0"/>
              <a:t>70</a:t>
            </a:fld>
            <a:endParaRPr lang="en-GB"/>
          </a:p>
        </p:txBody>
      </p:sp>
    </p:spTree>
    <p:extLst>
      <p:ext uri="{BB962C8B-B14F-4D97-AF65-F5344CB8AC3E}">
        <p14:creationId xmlns:p14="http://schemas.microsoft.com/office/powerpoint/2010/main" val="1422683250"/>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fld id="{5477B08E-F819-4255-AC4F-EF53476C5F78}"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t>71</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08618321"/>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Six hundred and twelve divided by four.</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72</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4106626677"/>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Write ‘1’ in the hundreds column…</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73</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2580405178"/>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 and write ‘2’ to the left of the tens digit of the dividend to make twenty-one tens.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74</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892810431"/>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Write ‘5’ in the tens column…</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75</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1562169413"/>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 and write ‘1’ to the left of the ones digit of the dividend to make twelve ones.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76</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1923296537"/>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Write ‘3’ in the ones column.</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77</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2552454764"/>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i="0" dirty="0">
              <a:solidFill>
                <a:srgbClr val="1D1C1D"/>
              </a:solidFill>
              <a:effectLst/>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1B825CF7-397B-40E2-885F-DC75A9265B37}" type="slidenum">
              <a:rPr lang="en-GB" smtClean="0"/>
              <a:t>78</a:t>
            </a:fld>
            <a:endParaRPr lang="en-GB"/>
          </a:p>
        </p:txBody>
      </p:sp>
    </p:spTree>
    <p:extLst>
      <p:ext uri="{BB962C8B-B14F-4D97-AF65-F5344CB8AC3E}">
        <p14:creationId xmlns:p14="http://schemas.microsoft.com/office/powerpoint/2010/main" val="575371897"/>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fld id="{5477B08E-F819-4255-AC4F-EF53476C5F78}"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t>79</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281870266"/>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Two hundred and fifteen divided by five.</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80</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11418430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Write ‘0’ in the hundreds column…</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81</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2722749358"/>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 and write ‘2’ to the left of the tens digit of the dividend to make twenty-one tens.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82</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1258702366"/>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Write ‘4’ in the tens column…</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83</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4085873140"/>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 and write ‘1’ to the left of the ones digit of the dividend to make fifteen ones.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84</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1091295394"/>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Write ‘3’ in the ones column.</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85</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2353810081"/>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i="1"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86</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3015694195"/>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i="0" dirty="0">
              <a:solidFill>
                <a:srgbClr val="1D1C1D"/>
              </a:solidFill>
              <a:effectLst/>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1B825CF7-397B-40E2-885F-DC75A9265B37}" type="slidenum">
              <a:rPr lang="en-GB" smtClean="0"/>
              <a:t>87</a:t>
            </a:fld>
            <a:endParaRPr lang="en-GB"/>
          </a:p>
        </p:txBody>
      </p:sp>
    </p:spTree>
    <p:extLst>
      <p:ext uri="{BB962C8B-B14F-4D97-AF65-F5344CB8AC3E}">
        <p14:creationId xmlns:p14="http://schemas.microsoft.com/office/powerpoint/2010/main" val="2307419258"/>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fld id="{5477B08E-F819-4255-AC4F-EF53476C5F78}"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t>88</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11882009"/>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825CF7-397B-40E2-885F-DC75A9265B37}" type="slidenum">
              <a:rPr lang="en-GB" smtClean="0"/>
              <a:t>90</a:t>
            </a:fld>
            <a:endParaRPr lang="en-GB"/>
          </a:p>
        </p:txBody>
      </p:sp>
    </p:spTree>
    <p:extLst>
      <p:ext uri="{BB962C8B-B14F-4D97-AF65-F5344CB8AC3E}">
        <p14:creationId xmlns:p14="http://schemas.microsoft.com/office/powerpoint/2010/main" val="36298626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hyperlink" Target="http://www.ncetm.org.uk/masterypd" TargetMode="External"/><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11.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87F3B16-21C0-4F4C-A604-A71D44B1F5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18345" y="-157162"/>
            <a:ext cx="12228689"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46A0D527-99F6-4C25-B867-E6C473316230}"/>
              </a:ext>
            </a:extLst>
          </p:cNvPr>
          <p:cNvSpPr txBox="1"/>
          <p:nvPr userDrawn="1"/>
        </p:nvSpPr>
        <p:spPr>
          <a:xfrm>
            <a:off x="609593" y="473825"/>
            <a:ext cx="5557355" cy="276999"/>
          </a:xfrm>
          <a:prstGeom prst="rect">
            <a:avLst/>
          </a:prstGeom>
          <a:noFill/>
        </p:spPr>
        <p:txBody>
          <a:bodyPr wrap="square" rtlCol="0">
            <a:spAutoFit/>
          </a:bodyPr>
          <a:lstStyle/>
          <a:p>
            <a:pPr>
              <a:buNone/>
            </a:pPr>
            <a:r>
              <a:rPr lang="en-GB" sz="1200" b="1" kern="1200" dirty="0">
                <a:solidFill>
                  <a:srgbClr val="FBF5D4"/>
                </a:solidFill>
                <a:latin typeface="Arial" panose="020B0604020202020204" pitchFamily="34" charset="0"/>
                <a:ea typeface="+mn-ea"/>
                <a:cs typeface="Arial" panose="020B0604020202020204" pitchFamily="34" charset="0"/>
              </a:rPr>
              <a:t>Curriculum Prioritisation for Primary Maths</a:t>
            </a:r>
          </a:p>
        </p:txBody>
      </p:sp>
      <p:cxnSp>
        <p:nvCxnSpPr>
          <p:cNvPr id="19" name="Straight Connector 18">
            <a:extLst>
              <a:ext uri="{FF2B5EF4-FFF2-40B4-BE49-F238E27FC236}">
                <a16:creationId xmlns:a16="http://schemas.microsoft.com/office/drawing/2014/main" id="{D3AA9D4F-8E41-47F9-A6BB-0AF636DA0770}"/>
              </a:ext>
            </a:extLst>
          </p:cNvPr>
          <p:cNvCxnSpPr>
            <a:cxnSpLocks/>
          </p:cNvCxnSpPr>
          <p:nvPr userDrawn="1"/>
        </p:nvCxnSpPr>
        <p:spPr bwMode="auto">
          <a:xfrm rot="5400000">
            <a:off x="1285150" y="436965"/>
            <a:ext cx="0" cy="1170432"/>
          </a:xfrm>
          <a:prstGeom prst="line">
            <a:avLst/>
          </a:prstGeom>
          <a:ln w="25400">
            <a:solidFill>
              <a:srgbClr val="FBF5D4"/>
            </a:solidFill>
          </a:ln>
        </p:spPr>
        <p:style>
          <a:lnRef idx="1">
            <a:schemeClr val="dk1"/>
          </a:lnRef>
          <a:fillRef idx="0">
            <a:schemeClr val="dk1"/>
          </a:fillRef>
          <a:effectRef idx="0">
            <a:schemeClr val="dk1"/>
          </a:effectRef>
          <a:fontRef idx="minor">
            <a:schemeClr val="tx1"/>
          </a:fontRef>
        </p:style>
      </p:cxnSp>
      <p:sp>
        <p:nvSpPr>
          <p:cNvPr id="9" name="TextBox 8">
            <a:extLst>
              <a:ext uri="{FF2B5EF4-FFF2-40B4-BE49-F238E27FC236}">
                <a16:creationId xmlns:a16="http://schemas.microsoft.com/office/drawing/2014/main" id="{EC602C34-F685-413D-92B3-920B5E843FF0}"/>
              </a:ext>
            </a:extLst>
          </p:cNvPr>
          <p:cNvSpPr txBox="1"/>
          <p:nvPr userDrawn="1"/>
        </p:nvSpPr>
        <p:spPr>
          <a:xfrm>
            <a:off x="609593" y="707820"/>
            <a:ext cx="6172200" cy="261610"/>
          </a:xfrm>
          <a:prstGeom prst="rect">
            <a:avLst/>
          </a:prstGeom>
          <a:noFill/>
        </p:spPr>
        <p:txBody>
          <a:bodyPr wrap="square">
            <a:spAutoFit/>
          </a:bodyPr>
          <a:lstStyle/>
          <a:p>
            <a:r>
              <a:rPr lang="en-GB" sz="1100" b="1" i="0" dirty="0">
                <a:solidFill>
                  <a:srgbClr val="FBF5D4"/>
                </a:solidFill>
                <a:effectLst/>
                <a:latin typeface="Arial" panose="020B0604020202020204" pitchFamily="34" charset="0"/>
                <a:cs typeface="Arial" panose="020B0604020202020204" pitchFamily="34" charset="0"/>
              </a:rPr>
              <a:t>A term-by-term framework to support planning and teaching</a:t>
            </a:r>
            <a:endParaRPr lang="en-GB" sz="1100" b="1" dirty="0">
              <a:solidFill>
                <a:srgbClr val="FBF5D4"/>
              </a:solidFill>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057031D2-8649-4B2E-BCAE-8A353FB07BDF}"/>
              </a:ext>
            </a:extLst>
          </p:cNvPr>
          <p:cNvSpPr txBox="1"/>
          <p:nvPr userDrawn="1"/>
        </p:nvSpPr>
        <p:spPr>
          <a:xfrm>
            <a:off x="699934" y="5435709"/>
            <a:ext cx="1960139" cy="276999"/>
          </a:xfrm>
          <a:prstGeom prst="rect">
            <a:avLst/>
          </a:prstGeom>
          <a:noFill/>
        </p:spPr>
        <p:txBody>
          <a:bodyPr wrap="square" rtlCol="0">
            <a:spAutoFit/>
          </a:bodyPr>
          <a:lstStyle/>
          <a:p>
            <a:pPr>
              <a:buNone/>
            </a:pPr>
            <a:r>
              <a:rPr lang="en-GB" sz="1200" b="1" noProof="0" dirty="0">
                <a:solidFill>
                  <a:schemeClr val="bg1"/>
                </a:solidFill>
                <a:latin typeface="Arial" panose="020B0604020202020204" pitchFamily="34" charset="0"/>
                <a:cs typeface="Arial" panose="020B0604020202020204" pitchFamily="34" charset="0"/>
              </a:rPr>
              <a:t>Summer 2021</a:t>
            </a:r>
            <a:endParaRPr lang="en-GB" sz="12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6764506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mage bank">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0177A9D-1362-4B64-BB76-7E5E3FF9A06F}"/>
              </a:ext>
            </a:extLst>
          </p:cNvPr>
          <p:cNvSpPr txBox="1">
            <a:spLocks/>
          </p:cNvSpPr>
          <p:nvPr userDrawn="1"/>
        </p:nvSpPr>
        <p:spPr bwMode="auto">
          <a:xfrm>
            <a:off x="1" y="141663"/>
            <a:ext cx="12192000" cy="594000"/>
          </a:xfrm>
          <a:prstGeom prst="rect">
            <a:avLst/>
          </a:prstGeom>
          <a:solidFill>
            <a:srgbClr val="347574"/>
          </a:solidFill>
          <a:ln>
            <a:noFill/>
          </a:ln>
        </p:spPr>
        <p:txBody>
          <a:bodyPr vert="horz" wrap="square" lIns="180000" tIns="45720" rIns="180000" bIns="45720" numCol="1" anchor="ctr" anchorCtr="0" compatLnSpc="1">
            <a:prstTxWarp prst="textNoShape">
              <a:avLst/>
            </a:prstTxWarp>
          </a:bodyPr>
          <a:lstStyle>
            <a:defPPr>
              <a:defRPr lang="en-GB"/>
            </a:defPPr>
            <a:lvl1pPr marL="0" indent="0" algn="ctr" eaLnBrk="0" hangingPunct="0">
              <a:buClr>
                <a:schemeClr val="tx2"/>
              </a:buClr>
              <a:defRPr sz="2400">
                <a:solidFill>
                  <a:srgbClr val="585858"/>
                </a:solidFill>
                <a:latin typeface="+mj-lt"/>
                <a:ea typeface="Myriad Pro" charset="0"/>
                <a:cs typeface="Myriad Pro" charset="0"/>
              </a:defRPr>
            </a:lvl1pPr>
            <a:lvl2pPr marL="557199" indent="-214308" eaLnBrk="0" hangingPunct="0">
              <a:defRPr sz="2100">
                <a:solidFill>
                  <a:srgbClr val="585858"/>
                </a:solidFill>
                <a:latin typeface="+mn-lt"/>
              </a:defRPr>
            </a:lvl2pPr>
            <a:lvl3pPr marL="857228" indent="-171446" eaLnBrk="0" hangingPunct="0">
              <a:buChar char="–"/>
              <a:defRPr sz="1800">
                <a:solidFill>
                  <a:srgbClr val="585858"/>
                </a:solidFill>
                <a:latin typeface="+mn-lt"/>
              </a:defRPr>
            </a:lvl3pPr>
            <a:lvl4pPr marL="1200120" indent="-171446" eaLnBrk="0" hangingPunct="0">
              <a:buClr>
                <a:schemeClr val="accent2"/>
              </a:buClr>
              <a:defRPr sz="1425">
                <a:latin typeface="+mn-lt"/>
              </a:defRPr>
            </a:lvl4pPr>
            <a:lvl5pPr marL="1543012" indent="-171446" eaLnBrk="0" hangingPunct="0">
              <a:buClr>
                <a:schemeClr val="tx2"/>
              </a:buClr>
              <a:defRPr sz="1425">
                <a:latin typeface="+mn-lt"/>
              </a:defRPr>
            </a:lvl5pPr>
            <a:lvl6pPr marL="1885903" indent="-171446" fontAlgn="base">
              <a:spcBef>
                <a:spcPct val="20000"/>
              </a:spcBef>
              <a:spcAft>
                <a:spcPct val="0"/>
              </a:spcAft>
              <a:buClr>
                <a:schemeClr val="tx2"/>
              </a:buClr>
              <a:buFont typeface="Arial" charset="0"/>
              <a:buChar char="●"/>
              <a:defRPr sz="1425">
                <a:latin typeface="+mn-lt"/>
              </a:defRPr>
            </a:lvl6pPr>
            <a:lvl7pPr marL="2228795" indent="-171446" fontAlgn="base">
              <a:spcBef>
                <a:spcPct val="20000"/>
              </a:spcBef>
              <a:spcAft>
                <a:spcPct val="0"/>
              </a:spcAft>
              <a:buClr>
                <a:schemeClr val="tx2"/>
              </a:buClr>
              <a:buFont typeface="Arial" charset="0"/>
              <a:buChar char="●"/>
              <a:defRPr sz="1425">
                <a:latin typeface="+mn-lt"/>
              </a:defRPr>
            </a:lvl7pPr>
            <a:lvl8pPr marL="2571686" indent="-171446" fontAlgn="base">
              <a:spcBef>
                <a:spcPct val="20000"/>
              </a:spcBef>
              <a:spcAft>
                <a:spcPct val="0"/>
              </a:spcAft>
              <a:buClr>
                <a:schemeClr val="tx2"/>
              </a:buClr>
              <a:buFont typeface="Arial" charset="0"/>
              <a:buChar char="●"/>
              <a:defRPr sz="1425">
                <a:latin typeface="+mn-lt"/>
              </a:defRPr>
            </a:lvl8pPr>
            <a:lvl9pPr marL="2914577" indent="-171446" fontAlgn="base">
              <a:spcBef>
                <a:spcPct val="20000"/>
              </a:spcBef>
              <a:spcAft>
                <a:spcPct val="0"/>
              </a:spcAft>
              <a:buClr>
                <a:schemeClr val="tx2"/>
              </a:buClr>
              <a:buFont typeface="Arial" charset="0"/>
              <a:buChar char="●"/>
              <a:defRPr sz="1425">
                <a:latin typeface="+mn-lt"/>
              </a:defRPr>
            </a:lvl9pPr>
          </a:lstStyle>
          <a:p>
            <a:pPr>
              <a:buNone/>
            </a:pPr>
            <a:endParaRPr lang="en-GB" dirty="0"/>
          </a:p>
        </p:txBody>
      </p:sp>
      <p:pic>
        <p:nvPicPr>
          <p:cNvPr id="3" name="Picture 2" descr="A picture containing object, lamp, light  Description automatically generated">
            <a:extLst>
              <a:ext uri="{FF2B5EF4-FFF2-40B4-BE49-F238E27FC236}">
                <a16:creationId xmlns:a16="http://schemas.microsoft.com/office/drawing/2014/main" id="{226FBF21-7918-4116-9D2A-4FFEF62A7A3E}"/>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84400" y="5842800"/>
            <a:ext cx="649771" cy="594000"/>
          </a:xfrm>
          <a:prstGeom prst="rect">
            <a:avLst/>
          </a:prstGeom>
        </p:spPr>
      </p:pic>
      <p:sp>
        <p:nvSpPr>
          <p:cNvPr id="8" name="Footer Placeholder 9">
            <a:extLst>
              <a:ext uri="{FF2B5EF4-FFF2-40B4-BE49-F238E27FC236}">
                <a16:creationId xmlns:a16="http://schemas.microsoft.com/office/drawing/2014/main" id="{E8E35F7C-59D1-4344-B45A-A3380FD02D0A}"/>
              </a:ext>
            </a:extLst>
          </p:cNvPr>
          <p:cNvSpPr>
            <a:spLocks noGrp="1" noChangeArrowheads="1"/>
          </p:cNvSpPr>
          <p:nvPr>
            <p:ph type="ftr" sz="quarter" idx="11"/>
          </p:nvPr>
        </p:nvSpPr>
        <p:spPr>
          <a:xfrm>
            <a:off x="-1" y="6356350"/>
            <a:ext cx="12191999" cy="365125"/>
          </a:xfrm>
        </p:spPr>
        <p:txBody>
          <a:bodyPr/>
          <a:lstStyle>
            <a:lvl1pPr>
              <a:defRPr sz="1100">
                <a:latin typeface="Arial" panose="020B0604020202020204" pitchFamily="34" charset="0"/>
                <a:cs typeface="Arial" panose="020B0604020202020204" pitchFamily="34" charset="0"/>
              </a:defRPr>
            </a:lvl1pPr>
          </a:lstStyle>
          <a:p>
            <a:pPr>
              <a:defRPr/>
            </a:pPr>
            <a:r>
              <a:rPr lang="en-GB" dirty="0"/>
              <a:t>Curriculum Prioritisation for Primary Maths</a:t>
            </a:r>
          </a:p>
        </p:txBody>
      </p:sp>
    </p:spTree>
    <p:extLst>
      <p:ext uri="{BB962C8B-B14F-4D97-AF65-F5344CB8AC3E}">
        <p14:creationId xmlns:p14="http://schemas.microsoft.com/office/powerpoint/2010/main" val="1882940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Image bank">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0177A9D-1362-4B64-BB76-7E5E3FF9A06F}"/>
              </a:ext>
            </a:extLst>
          </p:cNvPr>
          <p:cNvSpPr txBox="1">
            <a:spLocks/>
          </p:cNvSpPr>
          <p:nvPr userDrawn="1"/>
        </p:nvSpPr>
        <p:spPr bwMode="auto">
          <a:xfrm>
            <a:off x="1" y="141663"/>
            <a:ext cx="12192000" cy="594000"/>
          </a:xfrm>
          <a:prstGeom prst="rect">
            <a:avLst/>
          </a:prstGeom>
          <a:solidFill>
            <a:srgbClr val="347574"/>
          </a:solidFill>
          <a:ln>
            <a:noFill/>
          </a:ln>
        </p:spPr>
        <p:txBody>
          <a:bodyPr vert="horz" wrap="square" lIns="180000" tIns="45720" rIns="180000" bIns="45720" numCol="1" anchor="ctr" anchorCtr="0" compatLnSpc="1">
            <a:prstTxWarp prst="textNoShape">
              <a:avLst/>
            </a:prstTxWarp>
          </a:bodyPr>
          <a:lstStyle>
            <a:defPPr>
              <a:defRPr lang="en-GB"/>
            </a:defPPr>
            <a:lvl1pPr marL="0" indent="0" algn="ctr" eaLnBrk="0" hangingPunct="0">
              <a:buClr>
                <a:schemeClr val="tx2"/>
              </a:buClr>
              <a:defRPr sz="2400">
                <a:solidFill>
                  <a:srgbClr val="585858"/>
                </a:solidFill>
                <a:latin typeface="+mj-lt"/>
                <a:ea typeface="Myriad Pro" charset="0"/>
                <a:cs typeface="Myriad Pro" charset="0"/>
              </a:defRPr>
            </a:lvl1pPr>
            <a:lvl2pPr marL="557199" indent="-214308" eaLnBrk="0" hangingPunct="0">
              <a:defRPr sz="2100">
                <a:solidFill>
                  <a:srgbClr val="585858"/>
                </a:solidFill>
                <a:latin typeface="+mn-lt"/>
              </a:defRPr>
            </a:lvl2pPr>
            <a:lvl3pPr marL="857228" indent="-171446" eaLnBrk="0" hangingPunct="0">
              <a:buChar char="–"/>
              <a:defRPr sz="1800">
                <a:solidFill>
                  <a:srgbClr val="585858"/>
                </a:solidFill>
                <a:latin typeface="+mn-lt"/>
              </a:defRPr>
            </a:lvl3pPr>
            <a:lvl4pPr marL="1200120" indent="-171446" eaLnBrk="0" hangingPunct="0">
              <a:buClr>
                <a:schemeClr val="accent2"/>
              </a:buClr>
              <a:defRPr sz="1425">
                <a:latin typeface="+mn-lt"/>
              </a:defRPr>
            </a:lvl4pPr>
            <a:lvl5pPr marL="1543012" indent="-171446" eaLnBrk="0" hangingPunct="0">
              <a:buClr>
                <a:schemeClr val="tx2"/>
              </a:buClr>
              <a:defRPr sz="1425">
                <a:latin typeface="+mn-lt"/>
              </a:defRPr>
            </a:lvl5pPr>
            <a:lvl6pPr marL="1885903" indent="-171446" fontAlgn="base">
              <a:spcBef>
                <a:spcPct val="20000"/>
              </a:spcBef>
              <a:spcAft>
                <a:spcPct val="0"/>
              </a:spcAft>
              <a:buClr>
                <a:schemeClr val="tx2"/>
              </a:buClr>
              <a:buFont typeface="Arial" charset="0"/>
              <a:buChar char="●"/>
              <a:defRPr sz="1425">
                <a:latin typeface="+mn-lt"/>
              </a:defRPr>
            </a:lvl6pPr>
            <a:lvl7pPr marL="2228795" indent="-171446" fontAlgn="base">
              <a:spcBef>
                <a:spcPct val="20000"/>
              </a:spcBef>
              <a:spcAft>
                <a:spcPct val="0"/>
              </a:spcAft>
              <a:buClr>
                <a:schemeClr val="tx2"/>
              </a:buClr>
              <a:buFont typeface="Arial" charset="0"/>
              <a:buChar char="●"/>
              <a:defRPr sz="1425">
                <a:latin typeface="+mn-lt"/>
              </a:defRPr>
            </a:lvl7pPr>
            <a:lvl8pPr marL="2571686" indent="-171446" fontAlgn="base">
              <a:spcBef>
                <a:spcPct val="20000"/>
              </a:spcBef>
              <a:spcAft>
                <a:spcPct val="0"/>
              </a:spcAft>
              <a:buClr>
                <a:schemeClr val="tx2"/>
              </a:buClr>
              <a:buFont typeface="Arial" charset="0"/>
              <a:buChar char="●"/>
              <a:defRPr sz="1425">
                <a:latin typeface="+mn-lt"/>
              </a:defRPr>
            </a:lvl8pPr>
            <a:lvl9pPr marL="2914577" indent="-171446" fontAlgn="base">
              <a:spcBef>
                <a:spcPct val="20000"/>
              </a:spcBef>
              <a:spcAft>
                <a:spcPct val="0"/>
              </a:spcAft>
              <a:buClr>
                <a:schemeClr val="tx2"/>
              </a:buClr>
              <a:buFont typeface="Arial" charset="0"/>
              <a:buChar char="●"/>
              <a:defRPr sz="1425">
                <a:latin typeface="+mn-lt"/>
              </a:defRPr>
            </a:lvl9pPr>
          </a:lstStyle>
          <a:p>
            <a:pPr>
              <a:buNone/>
            </a:pPr>
            <a:endParaRPr lang="en-GB" dirty="0"/>
          </a:p>
        </p:txBody>
      </p:sp>
      <p:pic>
        <p:nvPicPr>
          <p:cNvPr id="3" name="Picture 2" descr="A picture containing object, lamp, light  Description automatically generated">
            <a:extLst>
              <a:ext uri="{FF2B5EF4-FFF2-40B4-BE49-F238E27FC236}">
                <a16:creationId xmlns:a16="http://schemas.microsoft.com/office/drawing/2014/main" id="{226FBF21-7918-4116-9D2A-4FFEF62A7A3E}"/>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84400" y="5842800"/>
            <a:ext cx="649771" cy="594000"/>
          </a:xfrm>
          <a:prstGeom prst="rect">
            <a:avLst/>
          </a:prstGeom>
        </p:spPr>
      </p:pic>
      <p:sp>
        <p:nvSpPr>
          <p:cNvPr id="8" name="Footer Placeholder 9">
            <a:extLst>
              <a:ext uri="{FF2B5EF4-FFF2-40B4-BE49-F238E27FC236}">
                <a16:creationId xmlns:a16="http://schemas.microsoft.com/office/drawing/2014/main" id="{E8E35F7C-59D1-4344-B45A-A3380FD02D0A}"/>
              </a:ext>
            </a:extLst>
          </p:cNvPr>
          <p:cNvSpPr>
            <a:spLocks noGrp="1" noChangeArrowheads="1"/>
          </p:cNvSpPr>
          <p:nvPr>
            <p:ph type="ftr" sz="quarter" idx="11"/>
          </p:nvPr>
        </p:nvSpPr>
        <p:spPr>
          <a:xfrm>
            <a:off x="-1" y="6356350"/>
            <a:ext cx="12191999" cy="365125"/>
          </a:xfrm>
        </p:spPr>
        <p:txBody>
          <a:bodyPr/>
          <a:lstStyle>
            <a:lvl1pPr>
              <a:defRPr sz="1100">
                <a:latin typeface="Arial" panose="020B0604020202020204" pitchFamily="34" charset="0"/>
                <a:cs typeface="Arial" panose="020B0604020202020204" pitchFamily="34" charset="0"/>
              </a:defRPr>
            </a:lvl1pPr>
          </a:lstStyle>
          <a:p>
            <a:pPr>
              <a:defRPr/>
            </a:pPr>
            <a:r>
              <a:rPr lang="en-GB" dirty="0"/>
              <a:t>Curriculum Prioritisation for Primary Maths</a:t>
            </a:r>
          </a:p>
        </p:txBody>
      </p:sp>
    </p:spTree>
    <p:extLst>
      <p:ext uri="{BB962C8B-B14F-4D97-AF65-F5344CB8AC3E}">
        <p14:creationId xmlns:p14="http://schemas.microsoft.com/office/powerpoint/2010/main" val="3027196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Image bank">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0177A9D-1362-4B64-BB76-7E5E3FF9A06F}"/>
              </a:ext>
            </a:extLst>
          </p:cNvPr>
          <p:cNvSpPr txBox="1">
            <a:spLocks/>
          </p:cNvSpPr>
          <p:nvPr userDrawn="1"/>
        </p:nvSpPr>
        <p:spPr bwMode="auto">
          <a:xfrm>
            <a:off x="1" y="141663"/>
            <a:ext cx="12192000" cy="594000"/>
          </a:xfrm>
          <a:prstGeom prst="rect">
            <a:avLst/>
          </a:prstGeom>
          <a:solidFill>
            <a:srgbClr val="347574"/>
          </a:solidFill>
          <a:ln>
            <a:noFill/>
          </a:ln>
        </p:spPr>
        <p:txBody>
          <a:bodyPr vert="horz" wrap="square" lIns="180000" tIns="45720" rIns="180000" bIns="45720" numCol="1" anchor="ctr" anchorCtr="0" compatLnSpc="1">
            <a:prstTxWarp prst="textNoShape">
              <a:avLst/>
            </a:prstTxWarp>
          </a:bodyPr>
          <a:lstStyle>
            <a:defPPr>
              <a:defRPr lang="en-GB"/>
            </a:defPPr>
            <a:lvl1pPr marL="0" indent="0" algn="ctr" eaLnBrk="0" hangingPunct="0">
              <a:buClr>
                <a:schemeClr val="tx2"/>
              </a:buClr>
              <a:defRPr sz="2400">
                <a:solidFill>
                  <a:srgbClr val="585858"/>
                </a:solidFill>
                <a:latin typeface="+mj-lt"/>
                <a:ea typeface="Myriad Pro" charset="0"/>
                <a:cs typeface="Myriad Pro" charset="0"/>
              </a:defRPr>
            </a:lvl1pPr>
            <a:lvl2pPr marL="557199" indent="-214308" eaLnBrk="0" hangingPunct="0">
              <a:defRPr sz="2100">
                <a:solidFill>
                  <a:srgbClr val="585858"/>
                </a:solidFill>
                <a:latin typeface="+mn-lt"/>
              </a:defRPr>
            </a:lvl2pPr>
            <a:lvl3pPr marL="857228" indent="-171446" eaLnBrk="0" hangingPunct="0">
              <a:buChar char="–"/>
              <a:defRPr sz="1800">
                <a:solidFill>
                  <a:srgbClr val="585858"/>
                </a:solidFill>
                <a:latin typeface="+mn-lt"/>
              </a:defRPr>
            </a:lvl3pPr>
            <a:lvl4pPr marL="1200120" indent="-171446" eaLnBrk="0" hangingPunct="0">
              <a:buClr>
                <a:schemeClr val="accent2"/>
              </a:buClr>
              <a:defRPr sz="1425">
                <a:latin typeface="+mn-lt"/>
              </a:defRPr>
            </a:lvl4pPr>
            <a:lvl5pPr marL="1543012" indent="-171446" eaLnBrk="0" hangingPunct="0">
              <a:buClr>
                <a:schemeClr val="tx2"/>
              </a:buClr>
              <a:defRPr sz="1425">
                <a:latin typeface="+mn-lt"/>
              </a:defRPr>
            </a:lvl5pPr>
            <a:lvl6pPr marL="1885903" indent="-171446" fontAlgn="base">
              <a:spcBef>
                <a:spcPct val="20000"/>
              </a:spcBef>
              <a:spcAft>
                <a:spcPct val="0"/>
              </a:spcAft>
              <a:buClr>
                <a:schemeClr val="tx2"/>
              </a:buClr>
              <a:buFont typeface="Arial" charset="0"/>
              <a:buChar char="●"/>
              <a:defRPr sz="1425">
                <a:latin typeface="+mn-lt"/>
              </a:defRPr>
            </a:lvl6pPr>
            <a:lvl7pPr marL="2228795" indent="-171446" fontAlgn="base">
              <a:spcBef>
                <a:spcPct val="20000"/>
              </a:spcBef>
              <a:spcAft>
                <a:spcPct val="0"/>
              </a:spcAft>
              <a:buClr>
                <a:schemeClr val="tx2"/>
              </a:buClr>
              <a:buFont typeface="Arial" charset="0"/>
              <a:buChar char="●"/>
              <a:defRPr sz="1425">
                <a:latin typeface="+mn-lt"/>
              </a:defRPr>
            </a:lvl7pPr>
            <a:lvl8pPr marL="2571686" indent="-171446" fontAlgn="base">
              <a:spcBef>
                <a:spcPct val="20000"/>
              </a:spcBef>
              <a:spcAft>
                <a:spcPct val="0"/>
              </a:spcAft>
              <a:buClr>
                <a:schemeClr val="tx2"/>
              </a:buClr>
              <a:buFont typeface="Arial" charset="0"/>
              <a:buChar char="●"/>
              <a:defRPr sz="1425">
                <a:latin typeface="+mn-lt"/>
              </a:defRPr>
            </a:lvl8pPr>
            <a:lvl9pPr marL="2914577" indent="-171446" fontAlgn="base">
              <a:spcBef>
                <a:spcPct val="20000"/>
              </a:spcBef>
              <a:spcAft>
                <a:spcPct val="0"/>
              </a:spcAft>
              <a:buClr>
                <a:schemeClr val="tx2"/>
              </a:buClr>
              <a:buFont typeface="Arial" charset="0"/>
              <a:buChar char="●"/>
              <a:defRPr sz="1425">
                <a:latin typeface="+mn-lt"/>
              </a:defRPr>
            </a:lvl9pPr>
          </a:lstStyle>
          <a:p>
            <a:pPr>
              <a:buNone/>
            </a:pPr>
            <a:endParaRPr lang="en-GB" dirty="0"/>
          </a:p>
        </p:txBody>
      </p:sp>
      <p:pic>
        <p:nvPicPr>
          <p:cNvPr id="3" name="Picture 2" descr="A picture containing object, lamp, light  Description automatically generated">
            <a:extLst>
              <a:ext uri="{FF2B5EF4-FFF2-40B4-BE49-F238E27FC236}">
                <a16:creationId xmlns:a16="http://schemas.microsoft.com/office/drawing/2014/main" id="{226FBF21-7918-4116-9D2A-4FFEF62A7A3E}"/>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84400" y="5842800"/>
            <a:ext cx="649771" cy="594000"/>
          </a:xfrm>
          <a:prstGeom prst="rect">
            <a:avLst/>
          </a:prstGeom>
        </p:spPr>
      </p:pic>
      <p:sp>
        <p:nvSpPr>
          <p:cNvPr id="8" name="Footer Placeholder 9">
            <a:extLst>
              <a:ext uri="{FF2B5EF4-FFF2-40B4-BE49-F238E27FC236}">
                <a16:creationId xmlns:a16="http://schemas.microsoft.com/office/drawing/2014/main" id="{E8E35F7C-59D1-4344-B45A-A3380FD02D0A}"/>
              </a:ext>
            </a:extLst>
          </p:cNvPr>
          <p:cNvSpPr>
            <a:spLocks noGrp="1" noChangeArrowheads="1"/>
          </p:cNvSpPr>
          <p:nvPr>
            <p:ph type="ftr" sz="quarter" idx="11"/>
          </p:nvPr>
        </p:nvSpPr>
        <p:spPr>
          <a:xfrm>
            <a:off x="-1" y="6356350"/>
            <a:ext cx="12191999" cy="365125"/>
          </a:xfrm>
        </p:spPr>
        <p:txBody>
          <a:bodyPr/>
          <a:lstStyle>
            <a:lvl1pPr>
              <a:defRPr sz="1100">
                <a:latin typeface="Arial" panose="020B0604020202020204" pitchFamily="34" charset="0"/>
                <a:cs typeface="Arial" panose="020B0604020202020204" pitchFamily="34" charset="0"/>
              </a:defRPr>
            </a:lvl1pPr>
          </a:lstStyle>
          <a:p>
            <a:pPr>
              <a:defRPr/>
            </a:pPr>
            <a:r>
              <a:rPr lang="en-GB" dirty="0"/>
              <a:t>Curriculum Prioritisation for Primary Maths</a:t>
            </a:r>
          </a:p>
        </p:txBody>
      </p:sp>
      <p:graphicFrame>
        <p:nvGraphicFramePr>
          <p:cNvPr id="5" name="Table 10">
            <a:extLst>
              <a:ext uri="{FF2B5EF4-FFF2-40B4-BE49-F238E27FC236}">
                <a16:creationId xmlns:a16="http://schemas.microsoft.com/office/drawing/2014/main" id="{8703DAC1-0D09-4FCA-8F8E-26F6D721539C}"/>
              </a:ext>
            </a:extLst>
          </p:cNvPr>
          <p:cNvGraphicFramePr>
            <a:graphicFrameLocks noGrp="1"/>
          </p:cNvGraphicFramePr>
          <p:nvPr userDrawn="1">
            <p:extLst>
              <p:ext uri="{D42A27DB-BD31-4B8C-83A1-F6EECF244321}">
                <p14:modId xmlns:p14="http://schemas.microsoft.com/office/powerpoint/2010/main" val="3206897055"/>
              </p:ext>
            </p:extLst>
          </p:nvPr>
        </p:nvGraphicFramePr>
        <p:xfrm>
          <a:off x="594008" y="1097547"/>
          <a:ext cx="11140162" cy="1978162"/>
        </p:xfrm>
        <a:graphic>
          <a:graphicData uri="http://schemas.openxmlformats.org/drawingml/2006/table">
            <a:tbl>
              <a:tblPr firstRow="1" bandRow="1">
                <a:tableStyleId>{5C22544A-7EE6-4342-B048-85BDC9FD1C3A}</a:tableStyleId>
              </a:tblPr>
              <a:tblGrid>
                <a:gridCol w="11140162">
                  <a:extLst>
                    <a:ext uri="{9D8B030D-6E8A-4147-A177-3AD203B41FA5}">
                      <a16:colId xmlns:a16="http://schemas.microsoft.com/office/drawing/2014/main" val="1060325041"/>
                    </a:ext>
                  </a:extLst>
                </a:gridCol>
              </a:tblGrid>
              <a:tr h="519980">
                <a:tc>
                  <a:txBody>
                    <a:bodyPr/>
                    <a:lstStyle/>
                    <a:p>
                      <a:pPr algn="l"/>
                      <a:endParaRPr lang="en-GB" sz="2000" dirty="0">
                        <a:latin typeface="Arial" panose="020B0604020202020204" pitchFamily="34" charset="0"/>
                        <a:cs typeface="Arial" panose="020B0604020202020204" pitchFamily="34" charset="0"/>
                      </a:endParaRPr>
                    </a:p>
                  </a:txBody>
                  <a:tcPr anchor="ctr">
                    <a:solidFill>
                      <a:srgbClr val="327473"/>
                    </a:solidFill>
                  </a:tcPr>
                </a:tc>
                <a:extLst>
                  <a:ext uri="{0D108BD9-81ED-4DB2-BD59-A6C34878D82A}">
                    <a16:rowId xmlns:a16="http://schemas.microsoft.com/office/drawing/2014/main" val="2928509842"/>
                  </a:ext>
                </a:extLst>
              </a:tr>
              <a:tr h="1458182">
                <a:tc>
                  <a:txBody>
                    <a:bodyPr/>
                    <a:lstStyle/>
                    <a:p>
                      <a:endParaRPr lang="en-GB" sz="2000" b="1" dirty="0">
                        <a:solidFill>
                          <a:schemeClr val="tx1">
                            <a:lumMod val="65000"/>
                            <a:lumOff val="35000"/>
                          </a:schemeClr>
                        </a:solidFill>
                        <a:latin typeface="Arial" panose="020B0604020202020204" pitchFamily="34" charset="0"/>
                        <a:cs typeface="Arial" panose="020B0604020202020204" pitchFamily="34" charset="0"/>
                      </a:endParaRPr>
                    </a:p>
                  </a:txBody>
                  <a:tcPr anchor="ctr">
                    <a:solidFill>
                      <a:srgbClr val="E5F3F2"/>
                    </a:solidFill>
                  </a:tcPr>
                </a:tc>
                <a:extLst>
                  <a:ext uri="{0D108BD9-81ED-4DB2-BD59-A6C34878D82A}">
                    <a16:rowId xmlns:a16="http://schemas.microsoft.com/office/drawing/2014/main" val="3470628804"/>
                  </a:ext>
                </a:extLst>
              </a:tr>
            </a:tbl>
          </a:graphicData>
        </a:graphic>
      </p:graphicFrame>
      <p:sp>
        <p:nvSpPr>
          <p:cNvPr id="13" name="Text Placeholder 12">
            <a:extLst>
              <a:ext uri="{FF2B5EF4-FFF2-40B4-BE49-F238E27FC236}">
                <a16:creationId xmlns:a16="http://schemas.microsoft.com/office/drawing/2014/main" id="{0396C834-C60B-4D4B-9CE7-C48E02B24E92}"/>
              </a:ext>
            </a:extLst>
          </p:cNvPr>
          <p:cNvSpPr>
            <a:spLocks noGrp="1"/>
          </p:cNvSpPr>
          <p:nvPr>
            <p:ph type="body" sz="quarter" idx="12"/>
          </p:nvPr>
        </p:nvSpPr>
        <p:spPr>
          <a:xfrm>
            <a:off x="698269" y="1789113"/>
            <a:ext cx="10653944" cy="784225"/>
          </a:xfrm>
        </p:spPr>
        <p:txBody>
          <a:bodyPr/>
          <a:lstStyle/>
          <a:p>
            <a:pPr lvl="0"/>
            <a:r>
              <a:rPr lang="en-US" dirty="0"/>
              <a:t>Click to edit Master text styles</a:t>
            </a:r>
          </a:p>
        </p:txBody>
      </p:sp>
      <p:sp>
        <p:nvSpPr>
          <p:cNvPr id="17" name="Text Placeholder 16">
            <a:extLst>
              <a:ext uri="{FF2B5EF4-FFF2-40B4-BE49-F238E27FC236}">
                <a16:creationId xmlns:a16="http://schemas.microsoft.com/office/drawing/2014/main" id="{F32E35AE-674A-4CFB-A6EA-9851D7911725}"/>
              </a:ext>
            </a:extLst>
          </p:cNvPr>
          <p:cNvSpPr>
            <a:spLocks noGrp="1"/>
          </p:cNvSpPr>
          <p:nvPr>
            <p:ph type="body" sz="quarter" idx="13"/>
          </p:nvPr>
        </p:nvSpPr>
        <p:spPr>
          <a:xfrm>
            <a:off x="698269" y="1189038"/>
            <a:ext cx="10653944" cy="315912"/>
          </a:xfrm>
        </p:spPr>
        <p:txBody>
          <a:bodyPr/>
          <a:lstStyle>
            <a:lvl1pPr>
              <a:defRPr b="1">
                <a:solidFill>
                  <a:schemeClr val="bg1"/>
                </a:solidFill>
              </a:defRPr>
            </a:lvl1pPr>
          </a:lstStyle>
          <a:p>
            <a:pPr lvl="0"/>
            <a:r>
              <a:rPr lang="en-US" dirty="0"/>
              <a:t>Click to edit Master text styles</a:t>
            </a:r>
          </a:p>
        </p:txBody>
      </p:sp>
      <p:sp>
        <p:nvSpPr>
          <p:cNvPr id="19" name="TextBox 18">
            <a:extLst>
              <a:ext uri="{FF2B5EF4-FFF2-40B4-BE49-F238E27FC236}">
                <a16:creationId xmlns:a16="http://schemas.microsoft.com/office/drawing/2014/main" id="{9153B39E-7C33-4C5E-BBB2-AE7BBB524528}"/>
              </a:ext>
            </a:extLst>
          </p:cNvPr>
          <p:cNvSpPr txBox="1"/>
          <p:nvPr userDrawn="1"/>
        </p:nvSpPr>
        <p:spPr>
          <a:xfrm>
            <a:off x="594007" y="3486800"/>
            <a:ext cx="11140161" cy="394210"/>
          </a:xfrm>
          <a:prstGeom prst="rect">
            <a:avLst/>
          </a:prstGeom>
          <a:noFill/>
        </p:spPr>
        <p:txBody>
          <a:bodyPr wrap="square">
            <a:spAutoFit/>
          </a:bodyPr>
          <a:lstStyle/>
          <a:p>
            <a:pPr marL="0" marR="0" lvl="0" indent="0" algn="l" defTabSz="914400" rtl="0" eaLnBrk="0" fontAlgn="base" latinLnBrk="0" hangingPunct="0">
              <a:lnSpc>
                <a:spcPct val="120000"/>
              </a:lnSpc>
              <a:spcBef>
                <a:spcPts val="450"/>
              </a:spcBef>
              <a:spcAft>
                <a:spcPts val="450"/>
              </a:spcAft>
              <a:buClr>
                <a:srgbClr val="585858"/>
              </a:buClr>
              <a:buSzTx/>
              <a:buFont typeface="Arial" panose="020B0604020202020204" pitchFamily="34" charset="0"/>
              <a:buNone/>
              <a:tabLst/>
              <a:defRPr/>
            </a:pPr>
            <a:r>
              <a:rPr kumimoji="0" lang="en-GB" b="0" i="0" u="none" strike="noStrike" kern="0" cap="none" spc="0" normalizeH="0" baseline="0" noProof="0" dirty="0">
                <a:ln>
                  <a:noFill/>
                </a:ln>
                <a:solidFill>
                  <a:schemeClr val="tx1">
                    <a:lumMod val="65000"/>
                    <a:lumOff val="35000"/>
                  </a:schemeClr>
                </a:solidFill>
                <a:effectLst/>
                <a:uLnTx/>
                <a:uFillTx/>
                <a:latin typeface="Arial" panose="020B0604020202020204" pitchFamily="34" charset="0"/>
                <a:ea typeface="+mn-ea"/>
                <a:cs typeface="Arial" panose="020B0604020202020204" pitchFamily="34" charset="0"/>
              </a:rPr>
              <a:t>The following slides have been collated to support the teaching of this outcome.</a:t>
            </a:r>
            <a:endParaRPr lang="en-GB" kern="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21" name="Text Placeholder 20">
            <a:extLst>
              <a:ext uri="{FF2B5EF4-FFF2-40B4-BE49-F238E27FC236}">
                <a16:creationId xmlns:a16="http://schemas.microsoft.com/office/drawing/2014/main" id="{DA156B4A-F0F3-4E38-A0C7-379476798FA5}"/>
              </a:ext>
            </a:extLst>
          </p:cNvPr>
          <p:cNvSpPr>
            <a:spLocks noGrp="1"/>
          </p:cNvSpPr>
          <p:nvPr>
            <p:ph type="body" sz="quarter" idx="14"/>
          </p:nvPr>
        </p:nvSpPr>
        <p:spPr>
          <a:xfrm>
            <a:off x="593725" y="233363"/>
            <a:ext cx="11141075" cy="393700"/>
          </a:xfrm>
        </p:spPr>
        <p:txBody>
          <a:bodyPr/>
          <a:lstStyle>
            <a:lvl1pPr>
              <a:defRPr b="1">
                <a:solidFill>
                  <a:schemeClr val="bg1"/>
                </a:solidFill>
              </a:defRPr>
            </a:lvl1pPr>
          </a:lstStyle>
          <a:p>
            <a:pPr lvl="0"/>
            <a:r>
              <a:rPr lang="en-US" dirty="0"/>
              <a:t>Click to edit Master text styles</a:t>
            </a:r>
          </a:p>
        </p:txBody>
      </p:sp>
    </p:spTree>
    <p:extLst>
      <p:ext uri="{BB962C8B-B14F-4D97-AF65-F5344CB8AC3E}">
        <p14:creationId xmlns:p14="http://schemas.microsoft.com/office/powerpoint/2010/main" val="7933466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Image bank">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0177A9D-1362-4B64-BB76-7E5E3FF9A06F}"/>
              </a:ext>
            </a:extLst>
          </p:cNvPr>
          <p:cNvSpPr txBox="1">
            <a:spLocks/>
          </p:cNvSpPr>
          <p:nvPr userDrawn="1"/>
        </p:nvSpPr>
        <p:spPr bwMode="auto">
          <a:xfrm>
            <a:off x="1" y="141663"/>
            <a:ext cx="12192000" cy="594000"/>
          </a:xfrm>
          <a:prstGeom prst="rect">
            <a:avLst/>
          </a:prstGeom>
          <a:solidFill>
            <a:srgbClr val="347574"/>
          </a:solidFill>
          <a:ln>
            <a:noFill/>
          </a:ln>
        </p:spPr>
        <p:txBody>
          <a:bodyPr vert="horz" wrap="square" lIns="180000" tIns="45720" rIns="180000" bIns="45720" numCol="1" anchor="ctr" anchorCtr="0" compatLnSpc="1">
            <a:prstTxWarp prst="textNoShape">
              <a:avLst/>
            </a:prstTxWarp>
          </a:bodyPr>
          <a:lstStyle>
            <a:defPPr>
              <a:defRPr lang="en-GB"/>
            </a:defPPr>
            <a:lvl1pPr marL="0" indent="0" algn="ctr" eaLnBrk="0" hangingPunct="0">
              <a:buClr>
                <a:schemeClr val="tx2"/>
              </a:buClr>
              <a:defRPr sz="2400">
                <a:solidFill>
                  <a:srgbClr val="585858"/>
                </a:solidFill>
                <a:latin typeface="+mj-lt"/>
                <a:ea typeface="Myriad Pro" charset="0"/>
                <a:cs typeface="Myriad Pro" charset="0"/>
              </a:defRPr>
            </a:lvl1pPr>
            <a:lvl2pPr marL="557199" indent="-214308" eaLnBrk="0" hangingPunct="0">
              <a:defRPr sz="2100">
                <a:solidFill>
                  <a:srgbClr val="585858"/>
                </a:solidFill>
                <a:latin typeface="+mn-lt"/>
              </a:defRPr>
            </a:lvl2pPr>
            <a:lvl3pPr marL="857228" indent="-171446" eaLnBrk="0" hangingPunct="0">
              <a:buChar char="–"/>
              <a:defRPr sz="1800">
                <a:solidFill>
                  <a:srgbClr val="585858"/>
                </a:solidFill>
                <a:latin typeface="+mn-lt"/>
              </a:defRPr>
            </a:lvl3pPr>
            <a:lvl4pPr marL="1200120" indent="-171446" eaLnBrk="0" hangingPunct="0">
              <a:buClr>
                <a:schemeClr val="accent2"/>
              </a:buClr>
              <a:defRPr sz="1425">
                <a:latin typeface="+mn-lt"/>
              </a:defRPr>
            </a:lvl4pPr>
            <a:lvl5pPr marL="1543012" indent="-171446" eaLnBrk="0" hangingPunct="0">
              <a:buClr>
                <a:schemeClr val="tx2"/>
              </a:buClr>
              <a:defRPr sz="1425">
                <a:latin typeface="+mn-lt"/>
              </a:defRPr>
            </a:lvl5pPr>
            <a:lvl6pPr marL="1885903" indent="-171446" fontAlgn="base">
              <a:spcBef>
                <a:spcPct val="20000"/>
              </a:spcBef>
              <a:spcAft>
                <a:spcPct val="0"/>
              </a:spcAft>
              <a:buClr>
                <a:schemeClr val="tx2"/>
              </a:buClr>
              <a:buFont typeface="Arial" charset="0"/>
              <a:buChar char="●"/>
              <a:defRPr sz="1425">
                <a:latin typeface="+mn-lt"/>
              </a:defRPr>
            </a:lvl6pPr>
            <a:lvl7pPr marL="2228795" indent="-171446" fontAlgn="base">
              <a:spcBef>
                <a:spcPct val="20000"/>
              </a:spcBef>
              <a:spcAft>
                <a:spcPct val="0"/>
              </a:spcAft>
              <a:buClr>
                <a:schemeClr val="tx2"/>
              </a:buClr>
              <a:buFont typeface="Arial" charset="0"/>
              <a:buChar char="●"/>
              <a:defRPr sz="1425">
                <a:latin typeface="+mn-lt"/>
              </a:defRPr>
            </a:lvl7pPr>
            <a:lvl8pPr marL="2571686" indent="-171446" fontAlgn="base">
              <a:spcBef>
                <a:spcPct val="20000"/>
              </a:spcBef>
              <a:spcAft>
                <a:spcPct val="0"/>
              </a:spcAft>
              <a:buClr>
                <a:schemeClr val="tx2"/>
              </a:buClr>
              <a:buFont typeface="Arial" charset="0"/>
              <a:buChar char="●"/>
              <a:defRPr sz="1425">
                <a:latin typeface="+mn-lt"/>
              </a:defRPr>
            </a:lvl8pPr>
            <a:lvl9pPr marL="2914577" indent="-171446" fontAlgn="base">
              <a:spcBef>
                <a:spcPct val="20000"/>
              </a:spcBef>
              <a:spcAft>
                <a:spcPct val="0"/>
              </a:spcAft>
              <a:buClr>
                <a:schemeClr val="tx2"/>
              </a:buClr>
              <a:buFont typeface="Arial" charset="0"/>
              <a:buChar char="●"/>
              <a:defRPr sz="1425">
                <a:latin typeface="+mn-lt"/>
              </a:defRPr>
            </a:lvl9pPr>
          </a:lstStyle>
          <a:p>
            <a:pPr>
              <a:buNone/>
            </a:pPr>
            <a:endParaRPr lang="en-GB" dirty="0"/>
          </a:p>
        </p:txBody>
      </p:sp>
      <p:sp>
        <p:nvSpPr>
          <p:cNvPr id="6" name="Title 1">
            <a:extLst>
              <a:ext uri="{FF2B5EF4-FFF2-40B4-BE49-F238E27FC236}">
                <a16:creationId xmlns:a16="http://schemas.microsoft.com/office/drawing/2014/main" id="{4CB3B952-8705-4EAE-94B9-4C0C32F57985}"/>
              </a:ext>
            </a:extLst>
          </p:cNvPr>
          <p:cNvSpPr>
            <a:spLocks noGrp="1"/>
          </p:cNvSpPr>
          <p:nvPr>
            <p:ph type="title"/>
          </p:nvPr>
        </p:nvSpPr>
        <p:spPr>
          <a:xfrm>
            <a:off x="594008" y="246063"/>
            <a:ext cx="11140163" cy="426170"/>
          </a:xfrm>
          <a:prstGeom prst="rect">
            <a:avLst/>
          </a:prstGeom>
        </p:spPr>
        <p:txBody>
          <a:bodyPr>
            <a:normAutofit/>
          </a:bodyPr>
          <a:lstStyle>
            <a:lvl1pPr algn="l">
              <a:defRPr sz="2400" b="1">
                <a:solidFill>
                  <a:schemeClr val="bg1"/>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pic>
        <p:nvPicPr>
          <p:cNvPr id="3" name="Picture 2" descr="A picture containing object, lamp, light  Description automatically generated">
            <a:extLst>
              <a:ext uri="{FF2B5EF4-FFF2-40B4-BE49-F238E27FC236}">
                <a16:creationId xmlns:a16="http://schemas.microsoft.com/office/drawing/2014/main" id="{226FBF21-7918-4116-9D2A-4FFEF62A7A3E}"/>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84400" y="5842800"/>
            <a:ext cx="649771" cy="594000"/>
          </a:xfrm>
          <a:prstGeom prst="rect">
            <a:avLst/>
          </a:prstGeom>
        </p:spPr>
      </p:pic>
      <p:sp>
        <p:nvSpPr>
          <p:cNvPr id="8" name="Footer Placeholder 9">
            <a:extLst>
              <a:ext uri="{FF2B5EF4-FFF2-40B4-BE49-F238E27FC236}">
                <a16:creationId xmlns:a16="http://schemas.microsoft.com/office/drawing/2014/main" id="{E8E35F7C-59D1-4344-B45A-A3380FD02D0A}"/>
              </a:ext>
            </a:extLst>
          </p:cNvPr>
          <p:cNvSpPr>
            <a:spLocks noGrp="1" noChangeArrowheads="1"/>
          </p:cNvSpPr>
          <p:nvPr>
            <p:ph type="ftr" sz="quarter" idx="11"/>
          </p:nvPr>
        </p:nvSpPr>
        <p:spPr>
          <a:xfrm>
            <a:off x="-1" y="6356350"/>
            <a:ext cx="12191999" cy="365125"/>
          </a:xfrm>
        </p:spPr>
        <p:txBody>
          <a:bodyPr/>
          <a:lstStyle>
            <a:lvl1pPr>
              <a:defRPr sz="1100">
                <a:latin typeface="Arial" panose="020B0604020202020204" pitchFamily="34" charset="0"/>
                <a:cs typeface="Arial" panose="020B0604020202020204" pitchFamily="34" charset="0"/>
              </a:defRPr>
            </a:lvl1pPr>
          </a:lstStyle>
          <a:p>
            <a:pPr>
              <a:defRPr/>
            </a:pPr>
            <a:r>
              <a:rPr lang="en-GB" dirty="0"/>
              <a:t>Curriculum Prioritisation for Primary Maths</a:t>
            </a:r>
          </a:p>
        </p:txBody>
      </p:sp>
      <p:sp>
        <p:nvSpPr>
          <p:cNvPr id="7" name="Picture Placeholder 4">
            <a:extLst>
              <a:ext uri="{FF2B5EF4-FFF2-40B4-BE49-F238E27FC236}">
                <a16:creationId xmlns:a16="http://schemas.microsoft.com/office/drawing/2014/main" id="{9B5E70AC-97E0-4B9F-B2F7-C3D62444AE86}"/>
              </a:ext>
            </a:extLst>
          </p:cNvPr>
          <p:cNvSpPr>
            <a:spLocks noGrp="1"/>
          </p:cNvSpPr>
          <p:nvPr>
            <p:ph type="pic" sz="quarter" idx="12"/>
          </p:nvPr>
        </p:nvSpPr>
        <p:spPr>
          <a:xfrm>
            <a:off x="594008" y="1039018"/>
            <a:ext cx="3395663" cy="4779963"/>
          </a:xfrm>
          <a:ln>
            <a:solidFill>
              <a:schemeClr val="tx2"/>
            </a:solidFill>
          </a:ln>
          <a:effectLst>
            <a:outerShdw blurRad="50800" dist="38100" dir="2700000" algn="tl" rotWithShape="0">
              <a:prstClr val="black">
                <a:alpha val="40000"/>
              </a:prstClr>
            </a:outerShdw>
          </a:effectLst>
        </p:spPr>
        <p:txBody>
          <a:bodyPr/>
          <a:lstStyle>
            <a:lvl1pPr algn="l">
              <a:defRPr/>
            </a:lvl1pPr>
          </a:lstStyle>
          <a:p>
            <a:endParaRPr lang="en-GB"/>
          </a:p>
        </p:txBody>
      </p:sp>
    </p:spTree>
    <p:extLst>
      <p:ext uri="{BB962C8B-B14F-4D97-AF65-F5344CB8AC3E}">
        <p14:creationId xmlns:p14="http://schemas.microsoft.com/office/powerpoint/2010/main" val="3205504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87F3B16-21C0-4F4C-A604-A71D44B1F5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12182" y="-157162"/>
            <a:ext cx="12228689"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9" name="Straight Connector 18">
            <a:extLst>
              <a:ext uri="{FF2B5EF4-FFF2-40B4-BE49-F238E27FC236}">
                <a16:creationId xmlns:a16="http://schemas.microsoft.com/office/drawing/2014/main" id="{D3AA9D4F-8E41-47F9-A6BB-0AF636DA0770}"/>
              </a:ext>
            </a:extLst>
          </p:cNvPr>
          <p:cNvCxnSpPr>
            <a:cxnSpLocks/>
          </p:cNvCxnSpPr>
          <p:nvPr userDrawn="1"/>
        </p:nvCxnSpPr>
        <p:spPr bwMode="auto">
          <a:xfrm rot="5400000">
            <a:off x="1285150" y="436965"/>
            <a:ext cx="0" cy="1170432"/>
          </a:xfrm>
          <a:prstGeom prst="line">
            <a:avLst/>
          </a:prstGeom>
          <a:ln w="25400">
            <a:solidFill>
              <a:srgbClr val="FBF5D4"/>
            </a:solidFill>
          </a:ln>
        </p:spPr>
        <p:style>
          <a:lnRef idx="1">
            <a:schemeClr val="dk1"/>
          </a:lnRef>
          <a:fillRef idx="0">
            <a:schemeClr val="dk1"/>
          </a:fillRef>
          <a:effectRef idx="0">
            <a:schemeClr val="dk1"/>
          </a:effectRef>
          <a:fontRef idx="minor">
            <a:schemeClr val="tx1"/>
          </a:fontRef>
        </p:style>
      </p:cxnSp>
      <p:sp>
        <p:nvSpPr>
          <p:cNvPr id="9" name="TextBox 8">
            <a:extLst>
              <a:ext uri="{FF2B5EF4-FFF2-40B4-BE49-F238E27FC236}">
                <a16:creationId xmlns:a16="http://schemas.microsoft.com/office/drawing/2014/main" id="{6A3742DC-69C4-4F77-88B0-BC9AA167A183}"/>
              </a:ext>
            </a:extLst>
          </p:cNvPr>
          <p:cNvSpPr txBox="1"/>
          <p:nvPr userDrawn="1"/>
        </p:nvSpPr>
        <p:spPr>
          <a:xfrm>
            <a:off x="609593" y="1737534"/>
            <a:ext cx="6220976" cy="400110"/>
          </a:xfrm>
          <a:prstGeom prst="rect">
            <a:avLst/>
          </a:prstGeom>
          <a:noFill/>
        </p:spPr>
        <p:txBody>
          <a:bodyPr wrap="square" rtlCol="0">
            <a:spAutoFit/>
          </a:bodyPr>
          <a:lstStyle/>
          <a:p>
            <a:pPr>
              <a:buNone/>
            </a:pPr>
            <a:r>
              <a:rPr lang="en-GB" sz="2000" b="1" noProof="0" dirty="0">
                <a:solidFill>
                  <a:schemeClr val="bg1"/>
                </a:solidFill>
                <a:latin typeface="Arial" panose="020B0604020202020204" pitchFamily="34" charset="0"/>
                <a:cs typeface="Arial" panose="020B0604020202020204" pitchFamily="34" charset="0"/>
              </a:rPr>
              <a:t>ncetm.org.uk</a:t>
            </a:r>
            <a:endParaRPr lang="en-GB" sz="2000" b="1" dirty="0">
              <a:solidFill>
                <a:schemeClr val="bg1"/>
              </a:solidFill>
              <a:latin typeface="Arial" panose="020B0604020202020204" pitchFamily="34" charset="0"/>
              <a:cs typeface="Arial" panose="020B0604020202020204" pitchFamily="34" charset="0"/>
            </a:endParaRPr>
          </a:p>
        </p:txBody>
      </p:sp>
      <p:cxnSp>
        <p:nvCxnSpPr>
          <p:cNvPr id="22" name="Straight Connector 21">
            <a:extLst>
              <a:ext uri="{FF2B5EF4-FFF2-40B4-BE49-F238E27FC236}">
                <a16:creationId xmlns:a16="http://schemas.microsoft.com/office/drawing/2014/main" id="{0A1553F0-5310-40B6-862E-E108F136F4E5}"/>
              </a:ext>
            </a:extLst>
          </p:cNvPr>
          <p:cNvCxnSpPr>
            <a:cxnSpLocks/>
          </p:cNvCxnSpPr>
          <p:nvPr userDrawn="1"/>
        </p:nvCxnSpPr>
        <p:spPr bwMode="auto">
          <a:xfrm rot="5400000">
            <a:off x="1285150" y="436965"/>
            <a:ext cx="0" cy="1170432"/>
          </a:xfrm>
          <a:prstGeom prst="line">
            <a:avLst/>
          </a:prstGeom>
          <a:ln w="25400">
            <a:solidFill>
              <a:srgbClr val="FBF5D4"/>
            </a:solidFill>
          </a:ln>
        </p:spPr>
        <p:style>
          <a:lnRef idx="1">
            <a:schemeClr val="dk1"/>
          </a:lnRef>
          <a:fillRef idx="0">
            <a:schemeClr val="dk1"/>
          </a:fillRef>
          <a:effectRef idx="0">
            <a:schemeClr val="dk1"/>
          </a:effectRef>
          <a:fontRef idx="minor">
            <a:schemeClr val="tx1"/>
          </a:fontRef>
        </p:style>
      </p:cxnSp>
      <p:sp>
        <p:nvSpPr>
          <p:cNvPr id="10" name="TextBox 9">
            <a:extLst>
              <a:ext uri="{FF2B5EF4-FFF2-40B4-BE49-F238E27FC236}">
                <a16:creationId xmlns:a16="http://schemas.microsoft.com/office/drawing/2014/main" id="{7C7EAB1C-AC38-4D05-ABAC-DDDBF36A7F1B}"/>
              </a:ext>
            </a:extLst>
          </p:cNvPr>
          <p:cNvSpPr txBox="1"/>
          <p:nvPr userDrawn="1"/>
        </p:nvSpPr>
        <p:spPr>
          <a:xfrm>
            <a:off x="699934" y="5435709"/>
            <a:ext cx="1960139" cy="276999"/>
          </a:xfrm>
          <a:prstGeom prst="rect">
            <a:avLst/>
          </a:prstGeom>
          <a:noFill/>
        </p:spPr>
        <p:txBody>
          <a:bodyPr wrap="square" rtlCol="0">
            <a:spAutoFit/>
          </a:bodyPr>
          <a:lstStyle/>
          <a:p>
            <a:pPr>
              <a:buNone/>
            </a:pPr>
            <a:r>
              <a:rPr lang="en-GB" sz="1200" b="1" noProof="0" dirty="0">
                <a:solidFill>
                  <a:schemeClr val="bg1"/>
                </a:solidFill>
                <a:latin typeface="Arial" panose="020B0604020202020204" pitchFamily="34" charset="0"/>
                <a:cs typeface="Arial" panose="020B0604020202020204" pitchFamily="34" charset="0"/>
              </a:rPr>
              <a:t>Summer 2021</a:t>
            </a:r>
            <a:endParaRPr lang="en-GB" sz="1200" b="1" dirty="0">
              <a:solidFill>
                <a:schemeClr val="bg1"/>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76B7A6AA-0784-4D20-870B-744E2DBBF2B5}"/>
              </a:ext>
            </a:extLst>
          </p:cNvPr>
          <p:cNvSpPr txBox="1"/>
          <p:nvPr userDrawn="1"/>
        </p:nvSpPr>
        <p:spPr>
          <a:xfrm>
            <a:off x="609593" y="481364"/>
            <a:ext cx="5557355" cy="276999"/>
          </a:xfrm>
          <a:prstGeom prst="rect">
            <a:avLst/>
          </a:prstGeom>
          <a:noFill/>
        </p:spPr>
        <p:txBody>
          <a:bodyPr wrap="square" rtlCol="0">
            <a:spAutoFit/>
          </a:bodyPr>
          <a:lstStyle/>
          <a:p>
            <a:pPr>
              <a:buNone/>
            </a:pPr>
            <a:r>
              <a:rPr lang="en-GB" sz="1200" b="1" kern="1200" dirty="0">
                <a:solidFill>
                  <a:srgbClr val="FBF5D4"/>
                </a:solidFill>
                <a:latin typeface="Arial" panose="020B0604020202020204" pitchFamily="34" charset="0"/>
                <a:ea typeface="+mn-ea"/>
                <a:cs typeface="Arial" panose="020B0604020202020204" pitchFamily="34" charset="0"/>
              </a:rPr>
              <a:t>Curriculum Prioritisation for Primary Maths</a:t>
            </a:r>
          </a:p>
        </p:txBody>
      </p:sp>
      <p:sp>
        <p:nvSpPr>
          <p:cNvPr id="12" name="TextBox 11">
            <a:extLst>
              <a:ext uri="{FF2B5EF4-FFF2-40B4-BE49-F238E27FC236}">
                <a16:creationId xmlns:a16="http://schemas.microsoft.com/office/drawing/2014/main" id="{FEC4B950-A61F-4437-AC63-6DD156086E7C}"/>
              </a:ext>
            </a:extLst>
          </p:cNvPr>
          <p:cNvSpPr txBox="1"/>
          <p:nvPr userDrawn="1"/>
        </p:nvSpPr>
        <p:spPr>
          <a:xfrm>
            <a:off x="609593" y="705834"/>
            <a:ext cx="6172200" cy="261610"/>
          </a:xfrm>
          <a:prstGeom prst="rect">
            <a:avLst/>
          </a:prstGeom>
          <a:noFill/>
        </p:spPr>
        <p:txBody>
          <a:bodyPr wrap="square">
            <a:spAutoFit/>
          </a:bodyPr>
          <a:lstStyle/>
          <a:p>
            <a:r>
              <a:rPr lang="en-GB" sz="1100" b="1" i="0" dirty="0">
                <a:solidFill>
                  <a:srgbClr val="FBF5D4"/>
                </a:solidFill>
                <a:effectLst/>
                <a:latin typeface="Arial" panose="020B0604020202020204" pitchFamily="34" charset="0"/>
                <a:cs typeface="Arial" panose="020B0604020202020204" pitchFamily="34" charset="0"/>
              </a:rPr>
              <a:t>A term-by-term framework to support planning and teaching</a:t>
            </a:r>
            <a:endParaRPr lang="en-GB" sz="1100" b="1" dirty="0">
              <a:solidFill>
                <a:srgbClr val="FBF5D4"/>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2284925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511F86-0498-45AC-91EB-811F623B6D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147484"/>
            <a:ext cx="12192000" cy="6858000"/>
          </a:xfrm>
          <a:prstGeom prst="rect">
            <a:avLst/>
          </a:prstGeom>
        </p:spPr>
      </p:pic>
      <p:sp>
        <p:nvSpPr>
          <p:cNvPr id="2" name="Title 1"/>
          <p:cNvSpPr>
            <a:spLocks noGrp="1"/>
          </p:cNvSpPr>
          <p:nvPr>
            <p:ph type="title"/>
          </p:nvPr>
        </p:nvSpPr>
        <p:spPr>
          <a:xfrm>
            <a:off x="601035" y="430660"/>
            <a:ext cx="10972800" cy="982117"/>
          </a:xfrm>
          <a:prstGeom prst="rect">
            <a:avLst/>
          </a:prstGeom>
        </p:spPr>
        <p:txBody>
          <a:bodyPr anchor="t">
            <a:normAutofit/>
          </a:bodyPr>
          <a:lstStyle>
            <a:lvl1pPr>
              <a:defRPr sz="2700">
                <a:solidFill>
                  <a:srgbClr val="585858"/>
                </a:solidFill>
              </a:defRPr>
            </a:lvl1pPr>
          </a:lstStyle>
          <a:p>
            <a:r>
              <a:rPr lang="en-US" dirty="0"/>
              <a:t>Click to edit Master title style</a:t>
            </a:r>
            <a:endParaRPr lang="en-GB" dirty="0"/>
          </a:p>
        </p:txBody>
      </p:sp>
      <p:sp>
        <p:nvSpPr>
          <p:cNvPr id="3" name="Content Placeholder 2"/>
          <p:cNvSpPr>
            <a:spLocks noGrp="1"/>
          </p:cNvSpPr>
          <p:nvPr>
            <p:ph idx="1"/>
          </p:nvPr>
        </p:nvSpPr>
        <p:spPr>
          <a:xfrm>
            <a:off x="609600" y="1556792"/>
            <a:ext cx="10972800" cy="3888432"/>
          </a:xfrm>
        </p:spPr>
        <p:txBody>
          <a:bodyPr/>
          <a:lstStyle>
            <a:lvl1pPr>
              <a:defRPr>
                <a:solidFill>
                  <a:srgbClr val="585858"/>
                </a:solidFill>
              </a:defRPr>
            </a:lvl1pPr>
            <a:lvl2pPr marL="557199" indent="-214308">
              <a:buClr>
                <a:srgbClr val="000000"/>
              </a:buClr>
              <a:buFont typeface="Arial" panose="020B0604020202020204" pitchFamily="34" charset="0"/>
              <a:buChar char="•"/>
              <a:defRPr>
                <a:solidFill>
                  <a:srgbClr val="585858"/>
                </a:solidFill>
              </a:defRPr>
            </a:lvl2pPr>
            <a:lvl3pPr marL="857228" indent="-171446">
              <a:buClr>
                <a:srgbClr val="000000"/>
              </a:buClr>
              <a:buFont typeface="Arial" panose="020B0604020202020204" pitchFamily="34" charset="0"/>
              <a:buChar char="•"/>
              <a:defRPr>
                <a:solidFill>
                  <a:srgbClr val="585858"/>
                </a:solidFill>
              </a:defRPr>
            </a:lvl3pPr>
            <a:lvl4pPr marL="1200120" indent="-171446">
              <a:buClr>
                <a:srgbClr val="000000"/>
              </a:buClr>
              <a:buFont typeface="Arial" panose="020B0604020202020204" pitchFamily="34" charset="0"/>
              <a:buChar char="•"/>
              <a:defRPr>
                <a:solidFill>
                  <a:srgbClr val="585858"/>
                </a:solidFill>
              </a:defRPr>
            </a:lvl4pPr>
            <a:lvl5pPr marL="1543012" indent="-171446">
              <a:buClr>
                <a:srgbClr val="000000"/>
              </a:buClr>
              <a:buFont typeface="Arial" panose="020B0604020202020204" pitchFamily="34" charset="0"/>
              <a:buChar char="•"/>
              <a:defRPr>
                <a:solidFill>
                  <a:srgbClr val="585858"/>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a:xfrm>
            <a:off x="838200" y="6356350"/>
            <a:ext cx="2743200" cy="365125"/>
          </a:xfrm>
          <a:prstGeom prst="rect">
            <a:avLst/>
          </a:prstGeom>
        </p:spPr>
        <p:txBody>
          <a:bodyPr/>
          <a:lstStyle>
            <a:lvl1pPr>
              <a:defRPr/>
            </a:lvl1pPr>
          </a:lstStyle>
          <a:p>
            <a:pPr>
              <a:defRPr/>
            </a:pPr>
            <a:endParaRPr lang="en-GB" dirty="0"/>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sz="1100">
                <a:latin typeface="Arial" panose="020B0604020202020204" pitchFamily="34" charset="0"/>
                <a:cs typeface="Arial" panose="020B0604020202020204" pitchFamily="34" charset="0"/>
              </a:defRPr>
            </a:lvl1pPr>
          </a:lstStyle>
          <a:p>
            <a:pPr>
              <a:defRPr/>
            </a:pPr>
            <a:r>
              <a:rPr lang="en-GB"/>
              <a:t>Curriculum Prioritisation for Primary Maths</a:t>
            </a:r>
            <a:endParaRPr lang="en-GB" dirty="0"/>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a:xfrm>
            <a:off x="8610600" y="6356350"/>
            <a:ext cx="2743200" cy="365125"/>
          </a:xfrm>
          <a:prstGeom prst="rect">
            <a:avLst/>
          </a:prstGeom>
        </p:spPr>
        <p:txBody>
          <a:bodyPr/>
          <a:lstStyle>
            <a:lvl1pPr>
              <a:defRPr/>
            </a:lvl1pPr>
          </a:lstStyle>
          <a:p>
            <a:fld id="{4DB3256F-83C8-4422-BB4B-79DB90083B87}" type="slidenum">
              <a:rPr lang="en-GB" altLang="en-US"/>
              <a:pPr/>
              <a:t>‹#›</a:t>
            </a:fld>
            <a:endParaRPr lang="en-GB" altLang="en-US" dirty="0"/>
          </a:p>
        </p:txBody>
      </p:sp>
    </p:spTree>
    <p:extLst>
      <p:ext uri="{BB962C8B-B14F-4D97-AF65-F5344CB8AC3E}">
        <p14:creationId xmlns:p14="http://schemas.microsoft.com/office/powerpoint/2010/main" val="1064457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lank Canvas">
    <p:spTree>
      <p:nvGrpSpPr>
        <p:cNvPr id="1" name=""/>
        <p:cNvGrpSpPr/>
        <p:nvPr/>
      </p:nvGrpSpPr>
      <p:grpSpPr>
        <a:xfrm>
          <a:off x="0" y="0"/>
          <a:ext cx="0" cy="0"/>
          <a:chOff x="0" y="0"/>
          <a:chExt cx="0" cy="0"/>
        </a:xfrm>
      </p:grpSpPr>
      <p:sp>
        <p:nvSpPr>
          <p:cNvPr id="8" name="Rectangle 7"/>
          <p:cNvSpPr/>
          <p:nvPr userDrawn="1"/>
        </p:nvSpPr>
        <p:spPr>
          <a:xfrm>
            <a:off x="8016214" y="6500874"/>
            <a:ext cx="3748764"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2017 </a:t>
            </a:r>
          </a:p>
        </p:txBody>
      </p:sp>
      <p:sp>
        <p:nvSpPr>
          <p:cNvPr id="11" name="Rectangle 10"/>
          <p:cNvSpPr/>
          <p:nvPr userDrawn="1"/>
        </p:nvSpPr>
        <p:spPr>
          <a:xfrm>
            <a:off x="523034" y="6487841"/>
            <a:ext cx="3748764"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5" name="Text Placeholder 8"/>
          <p:cNvSpPr>
            <a:spLocks noGrp="1"/>
          </p:cNvSpPr>
          <p:nvPr>
            <p:ph type="body" sz="quarter" idx="11" hasCustomPrompt="1"/>
          </p:nvPr>
        </p:nvSpPr>
        <p:spPr>
          <a:xfrm>
            <a:off x="1" y="0"/>
            <a:ext cx="12192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pPr lvl="0"/>
            <a:r>
              <a:rPr lang="en-US" dirty="0"/>
              <a:t>Short Segment Title – Steps</a:t>
            </a:r>
          </a:p>
        </p:txBody>
      </p:sp>
      <p:sp>
        <p:nvSpPr>
          <p:cNvPr id="6" name="Rectangle 5"/>
          <p:cNvSpPr/>
          <p:nvPr userDrawn="1"/>
        </p:nvSpPr>
        <p:spPr>
          <a:xfrm>
            <a:off x="4221617" y="6487840"/>
            <a:ext cx="3748764" cy="323165"/>
          </a:xfrm>
          <a:prstGeom prst="rect">
            <a:avLst/>
          </a:prstGeom>
        </p:spPr>
        <p:txBody>
          <a:bodyPr wrap="square">
            <a:spAutoFit/>
          </a:bodyPr>
          <a:lstStyle/>
          <a:p>
            <a:pPr algn="ctr">
              <a:buFontTx/>
              <a:buNone/>
            </a:pPr>
            <a:r>
              <a:rPr lang="en-US" sz="1500" dirty="0">
                <a:solidFill>
                  <a:schemeClr val="bg1">
                    <a:lumMod val="50000"/>
                  </a:schemeClr>
                </a:solidFill>
                <a:effectLst/>
                <a:latin typeface="Myriad Pro" charset="0"/>
              </a:rPr>
              <a:t>Autumn 2017 pilot</a:t>
            </a:r>
          </a:p>
        </p:txBody>
      </p:sp>
    </p:spTree>
    <p:extLst>
      <p:ext uri="{BB962C8B-B14F-4D97-AF65-F5344CB8AC3E}">
        <p14:creationId xmlns:p14="http://schemas.microsoft.com/office/powerpoint/2010/main" val="38557284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4_Image bank">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0177A9D-1362-4B64-BB76-7E5E3FF9A06F}"/>
              </a:ext>
            </a:extLst>
          </p:cNvPr>
          <p:cNvSpPr txBox="1">
            <a:spLocks/>
          </p:cNvSpPr>
          <p:nvPr userDrawn="1"/>
        </p:nvSpPr>
        <p:spPr bwMode="auto">
          <a:xfrm>
            <a:off x="1" y="360000"/>
            <a:ext cx="12192000" cy="594000"/>
          </a:xfrm>
          <a:prstGeom prst="rect">
            <a:avLst/>
          </a:prstGeom>
          <a:solidFill>
            <a:srgbClr val="347574"/>
          </a:solidFill>
          <a:ln>
            <a:noFill/>
          </a:ln>
        </p:spPr>
        <p:txBody>
          <a:bodyPr vert="horz" wrap="square" lIns="180000" tIns="45720" rIns="180000" bIns="45720" numCol="1" anchor="ctr" anchorCtr="0" compatLnSpc="1">
            <a:prstTxWarp prst="textNoShape">
              <a:avLst/>
            </a:prstTxWarp>
          </a:bodyPr>
          <a:lstStyle>
            <a:defPPr>
              <a:defRPr lang="en-GB"/>
            </a:defPPr>
            <a:lvl1pPr marL="0" indent="0" algn="ctr" eaLnBrk="0" hangingPunct="0">
              <a:buClr>
                <a:schemeClr val="tx2"/>
              </a:buClr>
              <a:defRPr sz="2400">
                <a:solidFill>
                  <a:srgbClr val="585858"/>
                </a:solidFill>
                <a:latin typeface="+mj-lt"/>
                <a:ea typeface="Myriad Pro" charset="0"/>
                <a:cs typeface="Myriad Pro" charset="0"/>
              </a:defRPr>
            </a:lvl1pPr>
            <a:lvl2pPr marL="557199" indent="-214308" eaLnBrk="0" hangingPunct="0">
              <a:defRPr sz="2100">
                <a:solidFill>
                  <a:srgbClr val="585858"/>
                </a:solidFill>
                <a:latin typeface="+mn-lt"/>
              </a:defRPr>
            </a:lvl2pPr>
            <a:lvl3pPr marL="857228" indent="-171446" eaLnBrk="0" hangingPunct="0">
              <a:buChar char="–"/>
              <a:defRPr sz="1800">
                <a:solidFill>
                  <a:srgbClr val="585858"/>
                </a:solidFill>
                <a:latin typeface="+mn-lt"/>
              </a:defRPr>
            </a:lvl3pPr>
            <a:lvl4pPr marL="1200120" indent="-171446" eaLnBrk="0" hangingPunct="0">
              <a:buClr>
                <a:schemeClr val="accent2"/>
              </a:buClr>
              <a:defRPr sz="1425">
                <a:latin typeface="+mn-lt"/>
              </a:defRPr>
            </a:lvl4pPr>
            <a:lvl5pPr marL="1543012" indent="-171446" eaLnBrk="0" hangingPunct="0">
              <a:buClr>
                <a:schemeClr val="tx2"/>
              </a:buClr>
              <a:defRPr sz="1425">
                <a:latin typeface="+mn-lt"/>
              </a:defRPr>
            </a:lvl5pPr>
            <a:lvl6pPr marL="1885903" indent="-171446" fontAlgn="base">
              <a:spcBef>
                <a:spcPct val="20000"/>
              </a:spcBef>
              <a:spcAft>
                <a:spcPct val="0"/>
              </a:spcAft>
              <a:buClr>
                <a:schemeClr val="tx2"/>
              </a:buClr>
              <a:buFont typeface="Arial" charset="0"/>
              <a:buChar char="●"/>
              <a:defRPr sz="1425">
                <a:latin typeface="+mn-lt"/>
              </a:defRPr>
            </a:lvl6pPr>
            <a:lvl7pPr marL="2228795" indent="-171446" fontAlgn="base">
              <a:spcBef>
                <a:spcPct val="20000"/>
              </a:spcBef>
              <a:spcAft>
                <a:spcPct val="0"/>
              </a:spcAft>
              <a:buClr>
                <a:schemeClr val="tx2"/>
              </a:buClr>
              <a:buFont typeface="Arial" charset="0"/>
              <a:buChar char="●"/>
              <a:defRPr sz="1425">
                <a:latin typeface="+mn-lt"/>
              </a:defRPr>
            </a:lvl7pPr>
            <a:lvl8pPr marL="2571686" indent="-171446" fontAlgn="base">
              <a:spcBef>
                <a:spcPct val="20000"/>
              </a:spcBef>
              <a:spcAft>
                <a:spcPct val="0"/>
              </a:spcAft>
              <a:buClr>
                <a:schemeClr val="tx2"/>
              </a:buClr>
              <a:buFont typeface="Arial" charset="0"/>
              <a:buChar char="●"/>
              <a:defRPr sz="1425">
                <a:latin typeface="+mn-lt"/>
              </a:defRPr>
            </a:lvl8pPr>
            <a:lvl9pPr marL="2914577" indent="-171446" fontAlgn="base">
              <a:spcBef>
                <a:spcPct val="20000"/>
              </a:spcBef>
              <a:spcAft>
                <a:spcPct val="0"/>
              </a:spcAft>
              <a:buClr>
                <a:schemeClr val="tx2"/>
              </a:buClr>
              <a:buFont typeface="Arial" charset="0"/>
              <a:buChar char="●"/>
              <a:defRPr sz="1425">
                <a:latin typeface="+mn-lt"/>
              </a:defRPr>
            </a:lvl9pPr>
          </a:lstStyle>
          <a:p>
            <a:pPr>
              <a:buNone/>
            </a:pPr>
            <a:endParaRPr lang="en-GB" dirty="0"/>
          </a:p>
        </p:txBody>
      </p:sp>
      <p:sp>
        <p:nvSpPr>
          <p:cNvPr id="6" name="Title 1">
            <a:extLst>
              <a:ext uri="{FF2B5EF4-FFF2-40B4-BE49-F238E27FC236}">
                <a16:creationId xmlns:a16="http://schemas.microsoft.com/office/drawing/2014/main" id="{4CB3B952-8705-4EAE-94B9-4C0C32F57985}"/>
              </a:ext>
            </a:extLst>
          </p:cNvPr>
          <p:cNvSpPr>
            <a:spLocks noGrp="1"/>
          </p:cNvSpPr>
          <p:nvPr>
            <p:ph type="title"/>
          </p:nvPr>
        </p:nvSpPr>
        <p:spPr>
          <a:xfrm>
            <a:off x="594008" y="464400"/>
            <a:ext cx="11262632" cy="426170"/>
          </a:xfrm>
        </p:spPr>
        <p:txBody>
          <a:bodyPr/>
          <a:lstStyle>
            <a:lvl1pPr algn="l">
              <a:defRPr sz="2000" b="0">
                <a:solidFill>
                  <a:schemeClr val="bg1"/>
                </a:solidFill>
                <a:latin typeface="+mn-lt"/>
              </a:defRPr>
            </a:lvl1pPr>
          </a:lstStyle>
          <a:p>
            <a:r>
              <a:rPr lang="en-US" dirty="0"/>
              <a:t>Click to edit Master title style</a:t>
            </a:r>
            <a:endParaRPr lang="en-GB" dirty="0"/>
          </a:p>
        </p:txBody>
      </p:sp>
      <p:pic>
        <p:nvPicPr>
          <p:cNvPr id="3" name="Picture 2" descr="A picture containing object, lamp, light  Description automatically generated">
            <a:extLst>
              <a:ext uri="{FF2B5EF4-FFF2-40B4-BE49-F238E27FC236}">
                <a16:creationId xmlns:a16="http://schemas.microsoft.com/office/drawing/2014/main" id="{226FBF21-7918-4116-9D2A-4FFEF62A7A3E}"/>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84400" y="5842800"/>
            <a:ext cx="649771" cy="594000"/>
          </a:xfrm>
          <a:prstGeom prst="rect">
            <a:avLst/>
          </a:prstGeom>
        </p:spPr>
      </p:pic>
      <p:sp>
        <p:nvSpPr>
          <p:cNvPr id="7" name="TextBox 6">
            <a:extLst>
              <a:ext uri="{FF2B5EF4-FFF2-40B4-BE49-F238E27FC236}">
                <a16:creationId xmlns:a16="http://schemas.microsoft.com/office/drawing/2014/main" id="{03E643C2-77DC-49BD-8737-F5C5488BCCF7}"/>
              </a:ext>
            </a:extLst>
          </p:cNvPr>
          <p:cNvSpPr txBox="1"/>
          <p:nvPr userDrawn="1"/>
        </p:nvSpPr>
        <p:spPr>
          <a:xfrm>
            <a:off x="522000" y="6237312"/>
            <a:ext cx="1109504" cy="246221"/>
          </a:xfrm>
          <a:prstGeom prst="rect">
            <a:avLst/>
          </a:prstGeom>
          <a:noFill/>
        </p:spPr>
        <p:txBody>
          <a:bodyPr wrap="square" rtlCol="0">
            <a:spAutoFit/>
          </a:bodyPr>
          <a:lstStyle/>
          <a:p>
            <a:pPr>
              <a:buNone/>
            </a:pPr>
            <a:r>
              <a:rPr lang="en-GB" sz="1000" b="1" dirty="0">
                <a:solidFill>
                  <a:srgbClr val="585858"/>
                </a:solidFill>
              </a:rPr>
              <a:t>ncetm.org.uk</a:t>
            </a:r>
          </a:p>
        </p:txBody>
      </p:sp>
    </p:spTree>
    <p:extLst>
      <p:ext uri="{BB962C8B-B14F-4D97-AF65-F5344CB8AC3E}">
        <p14:creationId xmlns:p14="http://schemas.microsoft.com/office/powerpoint/2010/main" val="364677967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a:stretch>
            <a:fillRect/>
          </a:stretch>
        </p:blipFill>
        <p:spPr>
          <a:xfrm>
            <a:off x="1871532" y="2618343"/>
            <a:ext cx="10320469" cy="1621314"/>
          </a:xfrm>
          <a:prstGeom prst="rect">
            <a:avLst/>
          </a:prstGeom>
        </p:spPr>
      </p:pic>
      <p:sp>
        <p:nvSpPr>
          <p:cNvPr id="44036" name="Rectangle 4"/>
          <p:cNvSpPr>
            <a:spLocks noGrp="1" noChangeArrowheads="1"/>
          </p:cNvSpPr>
          <p:nvPr>
            <p:ph type="ctrTitle" hasCustomPrompt="1"/>
          </p:nvPr>
        </p:nvSpPr>
        <p:spPr>
          <a:xfrm>
            <a:off x="3311691" y="2803102"/>
            <a:ext cx="8372309" cy="758825"/>
          </a:xfrm>
        </p:spPr>
        <p:txBody>
          <a:bodyPr anchor="ctr" anchorCtr="0"/>
          <a:lstStyle>
            <a:lvl1pPr algn="r">
              <a:defRPr sz="2800" b="0" baseline="0">
                <a:solidFill>
                  <a:schemeClr val="tx1"/>
                </a:solidFill>
                <a:latin typeface="Myriad Pro" charset="0"/>
                <a:ea typeface="Myriad Pro" charset="0"/>
                <a:cs typeface="Myriad Pro" charset="0"/>
              </a:defRPr>
            </a:lvl1pPr>
          </a:lstStyle>
          <a:p>
            <a:pPr lvl="0"/>
            <a:r>
              <a:rPr lang="en-GB" noProof="0" dirty="0"/>
              <a:t>Segment title</a:t>
            </a:r>
          </a:p>
        </p:txBody>
      </p:sp>
      <p:sp>
        <p:nvSpPr>
          <p:cNvPr id="44037" name="Rectangle 5"/>
          <p:cNvSpPr>
            <a:spLocks noGrp="1" noChangeArrowheads="1"/>
          </p:cNvSpPr>
          <p:nvPr>
            <p:ph type="subTitle" idx="1" hasCustomPrompt="1"/>
          </p:nvPr>
        </p:nvSpPr>
        <p:spPr>
          <a:xfrm>
            <a:off x="3311691" y="3746683"/>
            <a:ext cx="8372309" cy="355600"/>
          </a:xfrm>
        </p:spPr>
        <p:txBody>
          <a:bodyPr anchor="ctr" anchorCtr="0"/>
          <a:lstStyle>
            <a:lvl1pPr marL="0" indent="0" algn="r">
              <a:defRPr sz="1800" baseline="0">
                <a:solidFill>
                  <a:schemeClr val="tx1"/>
                </a:solidFill>
                <a:latin typeface="Myriad Pro" charset="0"/>
                <a:ea typeface="Myriad Pro" charset="0"/>
                <a:cs typeface="Myriad Pro" charset="0"/>
              </a:defRPr>
            </a:lvl1pPr>
          </a:lstStyle>
          <a:p>
            <a:pPr lvl="0"/>
            <a:r>
              <a:rPr lang="en-GB" noProof="0" dirty="0"/>
              <a:t>Representations | Year X</a:t>
            </a:r>
          </a:p>
        </p:txBody>
      </p:sp>
      <p:sp>
        <p:nvSpPr>
          <p:cNvPr id="11" name="Rectangle 4"/>
          <p:cNvSpPr txBox="1">
            <a:spLocks noChangeArrowheads="1"/>
          </p:cNvSpPr>
          <p:nvPr userDrawn="1"/>
        </p:nvSpPr>
        <p:spPr bwMode="auto">
          <a:xfrm>
            <a:off x="1989729" y="4877634"/>
            <a:ext cx="9652000" cy="436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lvl1pPr algn="r" rtl="0" eaLnBrk="0" fontAlgn="base" hangingPunct="0">
              <a:spcBef>
                <a:spcPct val="0"/>
              </a:spcBef>
              <a:spcAft>
                <a:spcPct val="0"/>
              </a:spcAft>
              <a:defRPr sz="2400" b="0" baseline="0">
                <a:solidFill>
                  <a:schemeClr val="tx1"/>
                </a:solidFill>
                <a:latin typeface="Myriad Pro" charset="0"/>
                <a:ea typeface="Myriad Pro" charset="0"/>
                <a:cs typeface="Myriad Pro" charset="0"/>
              </a:defRPr>
            </a:lvl1pPr>
            <a:lvl2pPr algn="l" rtl="0" eaLnBrk="0" fontAlgn="base" hangingPunct="0">
              <a:spcBef>
                <a:spcPct val="0"/>
              </a:spcBef>
              <a:spcAft>
                <a:spcPct val="0"/>
              </a:spcAft>
              <a:defRPr sz="3600" b="1">
                <a:solidFill>
                  <a:srgbClr val="00628C"/>
                </a:solidFill>
                <a:latin typeface="Arial" charset="0"/>
              </a:defRPr>
            </a:lvl2pPr>
            <a:lvl3pPr algn="l" rtl="0" eaLnBrk="0" fontAlgn="base" hangingPunct="0">
              <a:spcBef>
                <a:spcPct val="0"/>
              </a:spcBef>
              <a:spcAft>
                <a:spcPct val="0"/>
              </a:spcAft>
              <a:defRPr sz="3600" b="1">
                <a:solidFill>
                  <a:srgbClr val="00628C"/>
                </a:solidFill>
                <a:latin typeface="Arial" charset="0"/>
              </a:defRPr>
            </a:lvl3pPr>
            <a:lvl4pPr algn="l" rtl="0" eaLnBrk="0" fontAlgn="base" hangingPunct="0">
              <a:spcBef>
                <a:spcPct val="0"/>
              </a:spcBef>
              <a:spcAft>
                <a:spcPct val="0"/>
              </a:spcAft>
              <a:defRPr sz="3600" b="1">
                <a:solidFill>
                  <a:srgbClr val="00628C"/>
                </a:solidFill>
                <a:latin typeface="Arial" charset="0"/>
              </a:defRPr>
            </a:lvl4pPr>
            <a:lvl5pPr algn="l" rtl="0" eaLnBrk="0" fontAlgn="base" hangingPunct="0">
              <a:spcBef>
                <a:spcPct val="0"/>
              </a:spcBef>
              <a:spcAft>
                <a:spcPct val="0"/>
              </a:spcAft>
              <a:defRPr sz="3600" b="1">
                <a:solidFill>
                  <a:srgbClr val="00628C"/>
                </a:solidFill>
                <a:latin typeface="Arial" charset="0"/>
              </a:defRPr>
            </a:lvl5pPr>
            <a:lvl6pPr marL="457200" algn="l" rtl="0" fontAlgn="base">
              <a:spcBef>
                <a:spcPct val="0"/>
              </a:spcBef>
              <a:spcAft>
                <a:spcPct val="0"/>
              </a:spcAft>
              <a:defRPr sz="3600" b="1">
                <a:solidFill>
                  <a:srgbClr val="00628C"/>
                </a:solidFill>
                <a:latin typeface="Arial" charset="0"/>
              </a:defRPr>
            </a:lvl6pPr>
            <a:lvl7pPr marL="914400" algn="l" rtl="0" fontAlgn="base">
              <a:spcBef>
                <a:spcPct val="0"/>
              </a:spcBef>
              <a:spcAft>
                <a:spcPct val="0"/>
              </a:spcAft>
              <a:defRPr sz="3600" b="1">
                <a:solidFill>
                  <a:srgbClr val="00628C"/>
                </a:solidFill>
                <a:latin typeface="Arial" charset="0"/>
              </a:defRPr>
            </a:lvl7pPr>
            <a:lvl8pPr marL="1371600" algn="l" rtl="0" fontAlgn="base">
              <a:spcBef>
                <a:spcPct val="0"/>
              </a:spcBef>
              <a:spcAft>
                <a:spcPct val="0"/>
              </a:spcAft>
              <a:defRPr sz="3600" b="1">
                <a:solidFill>
                  <a:srgbClr val="00628C"/>
                </a:solidFill>
                <a:latin typeface="Arial" charset="0"/>
              </a:defRPr>
            </a:lvl8pPr>
            <a:lvl9pPr marL="1828800" algn="l" rtl="0" fontAlgn="base">
              <a:spcBef>
                <a:spcPct val="0"/>
              </a:spcBef>
              <a:spcAft>
                <a:spcPct val="0"/>
              </a:spcAft>
              <a:defRPr sz="3600" b="1">
                <a:solidFill>
                  <a:srgbClr val="00628C"/>
                </a:solidFill>
                <a:latin typeface="Arial" charset="0"/>
              </a:defRPr>
            </a:lvl9pPr>
          </a:lstStyle>
          <a:p>
            <a:pPr algn="l">
              <a:buClrTx/>
              <a:buFontTx/>
              <a:buNone/>
            </a:pPr>
            <a:r>
              <a:rPr lang="en-GB" sz="2400" b="1" kern="0" dirty="0">
                <a:solidFill>
                  <a:srgbClr val="00628C"/>
                </a:solidFill>
              </a:rPr>
              <a:t>Mastery Professional Development</a:t>
            </a:r>
          </a:p>
        </p:txBody>
      </p:sp>
      <p:pic>
        <p:nvPicPr>
          <p:cNvPr id="3" name="Picture 2"/>
          <p:cNvPicPr>
            <a:picLocks noChangeAspect="1"/>
          </p:cNvPicPr>
          <p:nvPr userDrawn="1"/>
        </p:nvPicPr>
        <p:blipFill>
          <a:blip r:embed="rId3"/>
          <a:stretch>
            <a:fillRect/>
          </a:stretch>
        </p:blipFill>
        <p:spPr>
          <a:xfrm>
            <a:off x="1628080" y="520876"/>
            <a:ext cx="3959920" cy="1144332"/>
          </a:xfrm>
          <a:prstGeom prst="rect">
            <a:avLst/>
          </a:prstGeom>
        </p:spPr>
      </p:pic>
      <p:pic>
        <p:nvPicPr>
          <p:cNvPr id="12" name="Picture 11"/>
          <p:cNvPicPr>
            <a:picLocks noChangeAspect="1"/>
          </p:cNvPicPr>
          <p:nvPr userDrawn="1"/>
        </p:nvPicPr>
        <p:blipFill>
          <a:blip r:embed="rId4"/>
          <a:stretch>
            <a:fillRect/>
          </a:stretch>
        </p:blipFill>
        <p:spPr>
          <a:xfrm>
            <a:off x="7536160" y="178908"/>
            <a:ext cx="4091781" cy="1486300"/>
          </a:xfrm>
          <a:prstGeom prst="rect">
            <a:avLst/>
          </a:prstGeom>
        </p:spPr>
      </p:pic>
      <p:pic>
        <p:nvPicPr>
          <p:cNvPr id="13" name="Picture 12"/>
          <p:cNvPicPr>
            <a:picLocks noChangeAspect="1"/>
          </p:cNvPicPr>
          <p:nvPr userDrawn="1"/>
        </p:nvPicPr>
        <p:blipFill rotWithShape="1">
          <a:blip r:embed="rId5"/>
          <a:srcRect l="50000" t="8949" b="8949"/>
          <a:stretch/>
        </p:blipFill>
        <p:spPr>
          <a:xfrm>
            <a:off x="0" y="0"/>
            <a:ext cx="1422093" cy="6885384"/>
          </a:xfrm>
          <a:prstGeom prst="rect">
            <a:avLst/>
          </a:prstGeom>
        </p:spPr>
      </p:pic>
      <p:pic>
        <p:nvPicPr>
          <p:cNvPr id="16" name="Picture 15"/>
          <p:cNvPicPr>
            <a:picLocks noChangeAspect="1"/>
          </p:cNvPicPr>
          <p:nvPr userDrawn="1"/>
        </p:nvPicPr>
        <p:blipFill>
          <a:blip r:embed="rId6"/>
          <a:stretch>
            <a:fillRect/>
          </a:stretch>
        </p:blipFill>
        <p:spPr>
          <a:xfrm>
            <a:off x="1454472" y="2618344"/>
            <a:ext cx="417059" cy="1621313"/>
          </a:xfrm>
          <a:prstGeom prst="rect">
            <a:avLst/>
          </a:prstGeom>
        </p:spPr>
      </p:pic>
      <p:pic>
        <p:nvPicPr>
          <p:cNvPr id="17" name="Picture 1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1871531" y="2935440"/>
            <a:ext cx="1198880" cy="978408"/>
          </a:xfrm>
          <a:prstGeom prst="rect">
            <a:avLst/>
          </a:prstGeom>
        </p:spPr>
      </p:pic>
      <p:sp>
        <p:nvSpPr>
          <p:cNvPr id="7" name="Text Placeholder 6"/>
          <p:cNvSpPr>
            <a:spLocks noGrp="1"/>
          </p:cNvSpPr>
          <p:nvPr>
            <p:ph type="body" sz="quarter" idx="11" hasCustomPrompt="1"/>
          </p:nvPr>
        </p:nvSpPr>
        <p:spPr>
          <a:xfrm>
            <a:off x="1989730" y="5246953"/>
            <a:ext cx="7444613" cy="510635"/>
          </a:xfrm>
        </p:spPr>
        <p:txBody>
          <a:bodyPr/>
          <a:lstStyle>
            <a:lvl1pPr>
              <a:defRPr sz="2400" i="1">
                <a:solidFill>
                  <a:srgbClr val="00628C"/>
                </a:solidFill>
                <a:latin typeface="Myriad Pro" charset="0"/>
                <a:ea typeface="Myriad Pro" charset="0"/>
                <a:cs typeface="Myriad Pro" charset="0"/>
              </a:defRPr>
            </a:lvl1pPr>
          </a:lstStyle>
          <a:p>
            <a:pPr lvl="0"/>
            <a:r>
              <a:rPr lang="en-US" dirty="0"/>
              <a:t>Spine</a:t>
            </a:r>
          </a:p>
        </p:txBody>
      </p:sp>
      <p:sp>
        <p:nvSpPr>
          <p:cNvPr id="14" name="Rectangle 13"/>
          <p:cNvSpPr/>
          <p:nvPr userDrawn="1"/>
        </p:nvSpPr>
        <p:spPr>
          <a:xfrm>
            <a:off x="5588000" y="6073157"/>
            <a:ext cx="6096000" cy="784830"/>
          </a:xfrm>
          <a:prstGeom prst="rect">
            <a:avLst/>
          </a:prstGeom>
        </p:spPr>
        <p:txBody>
          <a:bodyPr>
            <a:spAutoFit/>
          </a:bodyPr>
          <a:lstStyle/>
          <a:p>
            <a:pPr algn="r">
              <a:buFontTx/>
              <a:buNone/>
            </a:pPr>
            <a:r>
              <a:rPr lang="en-US" sz="1500" dirty="0">
                <a:solidFill>
                  <a:srgbClr val="00628C"/>
                </a:solidFill>
                <a:effectLst/>
                <a:latin typeface="Myriad Pro" charset="0"/>
                <a:hlinkClick r:id="rId8"/>
              </a:rPr>
              <a:t>www.ncetm.org.uk/masterypd</a:t>
            </a:r>
            <a:r>
              <a:rPr lang="en-US" sz="1500" dirty="0">
                <a:solidFill>
                  <a:srgbClr val="00628C"/>
                </a:solidFill>
                <a:effectLst/>
                <a:latin typeface="Myriad Pro" charset="0"/>
              </a:rPr>
              <a:t/>
            </a:r>
            <a:br>
              <a:rPr lang="en-US" sz="1500" dirty="0">
                <a:solidFill>
                  <a:srgbClr val="00628C"/>
                </a:solidFill>
                <a:effectLst/>
                <a:latin typeface="Myriad Pro" charset="0"/>
              </a:rPr>
            </a:br>
            <a:r>
              <a:rPr lang="en-US" sz="1500" dirty="0">
                <a:solidFill>
                  <a:srgbClr val="00628C"/>
                </a:solidFill>
                <a:effectLst/>
                <a:latin typeface="Myriad Pro" charset="0"/>
              </a:rPr>
              <a:t>© Crown Copyright 2019</a:t>
            </a:r>
            <a:br>
              <a:rPr lang="en-US" sz="1500" dirty="0">
                <a:solidFill>
                  <a:srgbClr val="00628C"/>
                </a:solidFill>
                <a:effectLst/>
                <a:latin typeface="Myriad Pro" charset="0"/>
              </a:rPr>
            </a:br>
            <a:r>
              <a:rPr lang="en-US" sz="1500" dirty="0">
                <a:solidFill>
                  <a:schemeClr val="bg1">
                    <a:lumMod val="50000"/>
                  </a:schemeClr>
                </a:solidFill>
                <a:effectLst/>
                <a:latin typeface="Myriad Pro" charset="0"/>
              </a:rPr>
              <a:t>2019 pilot</a:t>
            </a:r>
            <a:endParaRPr lang="en-US" sz="1500" dirty="0">
              <a:solidFill>
                <a:srgbClr val="00628C"/>
              </a:solidFill>
              <a:effectLst/>
              <a:latin typeface="Myriad Pro" charset="0"/>
            </a:endParaRPr>
          </a:p>
        </p:txBody>
      </p:sp>
    </p:spTree>
    <p:extLst>
      <p:ext uri="{BB962C8B-B14F-4D97-AF65-F5344CB8AC3E}">
        <p14:creationId xmlns:p14="http://schemas.microsoft.com/office/powerpoint/2010/main" val="447043742"/>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Instructions">
    <p:spTree>
      <p:nvGrpSpPr>
        <p:cNvPr id="1" name=""/>
        <p:cNvGrpSpPr/>
        <p:nvPr/>
      </p:nvGrpSpPr>
      <p:grpSpPr>
        <a:xfrm>
          <a:off x="0" y="0"/>
          <a:ext cx="0" cy="0"/>
          <a:chOff x="0" y="0"/>
          <a:chExt cx="0" cy="0"/>
        </a:xfrm>
      </p:grpSpPr>
      <p:sp>
        <p:nvSpPr>
          <p:cNvPr id="8" name="Rectangle 7"/>
          <p:cNvSpPr/>
          <p:nvPr userDrawn="1"/>
        </p:nvSpPr>
        <p:spPr>
          <a:xfrm>
            <a:off x="8016214" y="6500874"/>
            <a:ext cx="3748764"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2019 </a:t>
            </a:r>
          </a:p>
        </p:txBody>
      </p:sp>
      <p:sp>
        <p:nvSpPr>
          <p:cNvPr id="11" name="Rectangle 10"/>
          <p:cNvSpPr/>
          <p:nvPr userDrawn="1"/>
        </p:nvSpPr>
        <p:spPr>
          <a:xfrm>
            <a:off x="523034" y="6487841"/>
            <a:ext cx="3748764"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9" name="Text Placeholder 8"/>
          <p:cNvSpPr>
            <a:spLocks noGrp="1"/>
          </p:cNvSpPr>
          <p:nvPr>
            <p:ph type="body" sz="quarter" idx="11" hasCustomPrompt="1"/>
          </p:nvPr>
        </p:nvSpPr>
        <p:spPr>
          <a:xfrm>
            <a:off x="1" y="0"/>
            <a:ext cx="12192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r>
              <a:rPr lang="en-GB" dirty="0"/>
              <a:t>How to use this presentation</a:t>
            </a:r>
          </a:p>
        </p:txBody>
      </p:sp>
      <p:sp>
        <p:nvSpPr>
          <p:cNvPr id="2" name="TextBox 1"/>
          <p:cNvSpPr txBox="1"/>
          <p:nvPr userDrawn="1"/>
        </p:nvSpPr>
        <p:spPr bwMode="auto">
          <a:xfrm>
            <a:off x="618614" y="836712"/>
            <a:ext cx="10954775"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lvl="0">
              <a:lnSpc>
                <a:spcPct val="100000"/>
              </a:lnSpc>
              <a:buNone/>
            </a:pPr>
            <a:r>
              <a:rPr lang="en-GB" sz="2400" dirty="0">
                <a:latin typeface="Myriad Pro" charset="0"/>
                <a:ea typeface="Myriad Pro" charset="0"/>
                <a:cs typeface="Myriad Pro" charset="0"/>
              </a:rPr>
              <a:t>The following slides contain the representations described in the teacher guide, and are intended to accompany the teacher guide. They do not represent complete lessons and should not be used as such. </a:t>
            </a:r>
          </a:p>
          <a:p>
            <a:pPr lvl="0">
              <a:lnSpc>
                <a:spcPct val="100000"/>
              </a:lnSpc>
              <a:buNone/>
            </a:pPr>
            <a:endParaRPr lang="en-GB" sz="2400" dirty="0">
              <a:latin typeface="Myriad Pro" charset="0"/>
              <a:ea typeface="Myriad Pro" charset="0"/>
              <a:cs typeface="Myriad Pro" charset="0"/>
            </a:endParaRPr>
          </a:p>
          <a:p>
            <a:pPr lvl="0">
              <a:lnSpc>
                <a:spcPct val="100000"/>
              </a:lnSpc>
              <a:buNone/>
            </a:pPr>
            <a:r>
              <a:rPr lang="en-GB" sz="2400" dirty="0">
                <a:latin typeface="Myriad Pro" charset="0"/>
                <a:ea typeface="Myriad Pro" charset="0"/>
                <a:cs typeface="Myriad Pro" charset="0"/>
              </a:rPr>
              <a:t>However, you may wish to use the slides in conjunction with the teacher guide to support the planning of lessons, in combination with other resources such as high-quality textbooks that follow a teaching-for-mastery approach. </a:t>
            </a:r>
          </a:p>
        </p:txBody>
      </p:sp>
      <p:sp>
        <p:nvSpPr>
          <p:cNvPr id="5" name="Text Placeholder 4"/>
          <p:cNvSpPr>
            <a:spLocks noGrp="1"/>
          </p:cNvSpPr>
          <p:nvPr>
            <p:ph type="body" sz="quarter" idx="12" hasCustomPrompt="1"/>
          </p:nvPr>
        </p:nvSpPr>
        <p:spPr>
          <a:xfrm>
            <a:off x="618613" y="4797153"/>
            <a:ext cx="10954775" cy="1127125"/>
          </a:xfrm>
        </p:spPr>
        <p:txBody>
          <a:bodyPr/>
          <a:lstStyle>
            <a:lvl1pPr marL="0" indent="0">
              <a:buFont typeface="Arial" charset="0"/>
              <a:buNone/>
              <a:defRPr sz="2800" i="0" baseline="0"/>
            </a:lvl1pPr>
          </a:lstStyle>
          <a:p>
            <a:pPr lvl="0">
              <a:lnSpc>
                <a:spcPct val="100000"/>
              </a:lnSpc>
            </a:pPr>
            <a:r>
              <a:rPr lang="en-GB" sz="2400" dirty="0">
                <a:latin typeface="Myriad Pro" charset="0"/>
                <a:ea typeface="Myriad Pro" charset="0"/>
                <a:cs typeface="Myriad Pro" charset="0"/>
              </a:rPr>
              <a:t>You can find the teacher guide [Enter name of teacher guide] by following the link below.</a:t>
            </a:r>
            <a:endParaRPr lang="en-GB" sz="2400" i="1" dirty="0">
              <a:latin typeface="Myriad Pro" charset="0"/>
              <a:ea typeface="Myriad Pro" charset="0"/>
              <a:cs typeface="Myriad Pro" charset="0"/>
            </a:endParaRPr>
          </a:p>
        </p:txBody>
      </p:sp>
      <p:sp>
        <p:nvSpPr>
          <p:cNvPr id="7" name="Rectangle 6"/>
          <p:cNvSpPr/>
          <p:nvPr userDrawn="1"/>
        </p:nvSpPr>
        <p:spPr>
          <a:xfrm>
            <a:off x="4221617" y="6487840"/>
            <a:ext cx="3748764" cy="323165"/>
          </a:xfrm>
          <a:prstGeom prst="rect">
            <a:avLst/>
          </a:prstGeom>
        </p:spPr>
        <p:txBody>
          <a:bodyPr wrap="square">
            <a:spAutoFit/>
          </a:bodyPr>
          <a:lstStyle/>
          <a:p>
            <a:pPr algn="ctr">
              <a:buFontTx/>
              <a:buNone/>
            </a:pPr>
            <a:r>
              <a:rPr lang="en-US" sz="1500" dirty="0">
                <a:solidFill>
                  <a:schemeClr val="bg1">
                    <a:lumMod val="50000"/>
                  </a:schemeClr>
                </a:solidFill>
                <a:effectLst/>
                <a:latin typeface="Myriad Pro" charset="0"/>
              </a:rPr>
              <a:t>2019 pilot</a:t>
            </a:r>
          </a:p>
        </p:txBody>
      </p:sp>
    </p:spTree>
    <p:extLst>
      <p:ext uri="{BB962C8B-B14F-4D97-AF65-F5344CB8AC3E}">
        <p14:creationId xmlns:p14="http://schemas.microsoft.com/office/powerpoint/2010/main" val="10725953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Canvas">
    <p:spTree>
      <p:nvGrpSpPr>
        <p:cNvPr id="1" name=""/>
        <p:cNvGrpSpPr/>
        <p:nvPr/>
      </p:nvGrpSpPr>
      <p:grpSpPr>
        <a:xfrm>
          <a:off x="0" y="0"/>
          <a:ext cx="0" cy="0"/>
          <a:chOff x="0" y="0"/>
          <a:chExt cx="0" cy="0"/>
        </a:xfrm>
      </p:grpSpPr>
      <p:sp>
        <p:nvSpPr>
          <p:cNvPr id="8" name="Rectangle 7"/>
          <p:cNvSpPr/>
          <p:nvPr userDrawn="1"/>
        </p:nvSpPr>
        <p:spPr>
          <a:xfrm>
            <a:off x="8016214" y="6500874"/>
            <a:ext cx="3748764"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2019 </a:t>
            </a:r>
          </a:p>
        </p:txBody>
      </p:sp>
      <p:sp>
        <p:nvSpPr>
          <p:cNvPr id="11" name="Rectangle 10"/>
          <p:cNvSpPr/>
          <p:nvPr userDrawn="1"/>
        </p:nvSpPr>
        <p:spPr>
          <a:xfrm>
            <a:off x="523034" y="6487841"/>
            <a:ext cx="3748764"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5" name="Text Placeholder 8"/>
          <p:cNvSpPr>
            <a:spLocks noGrp="1"/>
          </p:cNvSpPr>
          <p:nvPr>
            <p:ph type="body" sz="quarter" idx="11" hasCustomPrompt="1"/>
          </p:nvPr>
        </p:nvSpPr>
        <p:spPr>
          <a:xfrm>
            <a:off x="1" y="0"/>
            <a:ext cx="12192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r>
              <a:rPr lang="en-US" dirty="0"/>
              <a:t>2.XX </a:t>
            </a:r>
            <a:r>
              <a:rPr lang="en-US" dirty="0" err="1"/>
              <a:t>xxxx</a:t>
            </a:r>
            <a:r>
              <a:rPr lang="en-GB" dirty="0"/>
              <a:t>	</a:t>
            </a:r>
            <a:r>
              <a:rPr lang="en-US" dirty="0">
                <a:solidFill>
                  <a:srgbClr val="00628C"/>
                </a:solidFill>
              </a:rPr>
              <a:t>Step 1:1</a:t>
            </a:r>
          </a:p>
        </p:txBody>
      </p:sp>
      <p:sp>
        <p:nvSpPr>
          <p:cNvPr id="6" name="Rectangle 5"/>
          <p:cNvSpPr/>
          <p:nvPr userDrawn="1"/>
        </p:nvSpPr>
        <p:spPr>
          <a:xfrm>
            <a:off x="4221617" y="6487840"/>
            <a:ext cx="3748764" cy="323165"/>
          </a:xfrm>
          <a:prstGeom prst="rect">
            <a:avLst/>
          </a:prstGeom>
        </p:spPr>
        <p:txBody>
          <a:bodyPr wrap="square">
            <a:spAutoFit/>
          </a:bodyPr>
          <a:lstStyle/>
          <a:p>
            <a:pPr algn="ctr">
              <a:buFontTx/>
              <a:buNone/>
            </a:pPr>
            <a:r>
              <a:rPr lang="en-US" sz="1500" dirty="0">
                <a:solidFill>
                  <a:schemeClr val="bg1">
                    <a:lumMod val="50000"/>
                  </a:schemeClr>
                </a:solidFill>
                <a:effectLst/>
                <a:latin typeface="Myriad Pro" charset="0"/>
              </a:rPr>
              <a:t>2019 pilot</a:t>
            </a:r>
          </a:p>
        </p:txBody>
      </p:sp>
    </p:spTree>
    <p:extLst>
      <p:ext uri="{BB962C8B-B14F-4D97-AF65-F5344CB8AC3E}">
        <p14:creationId xmlns:p14="http://schemas.microsoft.com/office/powerpoint/2010/main" val="15134105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623393" y="764704"/>
            <a:ext cx="10954775" cy="5544618"/>
          </a:xfrm>
        </p:spPr>
        <p:txBody>
          <a:bodyPr anchor="t" anchorCtr="0"/>
          <a:lstStyle>
            <a:lvl1pPr marL="0" indent="0">
              <a:buFont typeface="Arial" charset="0"/>
              <a:buNone/>
              <a:defRPr sz="2800" baseline="0">
                <a:solidFill>
                  <a:schemeClr val="tx1"/>
                </a:solidFill>
                <a:latin typeface="Myriad Pro" charset="0"/>
                <a:ea typeface="Myriad Pro" charset="0"/>
                <a:cs typeface="Myriad Pro" charset="0"/>
              </a:defRPr>
            </a:lvl1pPr>
            <a:lvl2pPr marL="742950" indent="-285750">
              <a:buClr>
                <a:srgbClr val="82CBDD"/>
              </a:buClr>
              <a:buFont typeface="Arial" charset="0"/>
              <a:buChar char=""/>
              <a:defRPr sz="2400">
                <a:latin typeface="Myriad Pro" charset="0"/>
                <a:ea typeface="Myriad Pro" charset="0"/>
                <a:cs typeface="Myriad Pro" charset="0"/>
              </a:defRPr>
            </a:lvl2pPr>
            <a:lvl3pPr>
              <a:buClr>
                <a:srgbClr val="82CBDD"/>
              </a:buClr>
              <a:defRPr sz="2000">
                <a:latin typeface="Myriad Pro" charset="0"/>
                <a:ea typeface="Myriad Pro" charset="0"/>
                <a:cs typeface="Myriad Pro" charset="0"/>
              </a:defRPr>
            </a:lvl3pPr>
            <a:lvl4pPr>
              <a:buClr>
                <a:srgbClr val="82CBDD"/>
              </a:buClr>
              <a:defRPr sz="2000">
                <a:latin typeface="Myriad Pro" charset="0"/>
                <a:ea typeface="Myriad Pro" charset="0"/>
                <a:cs typeface="Myriad Pro" charset="0"/>
              </a:defRPr>
            </a:lvl4pPr>
            <a:lvl5pPr>
              <a:buClr>
                <a:srgbClr val="82CBDD"/>
              </a:buClr>
              <a:defRPr sz="2000">
                <a:latin typeface="Myriad Pro" charset="0"/>
                <a:ea typeface="Myriad Pro" charset="0"/>
                <a:cs typeface="Myriad Pro" charset="0"/>
              </a:defRPr>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Rectangle 7"/>
          <p:cNvSpPr/>
          <p:nvPr userDrawn="1"/>
        </p:nvSpPr>
        <p:spPr>
          <a:xfrm>
            <a:off x="8016214" y="6500874"/>
            <a:ext cx="3748764"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2019 </a:t>
            </a:r>
          </a:p>
        </p:txBody>
      </p:sp>
      <p:sp>
        <p:nvSpPr>
          <p:cNvPr id="11" name="Rectangle 10"/>
          <p:cNvSpPr/>
          <p:nvPr userDrawn="1"/>
        </p:nvSpPr>
        <p:spPr>
          <a:xfrm>
            <a:off x="523034" y="6487841"/>
            <a:ext cx="3748764"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9" name="Text Placeholder 8"/>
          <p:cNvSpPr>
            <a:spLocks noGrp="1"/>
          </p:cNvSpPr>
          <p:nvPr>
            <p:ph type="body" sz="quarter" idx="11" hasCustomPrompt="1"/>
          </p:nvPr>
        </p:nvSpPr>
        <p:spPr>
          <a:xfrm>
            <a:off x="0" y="0"/>
            <a:ext cx="12192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r>
              <a:rPr lang="en-US" dirty="0"/>
              <a:t>2.XX </a:t>
            </a:r>
            <a:r>
              <a:rPr lang="en-US" dirty="0" err="1"/>
              <a:t>xxxx</a:t>
            </a:r>
            <a:r>
              <a:rPr lang="en-GB" dirty="0"/>
              <a:t>	</a:t>
            </a:r>
            <a:r>
              <a:rPr lang="en-US" dirty="0">
                <a:solidFill>
                  <a:srgbClr val="00628C"/>
                </a:solidFill>
              </a:rPr>
              <a:t>Step 1:1</a:t>
            </a:r>
          </a:p>
        </p:txBody>
      </p:sp>
    </p:spTree>
    <p:extLst>
      <p:ext uri="{BB962C8B-B14F-4D97-AF65-F5344CB8AC3E}">
        <p14:creationId xmlns:p14="http://schemas.microsoft.com/office/powerpoint/2010/main" val="3914105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eaching Point Slide">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623393" y="1181498"/>
            <a:ext cx="10954775" cy="5127824"/>
          </a:xfrm>
        </p:spPr>
        <p:txBody>
          <a:bodyPr anchor="t" anchorCtr="0"/>
          <a:lstStyle>
            <a:lvl1pPr marL="0" indent="0">
              <a:defRPr sz="2400" baseline="0">
                <a:solidFill>
                  <a:schemeClr val="tx1"/>
                </a:solidFill>
                <a:latin typeface="Myriad Pro" charset="0"/>
                <a:ea typeface="Myriad Pro" charset="0"/>
                <a:cs typeface="Myriad Pro" charset="0"/>
              </a:defRPr>
            </a:lvl1pPr>
            <a:lvl2pPr marL="742950" indent="-285750">
              <a:buClr>
                <a:srgbClr val="82CBDD"/>
              </a:buClr>
              <a:buFont typeface="Arial" charset="0"/>
              <a:buChar char=""/>
              <a:defRPr sz="2000">
                <a:latin typeface="Myriad Pro" charset="0"/>
                <a:ea typeface="Myriad Pro" charset="0"/>
                <a:cs typeface="Myriad Pro" charset="0"/>
              </a:defRPr>
            </a:lvl2pPr>
            <a:lvl3pPr>
              <a:buClr>
                <a:srgbClr val="82CBDD"/>
              </a:buClr>
              <a:defRPr sz="1800">
                <a:latin typeface="Myriad Pro" charset="0"/>
                <a:ea typeface="Myriad Pro" charset="0"/>
                <a:cs typeface="Myriad Pro" charset="0"/>
              </a:defRPr>
            </a:lvl3pPr>
            <a:lvl4pPr>
              <a:buClr>
                <a:srgbClr val="82CBDD"/>
              </a:buClr>
              <a:defRPr sz="1800">
                <a:latin typeface="Myriad Pro" charset="0"/>
                <a:ea typeface="Myriad Pro" charset="0"/>
                <a:cs typeface="Myriad Pro" charset="0"/>
              </a:defRPr>
            </a:lvl4pPr>
            <a:lvl5pPr>
              <a:buClr>
                <a:srgbClr val="82CBDD"/>
              </a:buClr>
              <a:defRPr sz="1800">
                <a:latin typeface="Myriad Pro" charset="0"/>
                <a:ea typeface="Myriad Pro" charset="0"/>
                <a:cs typeface="Myriad Pro" charset="0"/>
              </a:defRPr>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Rectangle 7"/>
          <p:cNvSpPr/>
          <p:nvPr userDrawn="1"/>
        </p:nvSpPr>
        <p:spPr>
          <a:xfrm>
            <a:off x="8016214" y="6500874"/>
            <a:ext cx="3748764"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2019 </a:t>
            </a:r>
          </a:p>
        </p:txBody>
      </p:sp>
      <p:sp>
        <p:nvSpPr>
          <p:cNvPr id="11" name="Rectangle 10"/>
          <p:cNvSpPr/>
          <p:nvPr userDrawn="1"/>
        </p:nvSpPr>
        <p:spPr>
          <a:xfrm>
            <a:off x="523034" y="6487841"/>
            <a:ext cx="3748764"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6" name="Text Placeholder 5"/>
          <p:cNvSpPr>
            <a:spLocks noGrp="1"/>
          </p:cNvSpPr>
          <p:nvPr>
            <p:ph type="body" sz="quarter" idx="10"/>
          </p:nvPr>
        </p:nvSpPr>
        <p:spPr>
          <a:xfrm>
            <a:off x="618611" y="764705"/>
            <a:ext cx="10959556" cy="416793"/>
          </a:xfrm>
        </p:spPr>
        <p:txBody>
          <a:bodyPr anchor="ctr" anchorCtr="0"/>
          <a:lstStyle>
            <a:lvl1pPr>
              <a:defRPr sz="2400" b="1" i="0">
                <a:solidFill>
                  <a:srgbClr val="00628C"/>
                </a:solidFill>
                <a:latin typeface="Myriad Pro Semibold" charset="0"/>
                <a:ea typeface="Myriad Pro Semibold" charset="0"/>
                <a:cs typeface="Myriad Pro Semibold" charset="0"/>
              </a:defRPr>
            </a:lvl1pPr>
          </a:lstStyle>
          <a:p>
            <a:pPr lvl="0"/>
            <a:r>
              <a:rPr lang="en-US"/>
              <a:t>Click to edit Master text styles</a:t>
            </a:r>
          </a:p>
        </p:txBody>
      </p:sp>
      <p:sp>
        <p:nvSpPr>
          <p:cNvPr id="9" name="Text Placeholder 8"/>
          <p:cNvSpPr>
            <a:spLocks noGrp="1"/>
          </p:cNvSpPr>
          <p:nvPr>
            <p:ph type="body" sz="quarter" idx="11" hasCustomPrompt="1"/>
          </p:nvPr>
        </p:nvSpPr>
        <p:spPr>
          <a:xfrm>
            <a:off x="1" y="0"/>
            <a:ext cx="12192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r>
              <a:rPr lang="en-US" dirty="0"/>
              <a:t>2.XX </a:t>
            </a:r>
            <a:r>
              <a:rPr lang="en-US" dirty="0" err="1"/>
              <a:t>xxxx</a:t>
            </a:r>
            <a:r>
              <a:rPr lang="en-GB" dirty="0"/>
              <a:t>	</a:t>
            </a:r>
            <a:r>
              <a:rPr lang="en-US" dirty="0">
                <a:solidFill>
                  <a:srgbClr val="00628C"/>
                </a:solidFill>
              </a:rPr>
              <a:t>Step 1:1</a:t>
            </a:r>
          </a:p>
        </p:txBody>
      </p:sp>
    </p:spTree>
    <p:extLst>
      <p:ext uri="{BB962C8B-B14F-4D97-AF65-F5344CB8AC3E}">
        <p14:creationId xmlns:p14="http://schemas.microsoft.com/office/powerpoint/2010/main" val="304990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theme" Target="../theme/theme2.xml"/><Relationship Id="rId5" Type="http://schemas.openxmlformats.org/officeDocument/2006/relationships/slideLayout" Target="../slideLayouts/slideLayout14.xml"/><Relationship Id="rId4"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D359243-BC76-47BD-8772-C08CAEE510C4}"/>
              </a:ext>
            </a:extLst>
          </p:cNvPr>
          <p:cNvSpPr>
            <a:spLocks noGrp="1"/>
          </p:cNvSpPr>
          <p:nvPr>
            <p:ph type="title"/>
          </p:nvPr>
        </p:nvSpPr>
        <p:spPr>
          <a:xfrm>
            <a:off x="609437" y="301625"/>
            <a:ext cx="10744363" cy="1143000"/>
          </a:xfrm>
          <a:prstGeom prst="rect">
            <a:avLst/>
          </a:prstGeom>
        </p:spPr>
        <p:txBody>
          <a:bodyPr vert="horz" lIns="91440" tIns="45720" rIns="91440" bIns="45720" rtlCol="0" anchor="t">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97E1ECB2-930A-4226-90F7-B3EB6759DCBA}"/>
              </a:ext>
            </a:extLst>
          </p:cNvPr>
          <p:cNvSpPr>
            <a:spLocks noGrp="1"/>
          </p:cNvSpPr>
          <p:nvPr>
            <p:ph type="body" idx="1"/>
          </p:nvPr>
        </p:nvSpPr>
        <p:spPr>
          <a:xfrm>
            <a:off x="609437" y="1556795"/>
            <a:ext cx="10744363" cy="449739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Footer Placeholder 4">
            <a:extLst>
              <a:ext uri="{FF2B5EF4-FFF2-40B4-BE49-F238E27FC236}">
                <a16:creationId xmlns:a16="http://schemas.microsoft.com/office/drawing/2014/main" id="{1C22EAE8-1007-48BC-A80E-FDEE657EAAC4}"/>
              </a:ext>
            </a:extLst>
          </p:cNvPr>
          <p:cNvSpPr>
            <a:spLocks noGrp="1"/>
          </p:cNvSpPr>
          <p:nvPr>
            <p:ph type="ftr" sz="quarter" idx="3"/>
          </p:nvPr>
        </p:nvSpPr>
        <p:spPr>
          <a:xfrm>
            <a:off x="0" y="6356350"/>
            <a:ext cx="12192000" cy="365125"/>
          </a:xfrm>
          <a:prstGeom prst="rect">
            <a:avLst/>
          </a:prstGeom>
        </p:spPr>
        <p:txBody>
          <a:bodyPr vert="horz" lIns="91440" tIns="45720" rIns="91440" bIns="45720" rtlCol="0" anchor="ctr"/>
          <a:lstStyle>
            <a:lvl1pPr algn="ctr">
              <a:buNone/>
              <a:defRPr sz="1200">
                <a:solidFill>
                  <a:schemeClr val="tx1">
                    <a:tint val="75000"/>
                  </a:schemeClr>
                </a:solidFill>
              </a:defRPr>
            </a:lvl1pPr>
          </a:lstStyle>
          <a:p>
            <a:r>
              <a:rPr lang="en-GB"/>
              <a:t>Curriculum Prioritisation for Primary Maths</a:t>
            </a:r>
            <a:endParaRPr lang="en-GB" dirty="0"/>
          </a:p>
        </p:txBody>
      </p:sp>
    </p:spTree>
    <p:extLst>
      <p:ext uri="{BB962C8B-B14F-4D97-AF65-F5344CB8AC3E}">
        <p14:creationId xmlns:p14="http://schemas.microsoft.com/office/powerpoint/2010/main" val="2493390202"/>
      </p:ext>
    </p:extLst>
  </p:cSld>
  <p:clrMap bg1="lt1" tx1="dk1" bg2="lt2" tx2="dk2" accent1="accent1" accent2="accent2" accent3="accent3" accent4="accent4" accent5="accent5" accent6="accent6" hlink="hlink" folHlink="folHlink"/>
  <p:sldLayoutIdLst>
    <p:sldLayoutId id="2147483661" r:id="rId1"/>
    <p:sldLayoutId id="2147483665" r:id="rId2"/>
    <p:sldLayoutId id="2147483675" r:id="rId3"/>
    <p:sldLayoutId id="2147483676" r:id="rId4"/>
    <p:sldLayoutId id="2147483674" r:id="rId5"/>
    <p:sldLayoutId id="2147483668" r:id="rId6"/>
    <p:sldLayoutId id="2147483663" r:id="rId7"/>
    <p:sldLayoutId id="2147483677" r:id="rId8"/>
    <p:sldLayoutId id="2147483678" r:id="rId9"/>
  </p:sldLayoutIdLst>
  <p:hf sldNum="0" hdr="0" dt="0"/>
  <p:txStyles>
    <p:titleStyle>
      <a:lvl1pPr algn="l" defTabSz="914400" rtl="0" eaLnBrk="1" latinLnBrk="0" hangingPunct="1">
        <a:lnSpc>
          <a:spcPct val="90000"/>
        </a:lnSpc>
        <a:spcBef>
          <a:spcPct val="0"/>
        </a:spcBef>
        <a:buNone/>
        <a:defRPr sz="2700" b="1" kern="1200">
          <a:solidFill>
            <a:srgbClr val="585858"/>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kern="1200">
          <a:solidFill>
            <a:srgbClr val="585858"/>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585858"/>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585858"/>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4"/>
          <p:cNvSpPr>
            <a:spLocks noGrp="1" noChangeArrowheads="1"/>
          </p:cNvSpPr>
          <p:nvPr>
            <p:ph type="title"/>
          </p:nvPr>
        </p:nvSpPr>
        <p:spPr bwMode="auto">
          <a:xfrm>
            <a:off x="1016000" y="301625"/>
            <a:ext cx="10566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endParaRPr lang="en-GB" altLang="en-US" dirty="0"/>
          </a:p>
        </p:txBody>
      </p:sp>
      <p:sp>
        <p:nvSpPr>
          <p:cNvPr id="1027" name="Rectangle 5"/>
          <p:cNvSpPr>
            <a:spLocks noGrp="1" noChangeArrowheads="1"/>
          </p:cNvSpPr>
          <p:nvPr>
            <p:ph type="body" idx="1"/>
          </p:nvPr>
        </p:nvSpPr>
        <p:spPr bwMode="auto">
          <a:xfrm>
            <a:off x="1016001" y="1827213"/>
            <a:ext cx="10562167"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GB" altLang="en-US" dirty="0"/>
              <a:t>Click to edit Master text styles</a:t>
            </a:r>
          </a:p>
          <a:p>
            <a:pPr lvl="1"/>
            <a:r>
              <a:rPr lang="en-GB" altLang="en-US" dirty="0"/>
              <a:t>Second level</a:t>
            </a:r>
          </a:p>
          <a:p>
            <a:pPr lvl="2"/>
            <a:r>
              <a:rPr lang="en-GB" altLang="en-US" dirty="0"/>
              <a:t>Third level</a:t>
            </a:r>
          </a:p>
        </p:txBody>
      </p:sp>
      <p:sp>
        <p:nvSpPr>
          <p:cNvPr id="43014" name="Rectangle 6"/>
          <p:cNvSpPr>
            <a:spLocks noGrp="1" noChangeArrowheads="1"/>
          </p:cNvSpPr>
          <p:nvPr>
            <p:ph type="dt" sz="half" idx="2"/>
          </p:nvPr>
        </p:nvSpPr>
        <p:spPr bwMode="auto">
          <a:xfrm>
            <a:off x="609600" y="6248400"/>
            <a:ext cx="2844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vl1pPr>
          </a:lstStyle>
          <a:p>
            <a:pPr>
              <a:defRPr/>
            </a:pPr>
            <a:endParaRPr lang="en-GB" dirty="0"/>
          </a:p>
        </p:txBody>
      </p:sp>
      <p:sp>
        <p:nvSpPr>
          <p:cNvPr id="43015" name="Rectangle 7"/>
          <p:cNvSpPr>
            <a:spLocks noGrp="1" noChangeArrowheads="1"/>
          </p:cNvSpPr>
          <p:nvPr>
            <p:ph type="ftr" sz="quarter" idx="3"/>
          </p:nvPr>
        </p:nvSpPr>
        <p:spPr bwMode="auto">
          <a:xfrm>
            <a:off x="4165600" y="6248400"/>
            <a:ext cx="3860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a:spcBef>
                <a:spcPct val="0"/>
              </a:spcBef>
              <a:buClrTx/>
              <a:buFontTx/>
              <a:buNone/>
              <a:defRPr sz="1200"/>
            </a:lvl1pPr>
          </a:lstStyle>
          <a:p>
            <a:pPr>
              <a:defRPr/>
            </a:pPr>
            <a:endParaRPr lang="en-GB"/>
          </a:p>
        </p:txBody>
      </p:sp>
      <p:sp>
        <p:nvSpPr>
          <p:cNvPr id="43016" name="Rectangle 8"/>
          <p:cNvSpPr>
            <a:spLocks noGrp="1" noChangeArrowheads="1"/>
          </p:cNvSpPr>
          <p:nvPr>
            <p:ph type="sldNum" sz="quarter" idx="4"/>
          </p:nvPr>
        </p:nvSpPr>
        <p:spPr bwMode="auto">
          <a:xfrm>
            <a:off x="8737600" y="6248400"/>
            <a:ext cx="2844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vl1pPr>
          </a:lstStyle>
          <a:p>
            <a:fld id="{17C71EE9-BA72-3342-AD7C-7458D51D3716}" type="slidenum">
              <a:rPr lang="en-GB" altLang="x-none"/>
              <a:pPr/>
              <a:t>‹#›</a:t>
            </a:fld>
            <a:endParaRPr lang="en-GB" altLang="x-none"/>
          </a:p>
        </p:txBody>
      </p:sp>
    </p:spTree>
    <p:extLst>
      <p:ext uri="{BB962C8B-B14F-4D97-AF65-F5344CB8AC3E}">
        <p14:creationId xmlns:p14="http://schemas.microsoft.com/office/powerpoint/2010/main" val="3191085660"/>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Lst>
  <p:txStyles>
    <p:titleStyle>
      <a:lvl1pPr algn="l" rtl="0" eaLnBrk="1" fontAlgn="base" hangingPunct="1">
        <a:spcBef>
          <a:spcPct val="0"/>
        </a:spcBef>
        <a:spcAft>
          <a:spcPct val="0"/>
        </a:spcAft>
        <a:defRPr sz="2800" b="1" i="0">
          <a:solidFill>
            <a:srgbClr val="00628C"/>
          </a:solidFill>
          <a:latin typeface="Myriad Pro Semibold" charset="0"/>
          <a:ea typeface="Myriad Pro Semibold" charset="0"/>
          <a:cs typeface="Myriad Pro Semibold" charset="0"/>
        </a:defRPr>
      </a:lvl1pPr>
      <a:lvl2pPr algn="l" rtl="0" eaLnBrk="1" fontAlgn="base" hangingPunct="1">
        <a:spcBef>
          <a:spcPct val="0"/>
        </a:spcBef>
        <a:spcAft>
          <a:spcPct val="0"/>
        </a:spcAft>
        <a:defRPr sz="3600" b="1">
          <a:solidFill>
            <a:srgbClr val="00628C"/>
          </a:solidFill>
          <a:latin typeface="Arial" charset="0"/>
        </a:defRPr>
      </a:lvl2pPr>
      <a:lvl3pPr algn="l" rtl="0" eaLnBrk="1" fontAlgn="base" hangingPunct="1">
        <a:spcBef>
          <a:spcPct val="0"/>
        </a:spcBef>
        <a:spcAft>
          <a:spcPct val="0"/>
        </a:spcAft>
        <a:defRPr sz="3600" b="1">
          <a:solidFill>
            <a:srgbClr val="00628C"/>
          </a:solidFill>
          <a:latin typeface="Arial" charset="0"/>
        </a:defRPr>
      </a:lvl3pPr>
      <a:lvl4pPr algn="l" rtl="0" eaLnBrk="1" fontAlgn="base" hangingPunct="1">
        <a:spcBef>
          <a:spcPct val="0"/>
        </a:spcBef>
        <a:spcAft>
          <a:spcPct val="0"/>
        </a:spcAft>
        <a:defRPr sz="3600" b="1">
          <a:solidFill>
            <a:srgbClr val="00628C"/>
          </a:solidFill>
          <a:latin typeface="Arial" charset="0"/>
        </a:defRPr>
      </a:lvl4pPr>
      <a:lvl5pPr algn="l" rtl="0" eaLnBrk="1" fontAlgn="base" hangingPunct="1">
        <a:spcBef>
          <a:spcPct val="0"/>
        </a:spcBef>
        <a:spcAft>
          <a:spcPct val="0"/>
        </a:spcAft>
        <a:defRPr sz="3600" b="1">
          <a:solidFill>
            <a:srgbClr val="00628C"/>
          </a:solidFill>
          <a:latin typeface="Arial" charset="0"/>
        </a:defRPr>
      </a:lvl5pPr>
      <a:lvl6pPr marL="457200" algn="l" rtl="0" eaLnBrk="1" fontAlgn="base" hangingPunct="1">
        <a:spcBef>
          <a:spcPct val="0"/>
        </a:spcBef>
        <a:spcAft>
          <a:spcPct val="0"/>
        </a:spcAft>
        <a:defRPr sz="3600" b="1">
          <a:solidFill>
            <a:srgbClr val="00628C"/>
          </a:solidFill>
          <a:latin typeface="Arial" charset="0"/>
        </a:defRPr>
      </a:lvl6pPr>
      <a:lvl7pPr marL="914400" algn="l" rtl="0" eaLnBrk="1" fontAlgn="base" hangingPunct="1">
        <a:spcBef>
          <a:spcPct val="0"/>
        </a:spcBef>
        <a:spcAft>
          <a:spcPct val="0"/>
        </a:spcAft>
        <a:defRPr sz="3600" b="1">
          <a:solidFill>
            <a:srgbClr val="00628C"/>
          </a:solidFill>
          <a:latin typeface="Arial" charset="0"/>
        </a:defRPr>
      </a:lvl7pPr>
      <a:lvl8pPr marL="1371600" algn="l" rtl="0" eaLnBrk="1" fontAlgn="base" hangingPunct="1">
        <a:spcBef>
          <a:spcPct val="0"/>
        </a:spcBef>
        <a:spcAft>
          <a:spcPct val="0"/>
        </a:spcAft>
        <a:defRPr sz="3600" b="1">
          <a:solidFill>
            <a:srgbClr val="00628C"/>
          </a:solidFill>
          <a:latin typeface="Arial" charset="0"/>
        </a:defRPr>
      </a:lvl8pPr>
      <a:lvl9pPr marL="1828800" algn="l" rtl="0" eaLnBrk="1" fontAlgn="base" hangingPunct="1">
        <a:spcBef>
          <a:spcPct val="0"/>
        </a:spcBef>
        <a:spcAft>
          <a:spcPct val="0"/>
        </a:spcAft>
        <a:defRPr sz="3600" b="1">
          <a:solidFill>
            <a:srgbClr val="00628C"/>
          </a:solidFill>
          <a:latin typeface="Arial" charset="0"/>
        </a:defRPr>
      </a:lvl9pPr>
    </p:titleStyle>
    <p:bodyStyle>
      <a:lvl1pPr marL="342900" indent="-342900" algn="l" rtl="0" eaLnBrk="1" fontAlgn="base" hangingPunct="1">
        <a:spcBef>
          <a:spcPct val="20000"/>
        </a:spcBef>
        <a:spcAft>
          <a:spcPct val="0"/>
        </a:spcAft>
        <a:buClr>
          <a:schemeClr val="tx2"/>
        </a:buClr>
        <a:buFont typeface="Arial" charset="0"/>
        <a:defRPr sz="2800">
          <a:solidFill>
            <a:schemeClr val="tx1"/>
          </a:solidFill>
          <a:latin typeface="Myriad Pro" charset="0"/>
          <a:ea typeface="Myriad Pro" charset="0"/>
          <a:cs typeface="Myriad Pro" charset="0"/>
        </a:defRPr>
      </a:lvl1pPr>
      <a:lvl2pPr marL="742950" indent="-285750" algn="l" rtl="0" eaLnBrk="1" fontAlgn="base" hangingPunct="1">
        <a:spcBef>
          <a:spcPct val="20000"/>
        </a:spcBef>
        <a:spcAft>
          <a:spcPct val="0"/>
        </a:spcAft>
        <a:buClr>
          <a:srgbClr val="82CBDD"/>
        </a:buClr>
        <a:buFont typeface="Arial" charset="0"/>
        <a:buChar char="●"/>
        <a:defRPr sz="2400">
          <a:solidFill>
            <a:schemeClr val="tx1"/>
          </a:solidFill>
          <a:latin typeface="Myriad Pro" charset="0"/>
          <a:ea typeface="Myriad Pro" charset="0"/>
          <a:cs typeface="Myriad Pro" charset="0"/>
        </a:defRPr>
      </a:lvl2pPr>
      <a:lvl3pPr marL="1143000" indent="-228600" algn="l" rtl="0" eaLnBrk="1" fontAlgn="base" hangingPunct="1">
        <a:spcBef>
          <a:spcPct val="20000"/>
        </a:spcBef>
        <a:spcAft>
          <a:spcPct val="0"/>
        </a:spcAft>
        <a:buClr>
          <a:srgbClr val="00628C"/>
        </a:buClr>
        <a:buFont typeface="Arial" charset="0"/>
        <a:buChar char="–"/>
        <a:defRPr sz="2000">
          <a:solidFill>
            <a:schemeClr val="tx1"/>
          </a:solidFill>
          <a:latin typeface="Myriad Pro" charset="0"/>
          <a:ea typeface="Myriad Pro" charset="0"/>
          <a:cs typeface="Myriad Pro" charset="0"/>
        </a:defRPr>
      </a:lvl3pPr>
      <a:lvl4pPr marL="1600200" indent="-228600" algn="l" rtl="0" eaLnBrk="1" fontAlgn="base" hangingPunct="1">
        <a:spcBef>
          <a:spcPct val="20000"/>
        </a:spcBef>
        <a:spcAft>
          <a:spcPct val="0"/>
        </a:spcAft>
        <a:buClr>
          <a:schemeClr val="accent2"/>
        </a:buClr>
        <a:buFont typeface="Arial" charset="0"/>
        <a:buChar char="●"/>
        <a:defRPr sz="1900">
          <a:solidFill>
            <a:schemeClr val="tx1"/>
          </a:solidFill>
          <a:latin typeface="+mn-lt"/>
        </a:defRPr>
      </a:lvl4pPr>
      <a:lvl5pPr marL="20574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5pPr>
      <a:lvl6pPr marL="25146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6pPr>
      <a:lvl7pPr marL="29718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7pPr>
      <a:lvl8pPr marL="34290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8pPr>
      <a:lvl9pPr marL="38862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11.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8.xml"/><Relationship Id="rId5" Type="http://schemas.openxmlformats.org/officeDocument/2006/relationships/image" Target="../media/image13.png"/><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8.xml"/><Relationship Id="rId5" Type="http://schemas.openxmlformats.org/officeDocument/2006/relationships/image" Target="../media/image11.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8.xml"/><Relationship Id="rId5" Type="http://schemas.openxmlformats.org/officeDocument/2006/relationships/image" Target="../media/image13.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s://www.ncetm.org.uk/media/cu1an3e2/ncetm_spine2_segment15_y4.pdf#page=5" TargetMode="External"/><Relationship Id="rId2" Type="http://schemas.openxmlformats.org/officeDocument/2006/relationships/notesSlide" Target="../notesSlides/notesSlide7.xml"/><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slide" Target="slide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image" Target="../media/image17.png"/><Relationship Id="rId5" Type="http://schemas.openxmlformats.org/officeDocument/2006/relationships/image" Target="../media/image11.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image" Target="../media/image18.png"/><Relationship Id="rId5" Type="http://schemas.openxmlformats.org/officeDocument/2006/relationships/image" Target="../media/image11.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8.xml"/><Relationship Id="rId5" Type="http://schemas.openxmlformats.org/officeDocument/2006/relationships/image" Target="../media/image21.pn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hyperlink" Target="https://www.ncetm.org.uk/media/cu1an3e2/ncetm_spine2_segment15_y4.pdf#page=11" TargetMode="Externa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slide" Target="slide3.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image" Target="../media/image20.png"/><Relationship Id="rId5" Type="http://schemas.openxmlformats.org/officeDocument/2006/relationships/image" Target="../media/image16.png"/><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8.xml"/><Relationship Id="rId5" Type="http://schemas.openxmlformats.org/officeDocument/2006/relationships/image" Target="../media/image21.png"/><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8.xml"/><Relationship Id="rId6" Type="http://schemas.openxmlformats.org/officeDocument/2006/relationships/image" Target="../media/image25.png"/><Relationship Id="rId5" Type="http://schemas.openxmlformats.org/officeDocument/2006/relationships/image" Target="../media/image21.png"/><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hyperlink" Target="https://www.ncetm.org.uk/media/cu1an3e2/ncetm_spine2_segment15_y4.pdf#page=15" TargetMode="External"/><Relationship Id="rId2" Type="http://schemas.openxmlformats.org/officeDocument/2006/relationships/notesSlide" Target="../notesSlides/notesSlide22.xml"/><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slide" Target="slide3.xml"/></Relationships>
</file>

<file path=ppt/slides/_rels/slide2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26.wmf"/><Relationship Id="rId7"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12.xml"/><Relationship Id="rId6" Type="http://schemas.openxmlformats.org/officeDocument/2006/relationships/image" Target="../media/image13.png"/><Relationship Id="rId5" Type="http://schemas.openxmlformats.org/officeDocument/2006/relationships/image" Target="../media/image28.wmf"/><Relationship Id="rId4" Type="http://schemas.openxmlformats.org/officeDocument/2006/relationships/image" Target="../media/image27.wmf"/></Relationships>
</file>

<file path=ppt/slides/_rels/slide24.xml.rels><?xml version="1.0" encoding="UTF-8" standalone="yes"?>
<Relationships xmlns="http://schemas.openxmlformats.org/package/2006/relationships"><Relationship Id="rId8" Type="http://schemas.openxmlformats.org/officeDocument/2006/relationships/image" Target="../media/image31.wmf"/><Relationship Id="rId3" Type="http://schemas.openxmlformats.org/officeDocument/2006/relationships/image" Target="../media/image29.emf"/><Relationship Id="rId7" Type="http://schemas.openxmlformats.org/officeDocument/2006/relationships/image" Target="../media/image30.wmf"/><Relationship Id="rId2" Type="http://schemas.openxmlformats.org/officeDocument/2006/relationships/notesSlide" Target="../notesSlides/notesSlide24.xml"/><Relationship Id="rId1" Type="http://schemas.openxmlformats.org/officeDocument/2006/relationships/slideLayout" Target="../slideLayouts/slideLayout1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8" Type="http://schemas.openxmlformats.org/officeDocument/2006/relationships/image" Target="../media/image33.wmf"/><Relationship Id="rId3" Type="http://schemas.openxmlformats.org/officeDocument/2006/relationships/image" Target="../media/image11.png"/><Relationship Id="rId7" Type="http://schemas.openxmlformats.org/officeDocument/2006/relationships/image" Target="../media/image32.wmf"/><Relationship Id="rId2" Type="http://schemas.openxmlformats.org/officeDocument/2006/relationships/notesSlide" Target="../notesSlides/notesSlide25.xml"/><Relationship Id="rId1" Type="http://schemas.openxmlformats.org/officeDocument/2006/relationships/slideLayout" Target="../slideLayouts/slideLayout12.xml"/><Relationship Id="rId6" Type="http://schemas.openxmlformats.org/officeDocument/2006/relationships/image" Target="../media/image31.wmf"/><Relationship Id="rId5" Type="http://schemas.openxmlformats.org/officeDocument/2006/relationships/image" Target="../media/image12.png"/><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34.wmf"/><Relationship Id="rId2" Type="http://schemas.openxmlformats.org/officeDocument/2006/relationships/notesSlide" Target="../notesSlides/notesSlide26.xml"/><Relationship Id="rId1" Type="http://schemas.openxmlformats.org/officeDocument/2006/relationships/slideLayout" Target="../slideLayouts/slideLayout12.xml"/><Relationship Id="rId6" Type="http://schemas.openxmlformats.org/officeDocument/2006/relationships/image" Target="../media/image33.wmf"/><Relationship Id="rId5" Type="http://schemas.openxmlformats.org/officeDocument/2006/relationships/image" Target="../media/image12.png"/><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11.png"/><Relationship Id="rId7" Type="http://schemas.openxmlformats.org/officeDocument/2006/relationships/image" Target="../media/image35.png"/><Relationship Id="rId2" Type="http://schemas.openxmlformats.org/officeDocument/2006/relationships/notesSlide" Target="../notesSlides/notesSlide27.xml"/><Relationship Id="rId1" Type="http://schemas.openxmlformats.org/officeDocument/2006/relationships/slideLayout" Target="../slideLayouts/slideLayout12.xml"/><Relationship Id="rId6" Type="http://schemas.openxmlformats.org/officeDocument/2006/relationships/image" Target="../media/image34.wmf"/><Relationship Id="rId5" Type="http://schemas.openxmlformats.org/officeDocument/2006/relationships/image" Target="../media/image12.png"/><Relationship Id="rId4" Type="http://schemas.openxmlformats.org/officeDocument/2006/relationships/image" Target="../media/image13.png"/><Relationship Id="rId9" Type="http://schemas.openxmlformats.org/officeDocument/2006/relationships/image" Target="../media/image37.png"/></Relationships>
</file>

<file path=ppt/slides/_rels/slide28.xml.rels><?xml version="1.0" encoding="UTF-8" standalone="yes"?>
<Relationships xmlns="http://schemas.openxmlformats.org/package/2006/relationships"><Relationship Id="rId3" Type="http://schemas.openxmlformats.org/officeDocument/2006/relationships/image" Target="../media/image38.wmf"/><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39.wmf"/></Relationships>
</file>

<file path=ppt/slides/_rels/slide2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hyperlink" Target="https://www.ncetm.org.uk/media/cu1an3e2/ncetm_spine2_segment15_y4.pdf#page=18" TargetMode="External"/><Relationship Id="rId2" Type="http://schemas.openxmlformats.org/officeDocument/2006/relationships/notesSlide" Target="../notesSlides/notesSlide31.xml"/><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slide" Target="slide3.xml"/></Relationships>
</file>

<file path=ppt/slides/_rels/slide32.xml.rels><?xml version="1.0" encoding="UTF-8" standalone="yes"?>
<Relationships xmlns="http://schemas.openxmlformats.org/package/2006/relationships"><Relationship Id="rId3" Type="http://schemas.openxmlformats.org/officeDocument/2006/relationships/image" Target="../media/image41.wmf"/><Relationship Id="rId2" Type="http://schemas.openxmlformats.org/officeDocument/2006/relationships/notesSlide" Target="../notesSlides/notesSlide32.xml"/><Relationship Id="rId1" Type="http://schemas.openxmlformats.org/officeDocument/2006/relationships/slideLayout" Target="../slideLayouts/slideLayout1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33.xml.rels><?xml version="1.0" encoding="UTF-8" standalone="yes"?>
<Relationships xmlns="http://schemas.openxmlformats.org/package/2006/relationships"><Relationship Id="rId8" Type="http://schemas.openxmlformats.org/officeDocument/2006/relationships/image" Target="../media/image46.wmf"/><Relationship Id="rId3" Type="http://schemas.openxmlformats.org/officeDocument/2006/relationships/image" Target="../media/image45.png"/><Relationship Id="rId7" Type="http://schemas.openxmlformats.org/officeDocument/2006/relationships/image" Target="../media/image43.png"/><Relationship Id="rId2" Type="http://schemas.openxmlformats.org/officeDocument/2006/relationships/notesSlide" Target="../notesSlides/notesSlide33.xml"/><Relationship Id="rId1" Type="http://schemas.openxmlformats.org/officeDocument/2006/relationships/slideLayout" Target="../slideLayouts/slideLayout12.xml"/><Relationship Id="rId6" Type="http://schemas.openxmlformats.org/officeDocument/2006/relationships/image" Target="../media/image44.png"/><Relationship Id="rId5" Type="http://schemas.openxmlformats.org/officeDocument/2006/relationships/image" Target="../media/image42.png"/><Relationship Id="rId4" Type="http://schemas.openxmlformats.org/officeDocument/2006/relationships/image" Target="../media/image41.wmf"/><Relationship Id="rId9" Type="http://schemas.openxmlformats.org/officeDocument/2006/relationships/image" Target="../media/image47.wmf"/></Relationships>
</file>

<file path=ppt/slides/_rels/slide34.xml.rels><?xml version="1.0" encoding="UTF-8" standalone="yes"?>
<Relationships xmlns="http://schemas.openxmlformats.org/package/2006/relationships"><Relationship Id="rId8" Type="http://schemas.openxmlformats.org/officeDocument/2006/relationships/image" Target="../media/image48.wmf"/><Relationship Id="rId3" Type="http://schemas.openxmlformats.org/officeDocument/2006/relationships/image" Target="../media/image45.png"/><Relationship Id="rId7" Type="http://schemas.openxmlformats.org/officeDocument/2006/relationships/image" Target="../media/image43.png"/><Relationship Id="rId2" Type="http://schemas.openxmlformats.org/officeDocument/2006/relationships/notesSlide" Target="../notesSlides/notesSlide34.xml"/><Relationship Id="rId1" Type="http://schemas.openxmlformats.org/officeDocument/2006/relationships/slideLayout" Target="../slideLayouts/slideLayout12.xml"/><Relationship Id="rId6" Type="http://schemas.openxmlformats.org/officeDocument/2006/relationships/image" Target="../media/image47.wmf"/><Relationship Id="rId5" Type="http://schemas.openxmlformats.org/officeDocument/2006/relationships/image" Target="../media/image44.png"/><Relationship Id="rId4" Type="http://schemas.openxmlformats.org/officeDocument/2006/relationships/image" Target="../media/image42.png"/></Relationships>
</file>

<file path=ppt/slides/_rels/slide35.xml.rels><?xml version="1.0" encoding="UTF-8" standalone="yes"?>
<Relationships xmlns="http://schemas.openxmlformats.org/package/2006/relationships"><Relationship Id="rId8" Type="http://schemas.openxmlformats.org/officeDocument/2006/relationships/image" Target="../media/image48.wmf"/><Relationship Id="rId3" Type="http://schemas.openxmlformats.org/officeDocument/2006/relationships/image" Target="../media/image45.png"/><Relationship Id="rId7" Type="http://schemas.openxmlformats.org/officeDocument/2006/relationships/image" Target="../media/image43.png"/><Relationship Id="rId2" Type="http://schemas.openxmlformats.org/officeDocument/2006/relationships/notesSlide" Target="../notesSlides/notesSlide35.xml"/><Relationship Id="rId1" Type="http://schemas.openxmlformats.org/officeDocument/2006/relationships/slideLayout" Target="../slideLayouts/slideLayout12.xml"/><Relationship Id="rId6" Type="http://schemas.openxmlformats.org/officeDocument/2006/relationships/image" Target="../media/image44.png"/><Relationship Id="rId5" Type="http://schemas.openxmlformats.org/officeDocument/2006/relationships/image" Target="../media/image42.png"/><Relationship Id="rId10" Type="http://schemas.openxmlformats.org/officeDocument/2006/relationships/image" Target="../media/image51.wmf"/><Relationship Id="rId4" Type="http://schemas.openxmlformats.org/officeDocument/2006/relationships/image" Target="../media/image49.png"/><Relationship Id="rId9" Type="http://schemas.openxmlformats.org/officeDocument/2006/relationships/image" Target="../media/image50.wmf"/></Relationships>
</file>

<file path=ppt/slides/_rels/slide3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hyperlink" Target="https://www.ncetm.org.uk/media/cu1an3e2/ncetm_spine2_segment15_y4.pdf#page=20" TargetMode="External"/><Relationship Id="rId2" Type="http://schemas.openxmlformats.org/officeDocument/2006/relationships/notesSlide" Target="../notesSlides/notesSlide37.xml"/><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slide" Target="slide3.xml"/></Relationships>
</file>

<file path=ppt/slides/_rels/slide38.xml.rels><?xml version="1.0" encoding="UTF-8" standalone="yes"?>
<Relationships xmlns="http://schemas.openxmlformats.org/package/2006/relationships"><Relationship Id="rId3" Type="http://schemas.openxmlformats.org/officeDocument/2006/relationships/image" Target="../media/image52.wmf"/><Relationship Id="rId2" Type="http://schemas.openxmlformats.org/officeDocument/2006/relationships/notesSlide" Target="../notesSlides/notesSlide38.xml"/><Relationship Id="rId1" Type="http://schemas.openxmlformats.org/officeDocument/2006/relationships/slideLayout" Target="../slideLayouts/slideLayout12.xml"/><Relationship Id="rId6" Type="http://schemas.openxmlformats.org/officeDocument/2006/relationships/image" Target="../media/image53.png"/><Relationship Id="rId5" Type="http://schemas.openxmlformats.org/officeDocument/2006/relationships/image" Target="../media/image44.png"/><Relationship Id="rId4" Type="http://schemas.openxmlformats.org/officeDocument/2006/relationships/image" Target="../media/image43.png"/></Relationships>
</file>

<file path=ppt/slides/_rels/slide39.xml.rels><?xml version="1.0" encoding="UTF-8" standalone="yes"?>
<Relationships xmlns="http://schemas.openxmlformats.org/package/2006/relationships"><Relationship Id="rId8" Type="http://schemas.openxmlformats.org/officeDocument/2006/relationships/image" Target="../media/image54.wmf"/><Relationship Id="rId3" Type="http://schemas.openxmlformats.org/officeDocument/2006/relationships/image" Target="../media/image53.png"/><Relationship Id="rId7" Type="http://schemas.openxmlformats.org/officeDocument/2006/relationships/image" Target="../media/image43.png"/><Relationship Id="rId2" Type="http://schemas.openxmlformats.org/officeDocument/2006/relationships/notesSlide" Target="../notesSlides/notesSlide39.xml"/><Relationship Id="rId1" Type="http://schemas.openxmlformats.org/officeDocument/2006/relationships/slideLayout" Target="../slideLayouts/slideLayout12.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52.wmf"/><Relationship Id="rId9" Type="http://schemas.openxmlformats.org/officeDocument/2006/relationships/image" Target="../media/image55.wmf"/></Relationships>
</file>

<file path=ppt/slides/_rels/slide40.xml.rels><?xml version="1.0" encoding="UTF-8" standalone="yes"?>
<Relationships xmlns="http://schemas.openxmlformats.org/package/2006/relationships"><Relationship Id="rId8" Type="http://schemas.openxmlformats.org/officeDocument/2006/relationships/image" Target="../media/image56.wmf"/><Relationship Id="rId3" Type="http://schemas.openxmlformats.org/officeDocument/2006/relationships/image" Target="../media/image53.png"/><Relationship Id="rId7" Type="http://schemas.openxmlformats.org/officeDocument/2006/relationships/image" Target="../media/image55.wmf"/><Relationship Id="rId2" Type="http://schemas.openxmlformats.org/officeDocument/2006/relationships/notesSlide" Target="../notesSlides/notesSlide40.xml"/><Relationship Id="rId1" Type="http://schemas.openxmlformats.org/officeDocument/2006/relationships/slideLayout" Target="../slideLayouts/slideLayout12.xml"/><Relationship Id="rId6" Type="http://schemas.openxmlformats.org/officeDocument/2006/relationships/image" Target="../media/image43.png"/><Relationship Id="rId5" Type="http://schemas.openxmlformats.org/officeDocument/2006/relationships/image" Target="../media/image45.png"/><Relationship Id="rId4" Type="http://schemas.openxmlformats.org/officeDocument/2006/relationships/image" Target="../media/image44.png"/></Relationships>
</file>

<file path=ppt/slides/_rels/slide41.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53.png"/><Relationship Id="rId7" Type="http://schemas.openxmlformats.org/officeDocument/2006/relationships/image" Target="../media/image49.png"/><Relationship Id="rId2" Type="http://schemas.openxmlformats.org/officeDocument/2006/relationships/notesSlide" Target="../notesSlides/notesSlide41.xml"/><Relationship Id="rId1" Type="http://schemas.openxmlformats.org/officeDocument/2006/relationships/slideLayout" Target="../slideLayouts/slideLayout12.xml"/><Relationship Id="rId6" Type="http://schemas.openxmlformats.org/officeDocument/2006/relationships/image" Target="../media/image56.wmf"/><Relationship Id="rId5" Type="http://schemas.openxmlformats.org/officeDocument/2006/relationships/image" Target="../media/image43.png"/><Relationship Id="rId10" Type="http://schemas.openxmlformats.org/officeDocument/2006/relationships/image" Target="../media/image58.wmf"/><Relationship Id="rId4" Type="http://schemas.openxmlformats.org/officeDocument/2006/relationships/image" Target="../media/image45.png"/><Relationship Id="rId9" Type="http://schemas.openxmlformats.org/officeDocument/2006/relationships/image" Target="../media/image57.wmf"/></Relationships>
</file>

<file path=ppt/slides/_rels/slide4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hyperlink" Target="https://www.ncetm.org.uk/media/cu1an3e2/ncetm_spine2_segment15_y4.pdf#page=24" TargetMode="External"/><Relationship Id="rId2" Type="http://schemas.openxmlformats.org/officeDocument/2006/relationships/notesSlide" Target="../notesSlides/notesSlide43.xml"/><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slide" Target="slide3.xml"/></Relationships>
</file>

<file path=ppt/slides/_rels/slide4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4.xml"/><Relationship Id="rId1" Type="http://schemas.openxmlformats.org/officeDocument/2006/relationships/slideLayout" Target="../slideLayouts/slideLayout8.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4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5.xml"/><Relationship Id="rId1" Type="http://schemas.openxmlformats.org/officeDocument/2006/relationships/slideLayout" Target="../slideLayouts/slideLayout8.xml"/><Relationship Id="rId6" Type="http://schemas.openxmlformats.org/officeDocument/2006/relationships/image" Target="../media/image60.png"/><Relationship Id="rId5" Type="http://schemas.openxmlformats.org/officeDocument/2006/relationships/image" Target="../media/image62.png"/><Relationship Id="rId4" Type="http://schemas.openxmlformats.org/officeDocument/2006/relationships/image" Target="../media/image61.png"/></Relationships>
</file>

<file path=ppt/slides/_rels/slide4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6.xml"/><Relationship Id="rId1" Type="http://schemas.openxmlformats.org/officeDocument/2006/relationships/slideLayout" Target="../slideLayouts/slideLayout8.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62.png"/></Relationships>
</file>

<file path=ppt/slides/_rels/slide4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7.xml"/><Relationship Id="rId1" Type="http://schemas.openxmlformats.org/officeDocument/2006/relationships/slideLayout" Target="../slideLayouts/slideLayout8.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48.xml.rels><?xml version="1.0" encoding="UTF-8" standalone="yes"?>
<Relationships xmlns="http://schemas.openxmlformats.org/package/2006/relationships"><Relationship Id="rId3" Type="http://schemas.openxmlformats.org/officeDocument/2006/relationships/image" Target="../media/image59.png"/><Relationship Id="rId7" Type="http://schemas.openxmlformats.org/officeDocument/2006/relationships/image" Target="../media/image63.png"/><Relationship Id="rId2" Type="http://schemas.openxmlformats.org/officeDocument/2006/relationships/notesSlide" Target="../notesSlides/notesSlide48.xml"/><Relationship Id="rId1" Type="http://schemas.openxmlformats.org/officeDocument/2006/relationships/slideLayout" Target="../slideLayouts/slideLayout8.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4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hyperlink" Target="https://www.ncetm.org.uk/media/cu1an3e2/ncetm_spine2_segment15_y4.pdf#page=25" TargetMode="External"/><Relationship Id="rId2" Type="http://schemas.openxmlformats.org/officeDocument/2006/relationships/notesSlide" Target="../notesSlides/notesSlide50.xml"/><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slide" Target="slide3.xml"/></Relationships>
</file>

<file path=ppt/slides/_rels/slide5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51.xml"/><Relationship Id="rId1" Type="http://schemas.openxmlformats.org/officeDocument/2006/relationships/slideLayout" Target="../slideLayouts/slideLayout8.xml"/><Relationship Id="rId5" Type="http://schemas.openxmlformats.org/officeDocument/2006/relationships/image" Target="../media/image62.png"/><Relationship Id="rId4" Type="http://schemas.openxmlformats.org/officeDocument/2006/relationships/image" Target="../media/image60.png"/></Relationships>
</file>

<file path=ppt/slides/_rels/slide52.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52.xml"/><Relationship Id="rId1" Type="http://schemas.openxmlformats.org/officeDocument/2006/relationships/slideLayout" Target="../slideLayouts/slideLayout8.xml"/><Relationship Id="rId5" Type="http://schemas.openxmlformats.org/officeDocument/2006/relationships/image" Target="../media/image60.png"/><Relationship Id="rId4" Type="http://schemas.openxmlformats.org/officeDocument/2006/relationships/image" Target="../media/image62.png"/></Relationships>
</file>

<file path=ppt/slides/_rels/slide5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53.xml"/><Relationship Id="rId1" Type="http://schemas.openxmlformats.org/officeDocument/2006/relationships/slideLayout" Target="../slideLayouts/slideLayout8.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62.png"/></Relationships>
</file>

<file path=ppt/slides/_rels/slide5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54.xml"/><Relationship Id="rId1" Type="http://schemas.openxmlformats.org/officeDocument/2006/relationships/slideLayout" Target="../slideLayouts/slideLayout8.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62.png"/></Relationships>
</file>

<file path=ppt/slides/_rels/slide5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55.xml"/><Relationship Id="rId1" Type="http://schemas.openxmlformats.org/officeDocument/2006/relationships/slideLayout" Target="../slideLayouts/slideLayout8.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56.xml.rels><?xml version="1.0" encoding="UTF-8" standalone="yes"?>
<Relationships xmlns="http://schemas.openxmlformats.org/package/2006/relationships"><Relationship Id="rId3" Type="http://schemas.openxmlformats.org/officeDocument/2006/relationships/image" Target="../media/image64.png"/><Relationship Id="rId7" Type="http://schemas.openxmlformats.org/officeDocument/2006/relationships/image" Target="../media/image65.png"/><Relationship Id="rId2" Type="http://schemas.openxmlformats.org/officeDocument/2006/relationships/notesSlide" Target="../notesSlides/notesSlide56.xml"/><Relationship Id="rId1" Type="http://schemas.openxmlformats.org/officeDocument/2006/relationships/slideLayout" Target="../slideLayouts/slideLayout8.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5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57.xml"/><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3" Type="http://schemas.openxmlformats.org/officeDocument/2006/relationships/hyperlink" Target="https://www.ncetm.org.uk/media/cu1an3e2/ncetm_spine2_segment15_y4.pdf#page=27" TargetMode="External"/><Relationship Id="rId2" Type="http://schemas.openxmlformats.org/officeDocument/2006/relationships/notesSlide" Target="../notesSlides/notesSlide58.xml"/><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slide" Target="slide3.xml"/></Relationships>
</file>

<file path=ppt/slides/_rels/slide5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59.xml"/><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3" Type="http://schemas.openxmlformats.org/officeDocument/2006/relationships/hyperlink" Target="https://www.ncetm.org.uk/media/cu1an3e2/ncetm_spine2_segment15_y4.pdf#page=30" TargetMode="External"/><Relationship Id="rId2" Type="http://schemas.openxmlformats.org/officeDocument/2006/relationships/notesSlide" Target="../notesSlides/notesSlide60.xml"/><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slide" Target="slide3.xml"/></Relationships>
</file>

<file path=ppt/slides/_rels/slide61.xml.rels><?xml version="1.0" encoding="UTF-8" standalone="yes"?>
<Relationships xmlns="http://schemas.openxmlformats.org/package/2006/relationships"><Relationship Id="rId3" Type="http://schemas.openxmlformats.org/officeDocument/2006/relationships/image" Target="../media/image66.wmf"/><Relationship Id="rId7" Type="http://schemas.openxmlformats.org/officeDocument/2006/relationships/image" Target="../media/image69.png"/><Relationship Id="rId2" Type="http://schemas.openxmlformats.org/officeDocument/2006/relationships/notesSlide" Target="../notesSlides/notesSlide61.xml"/><Relationship Id="rId1" Type="http://schemas.openxmlformats.org/officeDocument/2006/relationships/slideLayout" Target="../slideLayouts/slideLayout12.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42.png"/></Relationships>
</file>

<file path=ppt/slides/_rels/slide62.xml.rels><?xml version="1.0" encoding="UTF-8" standalone="yes"?>
<Relationships xmlns="http://schemas.openxmlformats.org/package/2006/relationships"><Relationship Id="rId8" Type="http://schemas.openxmlformats.org/officeDocument/2006/relationships/image" Target="../media/image70.wmf"/><Relationship Id="rId3" Type="http://schemas.openxmlformats.org/officeDocument/2006/relationships/image" Target="../media/image66.wmf"/><Relationship Id="rId7" Type="http://schemas.openxmlformats.org/officeDocument/2006/relationships/image" Target="../media/image69.png"/><Relationship Id="rId2" Type="http://schemas.openxmlformats.org/officeDocument/2006/relationships/notesSlide" Target="../notesSlides/notesSlide62.xml"/><Relationship Id="rId1" Type="http://schemas.openxmlformats.org/officeDocument/2006/relationships/slideLayout" Target="../slideLayouts/slideLayout12.xml"/><Relationship Id="rId6" Type="http://schemas.openxmlformats.org/officeDocument/2006/relationships/image" Target="../media/image67.png"/><Relationship Id="rId5" Type="http://schemas.openxmlformats.org/officeDocument/2006/relationships/image" Target="../media/image68.png"/><Relationship Id="rId10" Type="http://schemas.openxmlformats.org/officeDocument/2006/relationships/image" Target="../media/image72.png"/><Relationship Id="rId4" Type="http://schemas.openxmlformats.org/officeDocument/2006/relationships/image" Target="../media/image42.png"/><Relationship Id="rId9" Type="http://schemas.openxmlformats.org/officeDocument/2006/relationships/image" Target="../media/image71.wmf"/></Relationships>
</file>

<file path=ppt/slides/_rels/slide63.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42.png"/><Relationship Id="rId7" Type="http://schemas.openxmlformats.org/officeDocument/2006/relationships/image" Target="../media/image71.wmf"/><Relationship Id="rId2" Type="http://schemas.openxmlformats.org/officeDocument/2006/relationships/notesSlide" Target="../notesSlides/notesSlide63.xml"/><Relationship Id="rId1" Type="http://schemas.openxmlformats.org/officeDocument/2006/relationships/slideLayout" Target="../slideLayouts/slideLayout12.xml"/><Relationship Id="rId6" Type="http://schemas.openxmlformats.org/officeDocument/2006/relationships/image" Target="../media/image69.png"/><Relationship Id="rId11" Type="http://schemas.openxmlformats.org/officeDocument/2006/relationships/image" Target="../media/image75.png"/><Relationship Id="rId5" Type="http://schemas.openxmlformats.org/officeDocument/2006/relationships/image" Target="../media/image67.png"/><Relationship Id="rId10" Type="http://schemas.openxmlformats.org/officeDocument/2006/relationships/image" Target="../media/image74.wmf"/><Relationship Id="rId4" Type="http://schemas.openxmlformats.org/officeDocument/2006/relationships/image" Target="../media/image68.png"/><Relationship Id="rId9" Type="http://schemas.openxmlformats.org/officeDocument/2006/relationships/image" Target="../media/image73.wmf"/></Relationships>
</file>

<file path=ppt/slides/_rels/slide64.xml.rels><?xml version="1.0" encoding="UTF-8" standalone="yes"?>
<Relationships xmlns="http://schemas.openxmlformats.org/package/2006/relationships"><Relationship Id="rId8" Type="http://schemas.openxmlformats.org/officeDocument/2006/relationships/image" Target="../media/image74.wmf"/><Relationship Id="rId3" Type="http://schemas.openxmlformats.org/officeDocument/2006/relationships/image" Target="../media/image42.png"/><Relationship Id="rId7" Type="http://schemas.openxmlformats.org/officeDocument/2006/relationships/image" Target="../media/image72.png"/><Relationship Id="rId12" Type="http://schemas.openxmlformats.org/officeDocument/2006/relationships/image" Target="../media/image78.png"/><Relationship Id="rId2" Type="http://schemas.openxmlformats.org/officeDocument/2006/relationships/notesSlide" Target="../notesSlides/notesSlide64.xml"/><Relationship Id="rId1" Type="http://schemas.openxmlformats.org/officeDocument/2006/relationships/slideLayout" Target="../slideLayouts/slideLayout12.xml"/><Relationship Id="rId6" Type="http://schemas.openxmlformats.org/officeDocument/2006/relationships/image" Target="../media/image69.png"/><Relationship Id="rId11" Type="http://schemas.openxmlformats.org/officeDocument/2006/relationships/image" Target="../media/image77.wmf"/><Relationship Id="rId5" Type="http://schemas.openxmlformats.org/officeDocument/2006/relationships/image" Target="../media/image67.png"/><Relationship Id="rId10" Type="http://schemas.openxmlformats.org/officeDocument/2006/relationships/image" Target="../media/image76.wmf"/><Relationship Id="rId4" Type="http://schemas.openxmlformats.org/officeDocument/2006/relationships/image" Target="../media/image68.png"/><Relationship Id="rId9" Type="http://schemas.openxmlformats.org/officeDocument/2006/relationships/image" Target="../media/image75.png"/></Relationships>
</file>

<file path=ppt/slides/_rels/slide65.xml.rels><?xml version="1.0" encoding="UTF-8" standalone="yes"?>
<Relationships xmlns="http://schemas.openxmlformats.org/package/2006/relationships"><Relationship Id="rId3" Type="http://schemas.openxmlformats.org/officeDocument/2006/relationships/image" Target="../media/image79.wmf"/><Relationship Id="rId2" Type="http://schemas.openxmlformats.org/officeDocument/2006/relationships/notesSlide" Target="../notesSlides/notesSlide65.xml"/><Relationship Id="rId1" Type="http://schemas.openxmlformats.org/officeDocument/2006/relationships/slideLayout" Target="../slideLayouts/slideLayout12.xml"/><Relationship Id="rId6" Type="http://schemas.openxmlformats.org/officeDocument/2006/relationships/image" Target="../media/image69.png"/><Relationship Id="rId5" Type="http://schemas.openxmlformats.org/officeDocument/2006/relationships/image" Target="../media/image67.png"/><Relationship Id="rId4" Type="http://schemas.openxmlformats.org/officeDocument/2006/relationships/image" Target="../media/image42.png"/></Relationships>
</file>

<file path=ppt/slides/_rels/slide66.xml.rels><?xml version="1.0" encoding="UTF-8" standalone="yes"?>
<Relationships xmlns="http://schemas.openxmlformats.org/package/2006/relationships"><Relationship Id="rId8" Type="http://schemas.openxmlformats.org/officeDocument/2006/relationships/image" Target="../media/image82.png"/><Relationship Id="rId3" Type="http://schemas.openxmlformats.org/officeDocument/2006/relationships/image" Target="../media/image80.png"/><Relationship Id="rId7" Type="http://schemas.openxmlformats.org/officeDocument/2006/relationships/image" Target="../media/image69.png"/><Relationship Id="rId2" Type="http://schemas.openxmlformats.org/officeDocument/2006/relationships/notesSlide" Target="../notesSlides/notesSlide66.xml"/><Relationship Id="rId1" Type="http://schemas.openxmlformats.org/officeDocument/2006/relationships/slideLayout" Target="../slideLayouts/slideLayout12.xml"/><Relationship Id="rId6" Type="http://schemas.openxmlformats.org/officeDocument/2006/relationships/image" Target="../media/image67.png"/><Relationship Id="rId5" Type="http://schemas.openxmlformats.org/officeDocument/2006/relationships/image" Target="../media/image42.png"/><Relationship Id="rId10" Type="http://schemas.openxmlformats.org/officeDocument/2006/relationships/image" Target="../media/image84.wmf"/><Relationship Id="rId4" Type="http://schemas.openxmlformats.org/officeDocument/2006/relationships/image" Target="../media/image81.png"/><Relationship Id="rId9" Type="http://schemas.openxmlformats.org/officeDocument/2006/relationships/image" Target="../media/image83.wmf"/></Relationships>
</file>

<file path=ppt/slides/_rels/slide67.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42.png"/><Relationship Id="rId7" Type="http://schemas.openxmlformats.org/officeDocument/2006/relationships/image" Target="../media/image84.wmf"/><Relationship Id="rId2" Type="http://schemas.openxmlformats.org/officeDocument/2006/relationships/notesSlide" Target="../notesSlides/notesSlide67.xml"/><Relationship Id="rId1" Type="http://schemas.openxmlformats.org/officeDocument/2006/relationships/slideLayout" Target="../slideLayouts/slideLayout12.xml"/><Relationship Id="rId6" Type="http://schemas.openxmlformats.org/officeDocument/2006/relationships/image" Target="../media/image82.png"/><Relationship Id="rId5" Type="http://schemas.openxmlformats.org/officeDocument/2006/relationships/image" Target="../media/image69.png"/><Relationship Id="rId4" Type="http://schemas.openxmlformats.org/officeDocument/2006/relationships/image" Target="../media/image67.png"/><Relationship Id="rId9" Type="http://schemas.openxmlformats.org/officeDocument/2006/relationships/image" Target="../media/image85.wmf"/></Relationships>
</file>

<file path=ppt/slides/_rels/slide68.xml.rels><?xml version="1.0" encoding="UTF-8" standalone="yes"?>
<Relationships xmlns="http://schemas.openxmlformats.org/package/2006/relationships"><Relationship Id="rId8" Type="http://schemas.openxmlformats.org/officeDocument/2006/relationships/image" Target="../media/image85.wmf"/><Relationship Id="rId3" Type="http://schemas.openxmlformats.org/officeDocument/2006/relationships/image" Target="../media/image42.png"/><Relationship Id="rId7" Type="http://schemas.openxmlformats.org/officeDocument/2006/relationships/image" Target="../media/image68.png"/><Relationship Id="rId2" Type="http://schemas.openxmlformats.org/officeDocument/2006/relationships/notesSlide" Target="../notesSlides/notesSlide68.xml"/><Relationship Id="rId1" Type="http://schemas.openxmlformats.org/officeDocument/2006/relationships/slideLayout" Target="../slideLayouts/slideLayout12.xml"/><Relationship Id="rId6" Type="http://schemas.openxmlformats.org/officeDocument/2006/relationships/image" Target="../media/image82.png"/><Relationship Id="rId5" Type="http://schemas.openxmlformats.org/officeDocument/2006/relationships/image" Target="../media/image69.png"/><Relationship Id="rId4" Type="http://schemas.openxmlformats.org/officeDocument/2006/relationships/image" Target="../media/image67.png"/><Relationship Id="rId9" Type="http://schemas.openxmlformats.org/officeDocument/2006/relationships/image" Target="../media/image86.wmf"/></Relationships>
</file>

<file path=ppt/slides/_rels/slide69.xml.rels><?xml version="1.0" encoding="UTF-8" standalone="yes"?>
<Relationships xmlns="http://schemas.openxmlformats.org/package/2006/relationships"><Relationship Id="rId8" Type="http://schemas.openxmlformats.org/officeDocument/2006/relationships/image" Target="../media/image87.wmf"/><Relationship Id="rId3" Type="http://schemas.openxmlformats.org/officeDocument/2006/relationships/image" Target="../media/image42.png"/><Relationship Id="rId7" Type="http://schemas.openxmlformats.org/officeDocument/2006/relationships/image" Target="../media/image68.png"/><Relationship Id="rId2" Type="http://schemas.openxmlformats.org/officeDocument/2006/relationships/notesSlide" Target="../notesSlides/notesSlide69.xml"/><Relationship Id="rId1" Type="http://schemas.openxmlformats.org/officeDocument/2006/relationships/slideLayout" Target="../slideLayouts/slideLayout12.xml"/><Relationship Id="rId6" Type="http://schemas.openxmlformats.org/officeDocument/2006/relationships/image" Target="../media/image82.png"/><Relationship Id="rId5" Type="http://schemas.openxmlformats.org/officeDocument/2006/relationships/image" Target="../media/image69.png"/><Relationship Id="rId4" Type="http://schemas.openxmlformats.org/officeDocument/2006/relationships/image" Target="../media/image67.png"/><Relationship Id="rId9" Type="http://schemas.openxmlformats.org/officeDocument/2006/relationships/image" Target="../media/image88.wmf"/></Relationships>
</file>

<file path=ppt/slides/_rels/slide7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70.xml"/><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3" Type="http://schemas.openxmlformats.org/officeDocument/2006/relationships/hyperlink" Target="https://www.ncetm.org.uk/media/cu1an3e2/ncetm_spine2_segment15_y4.pdf#page=32" TargetMode="External"/><Relationship Id="rId2" Type="http://schemas.openxmlformats.org/officeDocument/2006/relationships/notesSlide" Target="../notesSlides/notesSlide71.xml"/><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slide" Target="slide3.xml"/></Relationships>
</file>

<file path=ppt/slides/_rels/slide72.xml.rels><?xml version="1.0" encoding="UTF-8" standalone="yes"?>
<Relationships xmlns="http://schemas.openxmlformats.org/package/2006/relationships"><Relationship Id="rId3" Type="http://schemas.openxmlformats.org/officeDocument/2006/relationships/image" Target="../media/image89.png"/><Relationship Id="rId7" Type="http://schemas.openxmlformats.org/officeDocument/2006/relationships/image" Target="../media/image69.png"/><Relationship Id="rId2" Type="http://schemas.openxmlformats.org/officeDocument/2006/relationships/notesSlide" Target="../notesSlides/notesSlide72.xml"/><Relationship Id="rId1" Type="http://schemas.openxmlformats.org/officeDocument/2006/relationships/slideLayout" Target="../slideLayouts/slideLayout12.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90.wmf"/></Relationships>
</file>

<file path=ppt/slides/_rels/slide73.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image" Target="../media/image90.wmf"/><Relationship Id="rId7" Type="http://schemas.openxmlformats.org/officeDocument/2006/relationships/image" Target="../media/image68.png"/><Relationship Id="rId2" Type="http://schemas.openxmlformats.org/officeDocument/2006/relationships/notesSlide" Target="../notesSlides/notesSlide73.xml"/><Relationship Id="rId1" Type="http://schemas.openxmlformats.org/officeDocument/2006/relationships/slideLayout" Target="../slideLayouts/slideLayout12.xml"/><Relationship Id="rId6" Type="http://schemas.openxmlformats.org/officeDocument/2006/relationships/image" Target="../media/image72.png"/><Relationship Id="rId5" Type="http://schemas.openxmlformats.org/officeDocument/2006/relationships/image" Target="../media/image67.png"/><Relationship Id="rId4" Type="http://schemas.openxmlformats.org/officeDocument/2006/relationships/image" Target="../media/image91.wmf"/></Relationships>
</file>

<file path=ppt/slides/_rels/slide74.xml.rels><?xml version="1.0" encoding="UTF-8" standalone="yes"?>
<Relationships xmlns="http://schemas.openxmlformats.org/package/2006/relationships"><Relationship Id="rId8" Type="http://schemas.openxmlformats.org/officeDocument/2006/relationships/image" Target="../media/image93.wmf"/><Relationship Id="rId3" Type="http://schemas.openxmlformats.org/officeDocument/2006/relationships/image" Target="../media/image89.png"/><Relationship Id="rId7" Type="http://schemas.openxmlformats.org/officeDocument/2006/relationships/image" Target="../media/image68.png"/><Relationship Id="rId2" Type="http://schemas.openxmlformats.org/officeDocument/2006/relationships/notesSlide" Target="../notesSlides/notesSlide74.xml"/><Relationship Id="rId1" Type="http://schemas.openxmlformats.org/officeDocument/2006/relationships/slideLayout" Target="../slideLayouts/slideLayout12.xml"/><Relationship Id="rId6" Type="http://schemas.openxmlformats.org/officeDocument/2006/relationships/image" Target="../media/image92.wmf"/><Relationship Id="rId5" Type="http://schemas.openxmlformats.org/officeDocument/2006/relationships/image" Target="../media/image72.png"/><Relationship Id="rId4" Type="http://schemas.openxmlformats.org/officeDocument/2006/relationships/image" Target="../media/image67.png"/><Relationship Id="rId9" Type="http://schemas.openxmlformats.org/officeDocument/2006/relationships/image" Target="../media/image69.png"/></Relationships>
</file>

<file path=ppt/slides/_rels/slide75.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89.png"/><Relationship Id="rId7" Type="http://schemas.openxmlformats.org/officeDocument/2006/relationships/image" Target="../media/image75.png"/><Relationship Id="rId2" Type="http://schemas.openxmlformats.org/officeDocument/2006/relationships/notesSlide" Target="../notesSlides/notesSlide75.xml"/><Relationship Id="rId1" Type="http://schemas.openxmlformats.org/officeDocument/2006/relationships/slideLayout" Target="../slideLayouts/slideLayout12.xml"/><Relationship Id="rId6" Type="http://schemas.openxmlformats.org/officeDocument/2006/relationships/image" Target="../media/image72.png"/><Relationship Id="rId5" Type="http://schemas.openxmlformats.org/officeDocument/2006/relationships/image" Target="../media/image69.png"/><Relationship Id="rId10" Type="http://schemas.openxmlformats.org/officeDocument/2006/relationships/image" Target="../media/image95.wmf"/><Relationship Id="rId4" Type="http://schemas.openxmlformats.org/officeDocument/2006/relationships/image" Target="../media/image67.png"/><Relationship Id="rId9" Type="http://schemas.openxmlformats.org/officeDocument/2006/relationships/image" Target="../media/image94.wmf"/></Relationships>
</file>

<file path=ppt/slides/_rels/slide76.xml.rels><?xml version="1.0" encoding="UTF-8" standalone="yes"?>
<Relationships xmlns="http://schemas.openxmlformats.org/package/2006/relationships"><Relationship Id="rId8" Type="http://schemas.openxmlformats.org/officeDocument/2006/relationships/image" Target="../media/image75.png"/><Relationship Id="rId3" Type="http://schemas.openxmlformats.org/officeDocument/2006/relationships/image" Target="../media/image89.png"/><Relationship Id="rId7" Type="http://schemas.openxmlformats.org/officeDocument/2006/relationships/image" Target="../media/image68.png"/><Relationship Id="rId2" Type="http://schemas.openxmlformats.org/officeDocument/2006/relationships/notesSlide" Target="../notesSlides/notesSlide76.xml"/><Relationship Id="rId1" Type="http://schemas.openxmlformats.org/officeDocument/2006/relationships/slideLayout" Target="../slideLayouts/slideLayout12.xml"/><Relationship Id="rId6" Type="http://schemas.openxmlformats.org/officeDocument/2006/relationships/image" Target="../media/image72.png"/><Relationship Id="rId5" Type="http://schemas.openxmlformats.org/officeDocument/2006/relationships/image" Target="../media/image69.png"/><Relationship Id="rId10" Type="http://schemas.openxmlformats.org/officeDocument/2006/relationships/image" Target="../media/image97.wmf"/><Relationship Id="rId4" Type="http://schemas.openxmlformats.org/officeDocument/2006/relationships/image" Target="../media/image67.png"/><Relationship Id="rId9" Type="http://schemas.openxmlformats.org/officeDocument/2006/relationships/image" Target="../media/image96.wmf"/></Relationships>
</file>

<file path=ppt/slides/_rels/slide77.xml.rels><?xml version="1.0" encoding="UTF-8" standalone="yes"?>
<Relationships xmlns="http://schemas.openxmlformats.org/package/2006/relationships"><Relationship Id="rId8" Type="http://schemas.openxmlformats.org/officeDocument/2006/relationships/image" Target="../media/image75.png"/><Relationship Id="rId3" Type="http://schemas.openxmlformats.org/officeDocument/2006/relationships/image" Target="../media/image89.png"/><Relationship Id="rId7" Type="http://schemas.openxmlformats.org/officeDocument/2006/relationships/image" Target="../media/image68.png"/><Relationship Id="rId2" Type="http://schemas.openxmlformats.org/officeDocument/2006/relationships/notesSlide" Target="../notesSlides/notesSlide77.xml"/><Relationship Id="rId1" Type="http://schemas.openxmlformats.org/officeDocument/2006/relationships/slideLayout" Target="../slideLayouts/slideLayout12.xml"/><Relationship Id="rId6" Type="http://schemas.openxmlformats.org/officeDocument/2006/relationships/image" Target="../media/image72.png"/><Relationship Id="rId11" Type="http://schemas.openxmlformats.org/officeDocument/2006/relationships/image" Target="../media/image100.wmf"/><Relationship Id="rId5" Type="http://schemas.openxmlformats.org/officeDocument/2006/relationships/image" Target="../media/image69.png"/><Relationship Id="rId10" Type="http://schemas.openxmlformats.org/officeDocument/2006/relationships/image" Target="../media/image99.wmf"/><Relationship Id="rId4" Type="http://schemas.openxmlformats.org/officeDocument/2006/relationships/image" Target="../media/image67.png"/><Relationship Id="rId9" Type="http://schemas.openxmlformats.org/officeDocument/2006/relationships/image" Target="../media/image98.wmf"/></Relationships>
</file>

<file path=ppt/slides/_rels/slide7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78.xml"/><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3" Type="http://schemas.openxmlformats.org/officeDocument/2006/relationships/hyperlink" Target="https://www.ncetm.org.uk/media/cu1an3e2/ncetm_spine2_segment15_y4.pdf#page=35" TargetMode="External"/><Relationship Id="rId2" Type="http://schemas.openxmlformats.org/officeDocument/2006/relationships/notesSlide" Target="../notesSlides/notesSlide79.xml"/><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slide" Target="slide3.xml"/></Relationships>
</file>

<file path=ppt/slides/_rels/slide80.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80.xml"/><Relationship Id="rId1" Type="http://schemas.openxmlformats.org/officeDocument/2006/relationships/slideLayout" Target="../slideLayouts/slideLayout12.xml"/><Relationship Id="rId4" Type="http://schemas.openxmlformats.org/officeDocument/2006/relationships/image" Target="../media/image102.wmf"/></Relationships>
</file>

<file path=ppt/slides/_rels/slide81.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81.xml"/><Relationship Id="rId1" Type="http://schemas.openxmlformats.org/officeDocument/2006/relationships/slideLayout" Target="../slideLayouts/slideLayout12.xml"/><Relationship Id="rId5" Type="http://schemas.openxmlformats.org/officeDocument/2006/relationships/image" Target="../media/image103.wmf"/><Relationship Id="rId4" Type="http://schemas.openxmlformats.org/officeDocument/2006/relationships/image" Target="../media/image102.wmf"/></Relationships>
</file>

<file path=ppt/slides/_rels/slide82.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82.xml"/><Relationship Id="rId1" Type="http://schemas.openxmlformats.org/officeDocument/2006/relationships/slideLayout" Target="../slideLayouts/slideLayout12.xml"/><Relationship Id="rId6" Type="http://schemas.openxmlformats.org/officeDocument/2006/relationships/image" Target="../media/image105.emf"/><Relationship Id="rId5" Type="http://schemas.openxmlformats.org/officeDocument/2006/relationships/image" Target="../media/image103.wmf"/><Relationship Id="rId4" Type="http://schemas.openxmlformats.org/officeDocument/2006/relationships/image" Target="../media/image104.png"/></Relationships>
</file>

<file path=ppt/slides/_rels/slide83.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83.xml"/><Relationship Id="rId1" Type="http://schemas.openxmlformats.org/officeDocument/2006/relationships/slideLayout" Target="../slideLayouts/slideLayout12.xml"/><Relationship Id="rId5" Type="http://schemas.openxmlformats.org/officeDocument/2006/relationships/image" Target="../media/image106.wmf"/><Relationship Id="rId4" Type="http://schemas.openxmlformats.org/officeDocument/2006/relationships/image" Target="../media/image105.emf"/></Relationships>
</file>

<file path=ppt/slides/_rels/slide84.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84.xml"/><Relationship Id="rId1" Type="http://schemas.openxmlformats.org/officeDocument/2006/relationships/slideLayout" Target="../slideLayouts/slideLayout12.xml"/><Relationship Id="rId6" Type="http://schemas.openxmlformats.org/officeDocument/2006/relationships/image" Target="../media/image69.png"/><Relationship Id="rId5" Type="http://schemas.openxmlformats.org/officeDocument/2006/relationships/image" Target="../media/image107.wmf"/><Relationship Id="rId4" Type="http://schemas.openxmlformats.org/officeDocument/2006/relationships/image" Target="../media/image106.wmf"/></Relationships>
</file>

<file path=ppt/slides/_rels/slide85.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85.xml"/><Relationship Id="rId1" Type="http://schemas.openxmlformats.org/officeDocument/2006/relationships/slideLayout" Target="../slideLayouts/slideLayout12.xml"/><Relationship Id="rId5" Type="http://schemas.openxmlformats.org/officeDocument/2006/relationships/image" Target="../media/image69.png"/><Relationship Id="rId4" Type="http://schemas.openxmlformats.org/officeDocument/2006/relationships/image" Target="../media/image108.wmf"/></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12.xml"/></Relationships>
</file>

<file path=ppt/slides/_rels/slide8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87.xml"/><Relationship Id="rId1" Type="http://schemas.openxmlformats.org/officeDocument/2006/relationships/slideLayout" Target="../slideLayouts/slideLayout3.xml"/></Relationships>
</file>

<file path=ppt/slides/_rels/slide88.xml.rels><?xml version="1.0" encoding="UTF-8" standalone="yes"?>
<Relationships xmlns="http://schemas.openxmlformats.org/package/2006/relationships"><Relationship Id="rId3" Type="http://schemas.openxmlformats.org/officeDocument/2006/relationships/hyperlink" Target="https://www.ncetm.org.uk/media/cu1an3e2/ncetm_spine2_segment15_y4.pdf#page=38" TargetMode="External"/><Relationship Id="rId2" Type="http://schemas.openxmlformats.org/officeDocument/2006/relationships/notesSlide" Target="../notesSlides/notesSlide88.xml"/><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slide" Target="slide3.xml"/></Relationships>
</file>

<file path=ppt/slides/_rels/slide89.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109.png"/><Relationship Id="rId1" Type="http://schemas.openxmlformats.org/officeDocument/2006/relationships/slideLayout" Target="../slideLayouts/slideLayout9.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1:1</a:t>
            </a:r>
          </a:p>
        </p:txBody>
      </p:sp>
      <p:sp>
        <p:nvSpPr>
          <p:cNvPr id="3" name="TextBox 2">
            <a:extLst>
              <a:ext uri="{FF2B5EF4-FFF2-40B4-BE49-F238E27FC236}">
                <a16:creationId xmlns:a16="http://schemas.microsoft.com/office/drawing/2014/main" id="{3A9CEA85-D219-4028-A1D2-ADF51E0A4EC3}"/>
              </a:ext>
            </a:extLst>
          </p:cNvPr>
          <p:cNvSpPr txBox="1"/>
          <p:nvPr/>
        </p:nvSpPr>
        <p:spPr bwMode="auto">
          <a:xfrm>
            <a:off x="3116626" y="920310"/>
            <a:ext cx="595874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8 sticks shared equally between 4 children.</a:t>
            </a:r>
          </a:p>
          <a:p>
            <a:pPr algn="ctr">
              <a:buClr>
                <a:srgbClr val="82CBDD"/>
              </a:buClr>
              <a:buNone/>
            </a:pPr>
            <a:r>
              <a:rPr lang="en-GB" sz="2400" dirty="0">
                <a:latin typeface="Myriad Pro Semibold" charset="0"/>
                <a:ea typeface="Myriad Pro Semibold" charset="0"/>
                <a:cs typeface="Myriad Pro Semibold" charset="0"/>
              </a:rPr>
              <a:t>How many sticks each?</a:t>
            </a:r>
            <a:endParaRPr lang="en-GB" sz="2400" dirty="0">
              <a:solidFill>
                <a:srgbClr val="FF0000"/>
              </a:solidFill>
              <a:latin typeface="Myriad Pro Semibold" charset="0"/>
              <a:ea typeface="Myriad Pro Semibold" charset="0"/>
              <a:cs typeface="Myriad Pro Semibold" charset="0"/>
            </a:endParaRPr>
          </a:p>
        </p:txBody>
      </p:sp>
      <p:sp>
        <p:nvSpPr>
          <p:cNvPr id="6" name="TextBox 5">
            <a:extLst>
              <a:ext uri="{FF2B5EF4-FFF2-40B4-BE49-F238E27FC236}">
                <a16:creationId xmlns:a16="http://schemas.microsoft.com/office/drawing/2014/main" id="{95DA689B-E106-4A80-A2AA-C29EFF1A5B81}"/>
              </a:ext>
            </a:extLst>
          </p:cNvPr>
          <p:cNvSpPr txBox="1"/>
          <p:nvPr/>
        </p:nvSpPr>
        <p:spPr bwMode="auto">
          <a:xfrm>
            <a:off x="5065921" y="5723445"/>
            <a:ext cx="14478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8  ÷  4  =</a:t>
            </a:r>
            <a:endParaRPr lang="en-GB" sz="2400" dirty="0">
              <a:solidFill>
                <a:srgbClr val="C00000"/>
              </a:solidFill>
              <a:latin typeface="Myriad Pro Semibold" charset="0"/>
              <a:ea typeface="Myriad Pro Semibold" charset="0"/>
              <a:cs typeface="Myriad Pro Semibold" charset="0"/>
            </a:endParaRPr>
          </a:p>
        </p:txBody>
      </p:sp>
      <p:sp>
        <p:nvSpPr>
          <p:cNvPr id="7" name="Rectangle 6">
            <a:extLst>
              <a:ext uri="{FF2B5EF4-FFF2-40B4-BE49-F238E27FC236}">
                <a16:creationId xmlns:a16="http://schemas.microsoft.com/office/drawing/2014/main" id="{CE7C54CE-114F-4202-A678-5CF44A8562EF}"/>
              </a:ext>
            </a:extLst>
          </p:cNvPr>
          <p:cNvSpPr/>
          <p:nvPr/>
        </p:nvSpPr>
        <p:spPr bwMode="auto">
          <a:xfrm>
            <a:off x="6636201" y="5723445"/>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
        <p:nvSpPr>
          <p:cNvPr id="8" name="TextBox 7">
            <a:extLst>
              <a:ext uri="{FF2B5EF4-FFF2-40B4-BE49-F238E27FC236}">
                <a16:creationId xmlns:a16="http://schemas.microsoft.com/office/drawing/2014/main" id="{1622F36A-F87C-4DFE-9C49-0ACA187A2D74}"/>
              </a:ext>
            </a:extLst>
          </p:cNvPr>
          <p:cNvSpPr txBox="1"/>
          <p:nvPr/>
        </p:nvSpPr>
        <p:spPr bwMode="auto">
          <a:xfrm>
            <a:off x="6691344" y="5723444"/>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a:t>
            </a:r>
          </a:p>
        </p:txBody>
      </p:sp>
      <p:pic>
        <p:nvPicPr>
          <p:cNvPr id="11" name="Picture 10">
            <a:extLst>
              <a:ext uri="{FF2B5EF4-FFF2-40B4-BE49-F238E27FC236}">
                <a16:creationId xmlns:a16="http://schemas.microsoft.com/office/drawing/2014/main" id="{F9AEF2D2-6D19-4304-858F-F924335182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9938" y="2809718"/>
            <a:ext cx="404017" cy="2521372"/>
          </a:xfrm>
          <a:prstGeom prst="rect">
            <a:avLst/>
          </a:prstGeom>
        </p:spPr>
      </p:pic>
      <p:pic>
        <p:nvPicPr>
          <p:cNvPr id="13" name="Picture 12" descr="A picture containing object  Description automatically generated">
            <a:extLst>
              <a:ext uri="{FF2B5EF4-FFF2-40B4-BE49-F238E27FC236}">
                <a16:creationId xmlns:a16="http://schemas.microsoft.com/office/drawing/2014/main" id="{A24EE053-A7F3-477A-B617-7393A3CCBE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54324" y="2019586"/>
            <a:ext cx="426463" cy="411500"/>
          </a:xfrm>
          <a:prstGeom prst="rect">
            <a:avLst/>
          </a:prstGeom>
        </p:spPr>
      </p:pic>
      <p:pic>
        <p:nvPicPr>
          <p:cNvPr id="14" name="Picture 13" descr="A picture containing object  Description automatically generated">
            <a:extLst>
              <a:ext uri="{FF2B5EF4-FFF2-40B4-BE49-F238E27FC236}">
                <a16:creationId xmlns:a16="http://schemas.microsoft.com/office/drawing/2014/main" id="{897834DC-B8B0-442B-B4F7-9E2589B3A4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04041" y="2019586"/>
            <a:ext cx="426463" cy="411500"/>
          </a:xfrm>
          <a:prstGeom prst="rect">
            <a:avLst/>
          </a:prstGeom>
        </p:spPr>
      </p:pic>
      <p:pic>
        <p:nvPicPr>
          <p:cNvPr id="15" name="Picture 14" descr="A picture containing object  Description automatically generated">
            <a:extLst>
              <a:ext uri="{FF2B5EF4-FFF2-40B4-BE49-F238E27FC236}">
                <a16:creationId xmlns:a16="http://schemas.microsoft.com/office/drawing/2014/main" id="{A4E9E59E-C903-48FB-8F80-DC6AB230AF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53758" y="2019586"/>
            <a:ext cx="426463" cy="411500"/>
          </a:xfrm>
          <a:prstGeom prst="rect">
            <a:avLst/>
          </a:prstGeom>
        </p:spPr>
      </p:pic>
      <p:pic>
        <p:nvPicPr>
          <p:cNvPr id="16" name="Picture 15" descr="A picture containing object  Description automatically generated">
            <a:extLst>
              <a:ext uri="{FF2B5EF4-FFF2-40B4-BE49-F238E27FC236}">
                <a16:creationId xmlns:a16="http://schemas.microsoft.com/office/drawing/2014/main" id="{49CBECE5-56AF-4B49-97C7-EB8FB716FD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03475" y="2019586"/>
            <a:ext cx="426463" cy="411500"/>
          </a:xfrm>
          <a:prstGeom prst="rect">
            <a:avLst/>
          </a:prstGeom>
        </p:spPr>
      </p:pic>
      <p:pic>
        <p:nvPicPr>
          <p:cNvPr id="17" name="Picture 16" descr="A picture containing object  Description automatically generated">
            <a:extLst>
              <a:ext uri="{FF2B5EF4-FFF2-40B4-BE49-F238E27FC236}">
                <a16:creationId xmlns:a16="http://schemas.microsoft.com/office/drawing/2014/main" id="{B64471A4-D1C7-4DAD-9311-DA76DC23C5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53192" y="2019586"/>
            <a:ext cx="426463" cy="411500"/>
          </a:xfrm>
          <a:prstGeom prst="rect">
            <a:avLst/>
          </a:prstGeom>
        </p:spPr>
      </p:pic>
      <p:pic>
        <p:nvPicPr>
          <p:cNvPr id="18" name="Picture 17" descr="A picture containing object  Description automatically generated">
            <a:extLst>
              <a:ext uri="{FF2B5EF4-FFF2-40B4-BE49-F238E27FC236}">
                <a16:creationId xmlns:a16="http://schemas.microsoft.com/office/drawing/2014/main" id="{10043B12-B18F-4F34-82F4-CED49C1190F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02909" y="2019586"/>
            <a:ext cx="426463" cy="411500"/>
          </a:xfrm>
          <a:prstGeom prst="rect">
            <a:avLst/>
          </a:prstGeom>
        </p:spPr>
      </p:pic>
      <p:pic>
        <p:nvPicPr>
          <p:cNvPr id="19" name="Picture 18" descr="A picture containing object  Description automatically generated">
            <a:extLst>
              <a:ext uri="{FF2B5EF4-FFF2-40B4-BE49-F238E27FC236}">
                <a16:creationId xmlns:a16="http://schemas.microsoft.com/office/drawing/2014/main" id="{D66254D7-4FF4-43DA-9210-230D0ED3BF1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52626" y="2019586"/>
            <a:ext cx="426463" cy="411500"/>
          </a:xfrm>
          <a:prstGeom prst="rect">
            <a:avLst/>
          </a:prstGeom>
        </p:spPr>
      </p:pic>
      <p:pic>
        <p:nvPicPr>
          <p:cNvPr id="20" name="Picture 19" descr="A picture containing object  Description automatically generated">
            <a:extLst>
              <a:ext uri="{FF2B5EF4-FFF2-40B4-BE49-F238E27FC236}">
                <a16:creationId xmlns:a16="http://schemas.microsoft.com/office/drawing/2014/main" id="{07D555CC-B2D1-4851-B5AB-BC1673E002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02341" y="2019586"/>
            <a:ext cx="426463" cy="411500"/>
          </a:xfrm>
          <a:prstGeom prst="rect">
            <a:avLst/>
          </a:prstGeom>
        </p:spPr>
      </p:pic>
      <p:grpSp>
        <p:nvGrpSpPr>
          <p:cNvPr id="29" name="Group 28">
            <a:extLst>
              <a:ext uri="{FF2B5EF4-FFF2-40B4-BE49-F238E27FC236}">
                <a16:creationId xmlns:a16="http://schemas.microsoft.com/office/drawing/2014/main" id="{706439B0-4E12-4F0F-B769-ED859D929A91}"/>
              </a:ext>
            </a:extLst>
          </p:cNvPr>
          <p:cNvGrpSpPr/>
          <p:nvPr/>
        </p:nvGrpSpPr>
        <p:grpSpPr>
          <a:xfrm>
            <a:off x="3677393" y="2892653"/>
            <a:ext cx="426463" cy="2391269"/>
            <a:chOff x="3321352" y="2892652"/>
            <a:chExt cx="426463" cy="2391269"/>
          </a:xfrm>
        </p:grpSpPr>
        <p:pic>
          <p:nvPicPr>
            <p:cNvPr id="21" name="Picture 20" descr="A picture containing object  Description automatically generated">
              <a:extLst>
                <a:ext uri="{FF2B5EF4-FFF2-40B4-BE49-F238E27FC236}">
                  <a16:creationId xmlns:a16="http://schemas.microsoft.com/office/drawing/2014/main" id="{0D0D2C10-58D7-4B1B-9EF3-039C304856A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21352" y="2892652"/>
              <a:ext cx="426463" cy="411500"/>
            </a:xfrm>
            <a:prstGeom prst="rect">
              <a:avLst/>
            </a:prstGeom>
          </p:spPr>
        </p:pic>
        <p:pic>
          <p:nvPicPr>
            <p:cNvPr id="22" name="Picture 21" descr="A picture containing object  Description automatically generated">
              <a:extLst>
                <a:ext uri="{FF2B5EF4-FFF2-40B4-BE49-F238E27FC236}">
                  <a16:creationId xmlns:a16="http://schemas.microsoft.com/office/drawing/2014/main" id="{806435BD-F666-4511-ADE9-FE7C412A2E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21352" y="3552575"/>
              <a:ext cx="426463" cy="411500"/>
            </a:xfrm>
            <a:prstGeom prst="rect">
              <a:avLst/>
            </a:prstGeom>
          </p:spPr>
        </p:pic>
        <p:pic>
          <p:nvPicPr>
            <p:cNvPr id="23" name="Picture 22" descr="A picture containing object  Description automatically generated">
              <a:extLst>
                <a:ext uri="{FF2B5EF4-FFF2-40B4-BE49-F238E27FC236}">
                  <a16:creationId xmlns:a16="http://schemas.microsoft.com/office/drawing/2014/main" id="{741FEA9E-062C-4753-B234-65304FEE34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21352" y="4212498"/>
              <a:ext cx="426463" cy="411500"/>
            </a:xfrm>
            <a:prstGeom prst="rect">
              <a:avLst/>
            </a:prstGeom>
          </p:spPr>
        </p:pic>
        <p:pic>
          <p:nvPicPr>
            <p:cNvPr id="24" name="Picture 23" descr="A picture containing object  Description automatically generated">
              <a:extLst>
                <a:ext uri="{FF2B5EF4-FFF2-40B4-BE49-F238E27FC236}">
                  <a16:creationId xmlns:a16="http://schemas.microsoft.com/office/drawing/2014/main" id="{C4A27BF3-9945-4AD0-BCAF-F2E1AF252D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21352" y="4872421"/>
              <a:ext cx="426463" cy="411500"/>
            </a:xfrm>
            <a:prstGeom prst="rect">
              <a:avLst/>
            </a:prstGeom>
          </p:spPr>
        </p:pic>
      </p:grpSp>
      <p:grpSp>
        <p:nvGrpSpPr>
          <p:cNvPr id="30" name="Group 29">
            <a:extLst>
              <a:ext uri="{FF2B5EF4-FFF2-40B4-BE49-F238E27FC236}">
                <a16:creationId xmlns:a16="http://schemas.microsoft.com/office/drawing/2014/main" id="{C2BB9DF4-816F-4452-879D-13ACD5323A24}"/>
              </a:ext>
            </a:extLst>
          </p:cNvPr>
          <p:cNvGrpSpPr/>
          <p:nvPr/>
        </p:nvGrpSpPr>
        <p:grpSpPr>
          <a:xfrm>
            <a:off x="4314062" y="2892653"/>
            <a:ext cx="426463" cy="2391269"/>
            <a:chOff x="4237895" y="2892652"/>
            <a:chExt cx="426463" cy="2391269"/>
          </a:xfrm>
        </p:grpSpPr>
        <p:pic>
          <p:nvPicPr>
            <p:cNvPr id="25" name="Picture 24" descr="A picture containing object  Description automatically generated">
              <a:extLst>
                <a:ext uri="{FF2B5EF4-FFF2-40B4-BE49-F238E27FC236}">
                  <a16:creationId xmlns:a16="http://schemas.microsoft.com/office/drawing/2014/main" id="{13CC8E0B-1F60-4F11-8B23-DB080172CDB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37895" y="2892652"/>
              <a:ext cx="426463" cy="411500"/>
            </a:xfrm>
            <a:prstGeom prst="rect">
              <a:avLst/>
            </a:prstGeom>
          </p:spPr>
        </p:pic>
        <p:pic>
          <p:nvPicPr>
            <p:cNvPr id="26" name="Picture 25" descr="A picture containing object  Description automatically generated">
              <a:extLst>
                <a:ext uri="{FF2B5EF4-FFF2-40B4-BE49-F238E27FC236}">
                  <a16:creationId xmlns:a16="http://schemas.microsoft.com/office/drawing/2014/main" id="{81A7E4BF-0E2C-4E22-8906-C14443AB70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37895" y="3552575"/>
              <a:ext cx="426463" cy="411500"/>
            </a:xfrm>
            <a:prstGeom prst="rect">
              <a:avLst/>
            </a:prstGeom>
          </p:spPr>
        </p:pic>
        <p:pic>
          <p:nvPicPr>
            <p:cNvPr id="27" name="Picture 26" descr="A picture containing object  Description automatically generated">
              <a:extLst>
                <a:ext uri="{FF2B5EF4-FFF2-40B4-BE49-F238E27FC236}">
                  <a16:creationId xmlns:a16="http://schemas.microsoft.com/office/drawing/2014/main" id="{CAA08830-A9AE-41D2-8F20-5032BC9CEE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37895" y="4212498"/>
              <a:ext cx="426463" cy="411500"/>
            </a:xfrm>
            <a:prstGeom prst="rect">
              <a:avLst/>
            </a:prstGeom>
          </p:spPr>
        </p:pic>
        <p:pic>
          <p:nvPicPr>
            <p:cNvPr id="28" name="Picture 27" descr="A picture containing object  Description automatically generated">
              <a:extLst>
                <a:ext uri="{FF2B5EF4-FFF2-40B4-BE49-F238E27FC236}">
                  <a16:creationId xmlns:a16="http://schemas.microsoft.com/office/drawing/2014/main" id="{E7CFAFC1-07BB-430C-971A-1AF4348C89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37895" y="4872421"/>
              <a:ext cx="426463" cy="411500"/>
            </a:xfrm>
            <a:prstGeom prst="rect">
              <a:avLst/>
            </a:prstGeom>
          </p:spPr>
        </p:pic>
      </p:grpSp>
      <p:sp>
        <p:nvSpPr>
          <p:cNvPr id="31" name="TextBox 30">
            <a:extLst>
              <a:ext uri="{FF2B5EF4-FFF2-40B4-BE49-F238E27FC236}">
                <a16:creationId xmlns:a16="http://schemas.microsoft.com/office/drawing/2014/main" id="{4286980D-CA54-43D2-9268-AFFB842B8358}"/>
              </a:ext>
            </a:extLst>
          </p:cNvPr>
          <p:cNvSpPr txBox="1">
            <a:spLocks noChangeArrowheads="1"/>
          </p:cNvSpPr>
          <p:nvPr/>
        </p:nvSpPr>
        <p:spPr bwMode="auto">
          <a:xfrm>
            <a:off x="3730625" y="5373688"/>
            <a:ext cx="3508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Arial" panose="020B0604020202020204" pitchFamily="34" charset="0"/>
              <a:defRPr sz="2800">
                <a:solidFill>
                  <a:schemeClr val="tx1"/>
                </a:solidFill>
                <a:latin typeface="Myriad Pro" panose="020B0503030403020204" pitchFamily="34" charset="0"/>
                <a:ea typeface="Myriad Pro" panose="020B0503030403020204" pitchFamily="34" charset="0"/>
                <a:cs typeface="Myriad Pro" panose="020B0503030403020204" pitchFamily="34" charset="0"/>
              </a:defRPr>
            </a:lvl1pPr>
            <a:lvl2pPr marL="742950" indent="-285750">
              <a:spcBef>
                <a:spcPct val="20000"/>
              </a:spcBef>
              <a:buClr>
                <a:srgbClr val="82CBDD"/>
              </a:buClr>
              <a:buFont typeface="Arial" panose="020B0604020202020204" pitchFamily="34" charset="0"/>
              <a:buChar char="●"/>
              <a:defRPr sz="2400">
                <a:solidFill>
                  <a:schemeClr val="tx1"/>
                </a:solidFill>
                <a:latin typeface="Myriad Pro" panose="020B0503030403020204" pitchFamily="34" charset="0"/>
                <a:ea typeface="Myriad Pro" panose="020B0503030403020204" pitchFamily="34" charset="0"/>
                <a:cs typeface="Myriad Pro" panose="020B0503030403020204" pitchFamily="34" charset="0"/>
              </a:defRPr>
            </a:lvl2pPr>
            <a:lvl3pPr marL="1143000" indent="-228600">
              <a:spcBef>
                <a:spcPct val="20000"/>
              </a:spcBef>
              <a:buClr>
                <a:srgbClr val="00628C"/>
              </a:buClr>
              <a:buFont typeface="Arial" panose="020B0604020202020204" pitchFamily="34" charset="0"/>
              <a:buChar char="–"/>
              <a:defRPr sz="2000">
                <a:solidFill>
                  <a:schemeClr val="tx1"/>
                </a:solidFill>
                <a:latin typeface="Myriad Pro" panose="020B0503030403020204" pitchFamily="34" charset="0"/>
                <a:ea typeface="Myriad Pro" panose="020B0503030403020204" pitchFamily="34" charset="0"/>
                <a:cs typeface="Myriad Pro" panose="020B0503030403020204" pitchFamily="34" charset="0"/>
              </a:defRPr>
            </a:lvl3pPr>
            <a:lvl4pPr marL="1600200" indent="-228600">
              <a:spcBef>
                <a:spcPct val="20000"/>
              </a:spcBef>
              <a:buClr>
                <a:schemeClr val="accent2"/>
              </a:buClr>
              <a:buFont typeface="Arial" panose="020B0604020202020204" pitchFamily="34" charset="0"/>
              <a:buChar char="●"/>
              <a:defRPr sz="1900">
                <a:solidFill>
                  <a:schemeClr val="tx1"/>
                </a:solidFill>
                <a:latin typeface="Arial" panose="020B0604020202020204" pitchFamily="34" charset="0"/>
                <a:ea typeface="Myriad Pro" panose="020B0503030403020204" pitchFamily="34" charset="0"/>
                <a:cs typeface="Myriad Pro" panose="020B0503030403020204" pitchFamily="34" charset="0"/>
              </a:defRPr>
            </a:lvl4pPr>
            <a:lvl5pPr marL="2057400" indent="-228600">
              <a:spcBef>
                <a:spcPct val="20000"/>
              </a:spcBef>
              <a:buClr>
                <a:schemeClr val="tx2"/>
              </a:buClr>
              <a:buFont typeface="Arial" panose="020B0604020202020204" pitchFamily="34" charset="0"/>
              <a:buChar char="●"/>
              <a:defRPr sz="1900">
                <a:solidFill>
                  <a:schemeClr val="tx1"/>
                </a:solidFill>
                <a:latin typeface="Arial" panose="020B0604020202020204" pitchFamily="34" charset="0"/>
                <a:ea typeface="Myriad Pro" panose="020B0503030403020204" pitchFamily="34" charset="0"/>
                <a:cs typeface="Myriad Pro" panose="020B0503030403020204" pitchFamily="34" charset="0"/>
              </a:defRPr>
            </a:lvl5pPr>
            <a:lvl6pPr marL="2514600" indent="-228600" eaLnBrk="0" fontAlgn="base" hangingPunct="0">
              <a:spcBef>
                <a:spcPct val="20000"/>
              </a:spcBef>
              <a:spcAft>
                <a:spcPct val="0"/>
              </a:spcAft>
              <a:buClr>
                <a:schemeClr val="tx2"/>
              </a:buClr>
              <a:buFont typeface="Arial" panose="020B0604020202020204" pitchFamily="34" charset="0"/>
              <a:buChar char="●"/>
              <a:defRPr sz="1900">
                <a:solidFill>
                  <a:schemeClr val="tx1"/>
                </a:solidFill>
                <a:latin typeface="Arial" panose="020B0604020202020204" pitchFamily="34" charset="0"/>
                <a:ea typeface="Myriad Pro" panose="020B0503030403020204" pitchFamily="34" charset="0"/>
                <a:cs typeface="Myriad Pro" panose="020B0503030403020204" pitchFamily="34" charset="0"/>
              </a:defRPr>
            </a:lvl6pPr>
            <a:lvl7pPr marL="2971800" indent="-228600" eaLnBrk="0" fontAlgn="base" hangingPunct="0">
              <a:spcBef>
                <a:spcPct val="20000"/>
              </a:spcBef>
              <a:spcAft>
                <a:spcPct val="0"/>
              </a:spcAft>
              <a:buClr>
                <a:schemeClr val="tx2"/>
              </a:buClr>
              <a:buFont typeface="Arial" panose="020B0604020202020204" pitchFamily="34" charset="0"/>
              <a:buChar char="●"/>
              <a:defRPr sz="1900">
                <a:solidFill>
                  <a:schemeClr val="tx1"/>
                </a:solidFill>
                <a:latin typeface="Arial" panose="020B0604020202020204" pitchFamily="34" charset="0"/>
                <a:ea typeface="Myriad Pro" panose="020B0503030403020204" pitchFamily="34" charset="0"/>
                <a:cs typeface="Myriad Pro" panose="020B0503030403020204" pitchFamily="34" charset="0"/>
              </a:defRPr>
            </a:lvl7pPr>
            <a:lvl8pPr marL="3429000" indent="-228600" eaLnBrk="0" fontAlgn="base" hangingPunct="0">
              <a:spcBef>
                <a:spcPct val="20000"/>
              </a:spcBef>
              <a:spcAft>
                <a:spcPct val="0"/>
              </a:spcAft>
              <a:buClr>
                <a:schemeClr val="tx2"/>
              </a:buClr>
              <a:buFont typeface="Arial" panose="020B0604020202020204" pitchFamily="34" charset="0"/>
              <a:buChar char="●"/>
              <a:defRPr sz="1900">
                <a:solidFill>
                  <a:schemeClr val="tx1"/>
                </a:solidFill>
                <a:latin typeface="Arial" panose="020B0604020202020204" pitchFamily="34" charset="0"/>
                <a:ea typeface="Myriad Pro" panose="020B0503030403020204" pitchFamily="34" charset="0"/>
                <a:cs typeface="Myriad Pro" panose="020B0503030403020204" pitchFamily="34" charset="0"/>
              </a:defRPr>
            </a:lvl8pPr>
            <a:lvl9pPr marL="3886200" indent="-228600" eaLnBrk="0" fontAlgn="base" hangingPunct="0">
              <a:spcBef>
                <a:spcPct val="20000"/>
              </a:spcBef>
              <a:spcAft>
                <a:spcPct val="0"/>
              </a:spcAft>
              <a:buClr>
                <a:schemeClr val="tx2"/>
              </a:buClr>
              <a:buFont typeface="Arial" panose="020B0604020202020204" pitchFamily="34" charset="0"/>
              <a:buChar char="●"/>
              <a:defRPr sz="1900">
                <a:solidFill>
                  <a:schemeClr val="tx1"/>
                </a:solidFill>
                <a:latin typeface="Arial" panose="020B0604020202020204" pitchFamily="34" charset="0"/>
                <a:ea typeface="Myriad Pro" panose="020B0503030403020204" pitchFamily="34" charset="0"/>
                <a:cs typeface="Myriad Pro" panose="020B0503030403020204" pitchFamily="34" charset="0"/>
              </a:defRPr>
            </a:lvl9pPr>
          </a:lstStyle>
          <a:p>
            <a:pPr algn="ctr" eaLnBrk="1" hangingPunct="1">
              <a:buClr>
                <a:srgbClr val="82CBDD"/>
              </a:buClr>
              <a:buNone/>
            </a:pPr>
            <a:r>
              <a:rPr lang="en-GB" altLang="en-US" sz="2400" dirty="0">
                <a:latin typeface="Myriad Pro Semibold"/>
                <a:ea typeface="Myriad Pro Semibold"/>
                <a:cs typeface="Myriad Pro Semibold"/>
              </a:rPr>
              <a:t>4</a:t>
            </a:r>
          </a:p>
        </p:txBody>
      </p:sp>
      <p:sp>
        <p:nvSpPr>
          <p:cNvPr id="32" name="TextBox 31">
            <a:extLst>
              <a:ext uri="{FF2B5EF4-FFF2-40B4-BE49-F238E27FC236}">
                <a16:creationId xmlns:a16="http://schemas.microsoft.com/office/drawing/2014/main" id="{A89D4A46-0696-4DD9-B11C-2FC83050583F}"/>
              </a:ext>
            </a:extLst>
          </p:cNvPr>
          <p:cNvSpPr txBox="1">
            <a:spLocks noChangeArrowheads="1"/>
          </p:cNvSpPr>
          <p:nvPr/>
        </p:nvSpPr>
        <p:spPr bwMode="auto">
          <a:xfrm>
            <a:off x="4411664" y="5373688"/>
            <a:ext cx="3524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Arial" panose="020B0604020202020204" pitchFamily="34" charset="0"/>
              <a:defRPr sz="2800">
                <a:solidFill>
                  <a:schemeClr val="tx1"/>
                </a:solidFill>
                <a:latin typeface="Myriad Pro" panose="020B0503030403020204" pitchFamily="34" charset="0"/>
                <a:ea typeface="Myriad Pro" panose="020B0503030403020204" pitchFamily="34" charset="0"/>
                <a:cs typeface="Myriad Pro" panose="020B0503030403020204" pitchFamily="34" charset="0"/>
              </a:defRPr>
            </a:lvl1pPr>
            <a:lvl2pPr marL="742950" indent="-285750">
              <a:spcBef>
                <a:spcPct val="20000"/>
              </a:spcBef>
              <a:buClr>
                <a:srgbClr val="82CBDD"/>
              </a:buClr>
              <a:buFont typeface="Arial" panose="020B0604020202020204" pitchFamily="34" charset="0"/>
              <a:buChar char="●"/>
              <a:defRPr sz="2400">
                <a:solidFill>
                  <a:schemeClr val="tx1"/>
                </a:solidFill>
                <a:latin typeface="Myriad Pro" panose="020B0503030403020204" pitchFamily="34" charset="0"/>
                <a:ea typeface="Myriad Pro" panose="020B0503030403020204" pitchFamily="34" charset="0"/>
                <a:cs typeface="Myriad Pro" panose="020B0503030403020204" pitchFamily="34" charset="0"/>
              </a:defRPr>
            </a:lvl2pPr>
            <a:lvl3pPr marL="1143000" indent="-228600">
              <a:spcBef>
                <a:spcPct val="20000"/>
              </a:spcBef>
              <a:buClr>
                <a:srgbClr val="00628C"/>
              </a:buClr>
              <a:buFont typeface="Arial" panose="020B0604020202020204" pitchFamily="34" charset="0"/>
              <a:buChar char="–"/>
              <a:defRPr sz="2000">
                <a:solidFill>
                  <a:schemeClr val="tx1"/>
                </a:solidFill>
                <a:latin typeface="Myriad Pro" panose="020B0503030403020204" pitchFamily="34" charset="0"/>
                <a:ea typeface="Myriad Pro" panose="020B0503030403020204" pitchFamily="34" charset="0"/>
                <a:cs typeface="Myriad Pro" panose="020B0503030403020204" pitchFamily="34" charset="0"/>
              </a:defRPr>
            </a:lvl3pPr>
            <a:lvl4pPr marL="1600200" indent="-228600">
              <a:spcBef>
                <a:spcPct val="20000"/>
              </a:spcBef>
              <a:buClr>
                <a:schemeClr val="accent2"/>
              </a:buClr>
              <a:buFont typeface="Arial" panose="020B0604020202020204" pitchFamily="34" charset="0"/>
              <a:buChar char="●"/>
              <a:defRPr sz="1900">
                <a:solidFill>
                  <a:schemeClr val="tx1"/>
                </a:solidFill>
                <a:latin typeface="Arial" panose="020B0604020202020204" pitchFamily="34" charset="0"/>
                <a:ea typeface="Myriad Pro" panose="020B0503030403020204" pitchFamily="34" charset="0"/>
                <a:cs typeface="Myriad Pro" panose="020B0503030403020204" pitchFamily="34" charset="0"/>
              </a:defRPr>
            </a:lvl4pPr>
            <a:lvl5pPr marL="2057400" indent="-228600">
              <a:spcBef>
                <a:spcPct val="20000"/>
              </a:spcBef>
              <a:buClr>
                <a:schemeClr val="tx2"/>
              </a:buClr>
              <a:buFont typeface="Arial" panose="020B0604020202020204" pitchFamily="34" charset="0"/>
              <a:buChar char="●"/>
              <a:defRPr sz="1900">
                <a:solidFill>
                  <a:schemeClr val="tx1"/>
                </a:solidFill>
                <a:latin typeface="Arial" panose="020B0604020202020204" pitchFamily="34" charset="0"/>
                <a:ea typeface="Myriad Pro" panose="020B0503030403020204" pitchFamily="34" charset="0"/>
                <a:cs typeface="Myriad Pro" panose="020B0503030403020204" pitchFamily="34" charset="0"/>
              </a:defRPr>
            </a:lvl5pPr>
            <a:lvl6pPr marL="2514600" indent="-228600" eaLnBrk="0" fontAlgn="base" hangingPunct="0">
              <a:spcBef>
                <a:spcPct val="20000"/>
              </a:spcBef>
              <a:spcAft>
                <a:spcPct val="0"/>
              </a:spcAft>
              <a:buClr>
                <a:schemeClr val="tx2"/>
              </a:buClr>
              <a:buFont typeface="Arial" panose="020B0604020202020204" pitchFamily="34" charset="0"/>
              <a:buChar char="●"/>
              <a:defRPr sz="1900">
                <a:solidFill>
                  <a:schemeClr val="tx1"/>
                </a:solidFill>
                <a:latin typeface="Arial" panose="020B0604020202020204" pitchFamily="34" charset="0"/>
                <a:ea typeface="Myriad Pro" panose="020B0503030403020204" pitchFamily="34" charset="0"/>
                <a:cs typeface="Myriad Pro" panose="020B0503030403020204" pitchFamily="34" charset="0"/>
              </a:defRPr>
            </a:lvl6pPr>
            <a:lvl7pPr marL="2971800" indent="-228600" eaLnBrk="0" fontAlgn="base" hangingPunct="0">
              <a:spcBef>
                <a:spcPct val="20000"/>
              </a:spcBef>
              <a:spcAft>
                <a:spcPct val="0"/>
              </a:spcAft>
              <a:buClr>
                <a:schemeClr val="tx2"/>
              </a:buClr>
              <a:buFont typeface="Arial" panose="020B0604020202020204" pitchFamily="34" charset="0"/>
              <a:buChar char="●"/>
              <a:defRPr sz="1900">
                <a:solidFill>
                  <a:schemeClr val="tx1"/>
                </a:solidFill>
                <a:latin typeface="Arial" panose="020B0604020202020204" pitchFamily="34" charset="0"/>
                <a:ea typeface="Myriad Pro" panose="020B0503030403020204" pitchFamily="34" charset="0"/>
                <a:cs typeface="Myriad Pro" panose="020B0503030403020204" pitchFamily="34" charset="0"/>
              </a:defRPr>
            </a:lvl7pPr>
            <a:lvl8pPr marL="3429000" indent="-228600" eaLnBrk="0" fontAlgn="base" hangingPunct="0">
              <a:spcBef>
                <a:spcPct val="20000"/>
              </a:spcBef>
              <a:spcAft>
                <a:spcPct val="0"/>
              </a:spcAft>
              <a:buClr>
                <a:schemeClr val="tx2"/>
              </a:buClr>
              <a:buFont typeface="Arial" panose="020B0604020202020204" pitchFamily="34" charset="0"/>
              <a:buChar char="●"/>
              <a:defRPr sz="1900">
                <a:solidFill>
                  <a:schemeClr val="tx1"/>
                </a:solidFill>
                <a:latin typeface="Arial" panose="020B0604020202020204" pitchFamily="34" charset="0"/>
                <a:ea typeface="Myriad Pro" panose="020B0503030403020204" pitchFamily="34" charset="0"/>
                <a:cs typeface="Myriad Pro" panose="020B0503030403020204" pitchFamily="34" charset="0"/>
              </a:defRPr>
            </a:lvl8pPr>
            <a:lvl9pPr marL="3886200" indent="-228600" eaLnBrk="0" fontAlgn="base" hangingPunct="0">
              <a:spcBef>
                <a:spcPct val="20000"/>
              </a:spcBef>
              <a:spcAft>
                <a:spcPct val="0"/>
              </a:spcAft>
              <a:buClr>
                <a:schemeClr val="tx2"/>
              </a:buClr>
              <a:buFont typeface="Arial" panose="020B0604020202020204" pitchFamily="34" charset="0"/>
              <a:buChar char="●"/>
              <a:defRPr sz="1900">
                <a:solidFill>
                  <a:schemeClr val="tx1"/>
                </a:solidFill>
                <a:latin typeface="Arial" panose="020B0604020202020204" pitchFamily="34" charset="0"/>
                <a:ea typeface="Myriad Pro" panose="020B0503030403020204" pitchFamily="34" charset="0"/>
                <a:cs typeface="Myriad Pro" panose="020B0503030403020204" pitchFamily="34" charset="0"/>
              </a:defRPr>
            </a:lvl9pPr>
          </a:lstStyle>
          <a:p>
            <a:pPr algn="ctr" eaLnBrk="1" hangingPunct="1">
              <a:buClr>
                <a:srgbClr val="82CBDD"/>
              </a:buClr>
              <a:buNone/>
            </a:pPr>
            <a:r>
              <a:rPr lang="en-GB" altLang="en-US" sz="2400" dirty="0">
                <a:latin typeface="Myriad Pro Semibold"/>
                <a:ea typeface="Myriad Pro Semibold"/>
                <a:cs typeface="Myriad Pro Semibold"/>
              </a:rPr>
              <a:t>4</a:t>
            </a:r>
          </a:p>
        </p:txBody>
      </p:sp>
      <p:sp>
        <p:nvSpPr>
          <p:cNvPr id="33" name="TextBox 32">
            <a:extLst>
              <a:ext uri="{FF2B5EF4-FFF2-40B4-BE49-F238E27FC236}">
                <a16:creationId xmlns:a16="http://schemas.microsoft.com/office/drawing/2014/main" id="{47C444CB-5433-45FC-A0D3-E73C175D53CE}"/>
              </a:ext>
            </a:extLst>
          </p:cNvPr>
          <p:cNvSpPr txBox="1">
            <a:spLocks noChangeArrowheads="1"/>
          </p:cNvSpPr>
          <p:nvPr/>
        </p:nvSpPr>
        <p:spPr bwMode="auto">
          <a:xfrm>
            <a:off x="5873750" y="4902201"/>
            <a:ext cx="3508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Arial" panose="020B0604020202020204" pitchFamily="34" charset="0"/>
              <a:defRPr sz="2800">
                <a:solidFill>
                  <a:schemeClr val="tx1"/>
                </a:solidFill>
                <a:latin typeface="Myriad Pro" panose="020B0503030403020204" pitchFamily="34" charset="0"/>
                <a:ea typeface="Myriad Pro" panose="020B0503030403020204" pitchFamily="34" charset="0"/>
                <a:cs typeface="Myriad Pro" panose="020B0503030403020204" pitchFamily="34" charset="0"/>
              </a:defRPr>
            </a:lvl1pPr>
            <a:lvl2pPr marL="742950" indent="-285750">
              <a:spcBef>
                <a:spcPct val="20000"/>
              </a:spcBef>
              <a:buClr>
                <a:srgbClr val="82CBDD"/>
              </a:buClr>
              <a:buFont typeface="Arial" panose="020B0604020202020204" pitchFamily="34" charset="0"/>
              <a:buChar char="●"/>
              <a:defRPr sz="2400">
                <a:solidFill>
                  <a:schemeClr val="tx1"/>
                </a:solidFill>
                <a:latin typeface="Myriad Pro" panose="020B0503030403020204" pitchFamily="34" charset="0"/>
                <a:ea typeface="Myriad Pro" panose="020B0503030403020204" pitchFamily="34" charset="0"/>
                <a:cs typeface="Myriad Pro" panose="020B0503030403020204" pitchFamily="34" charset="0"/>
              </a:defRPr>
            </a:lvl2pPr>
            <a:lvl3pPr marL="1143000" indent="-228600">
              <a:spcBef>
                <a:spcPct val="20000"/>
              </a:spcBef>
              <a:buClr>
                <a:srgbClr val="00628C"/>
              </a:buClr>
              <a:buFont typeface="Arial" panose="020B0604020202020204" pitchFamily="34" charset="0"/>
              <a:buChar char="–"/>
              <a:defRPr sz="2000">
                <a:solidFill>
                  <a:schemeClr val="tx1"/>
                </a:solidFill>
                <a:latin typeface="Myriad Pro" panose="020B0503030403020204" pitchFamily="34" charset="0"/>
                <a:ea typeface="Myriad Pro" panose="020B0503030403020204" pitchFamily="34" charset="0"/>
                <a:cs typeface="Myriad Pro" panose="020B0503030403020204" pitchFamily="34" charset="0"/>
              </a:defRPr>
            </a:lvl3pPr>
            <a:lvl4pPr marL="1600200" indent="-228600">
              <a:spcBef>
                <a:spcPct val="20000"/>
              </a:spcBef>
              <a:buClr>
                <a:schemeClr val="accent2"/>
              </a:buClr>
              <a:buFont typeface="Arial" panose="020B0604020202020204" pitchFamily="34" charset="0"/>
              <a:buChar char="●"/>
              <a:defRPr sz="1900">
                <a:solidFill>
                  <a:schemeClr val="tx1"/>
                </a:solidFill>
                <a:latin typeface="Arial" panose="020B0604020202020204" pitchFamily="34" charset="0"/>
                <a:ea typeface="Myriad Pro" panose="020B0503030403020204" pitchFamily="34" charset="0"/>
                <a:cs typeface="Myriad Pro" panose="020B0503030403020204" pitchFamily="34" charset="0"/>
              </a:defRPr>
            </a:lvl4pPr>
            <a:lvl5pPr marL="2057400" indent="-228600">
              <a:spcBef>
                <a:spcPct val="20000"/>
              </a:spcBef>
              <a:buClr>
                <a:schemeClr val="tx2"/>
              </a:buClr>
              <a:buFont typeface="Arial" panose="020B0604020202020204" pitchFamily="34" charset="0"/>
              <a:buChar char="●"/>
              <a:defRPr sz="1900">
                <a:solidFill>
                  <a:schemeClr val="tx1"/>
                </a:solidFill>
                <a:latin typeface="Arial" panose="020B0604020202020204" pitchFamily="34" charset="0"/>
                <a:ea typeface="Myriad Pro" panose="020B0503030403020204" pitchFamily="34" charset="0"/>
                <a:cs typeface="Myriad Pro" panose="020B0503030403020204" pitchFamily="34" charset="0"/>
              </a:defRPr>
            </a:lvl5pPr>
            <a:lvl6pPr marL="2514600" indent="-228600" eaLnBrk="0" fontAlgn="base" hangingPunct="0">
              <a:spcBef>
                <a:spcPct val="20000"/>
              </a:spcBef>
              <a:spcAft>
                <a:spcPct val="0"/>
              </a:spcAft>
              <a:buClr>
                <a:schemeClr val="tx2"/>
              </a:buClr>
              <a:buFont typeface="Arial" panose="020B0604020202020204" pitchFamily="34" charset="0"/>
              <a:buChar char="●"/>
              <a:defRPr sz="1900">
                <a:solidFill>
                  <a:schemeClr val="tx1"/>
                </a:solidFill>
                <a:latin typeface="Arial" panose="020B0604020202020204" pitchFamily="34" charset="0"/>
                <a:ea typeface="Myriad Pro" panose="020B0503030403020204" pitchFamily="34" charset="0"/>
                <a:cs typeface="Myriad Pro" panose="020B0503030403020204" pitchFamily="34" charset="0"/>
              </a:defRPr>
            </a:lvl6pPr>
            <a:lvl7pPr marL="2971800" indent="-228600" eaLnBrk="0" fontAlgn="base" hangingPunct="0">
              <a:spcBef>
                <a:spcPct val="20000"/>
              </a:spcBef>
              <a:spcAft>
                <a:spcPct val="0"/>
              </a:spcAft>
              <a:buClr>
                <a:schemeClr val="tx2"/>
              </a:buClr>
              <a:buFont typeface="Arial" panose="020B0604020202020204" pitchFamily="34" charset="0"/>
              <a:buChar char="●"/>
              <a:defRPr sz="1900">
                <a:solidFill>
                  <a:schemeClr val="tx1"/>
                </a:solidFill>
                <a:latin typeface="Arial" panose="020B0604020202020204" pitchFamily="34" charset="0"/>
                <a:ea typeface="Myriad Pro" panose="020B0503030403020204" pitchFamily="34" charset="0"/>
                <a:cs typeface="Myriad Pro" panose="020B0503030403020204" pitchFamily="34" charset="0"/>
              </a:defRPr>
            </a:lvl7pPr>
            <a:lvl8pPr marL="3429000" indent="-228600" eaLnBrk="0" fontAlgn="base" hangingPunct="0">
              <a:spcBef>
                <a:spcPct val="20000"/>
              </a:spcBef>
              <a:spcAft>
                <a:spcPct val="0"/>
              </a:spcAft>
              <a:buClr>
                <a:schemeClr val="tx2"/>
              </a:buClr>
              <a:buFont typeface="Arial" panose="020B0604020202020204" pitchFamily="34" charset="0"/>
              <a:buChar char="●"/>
              <a:defRPr sz="1900">
                <a:solidFill>
                  <a:schemeClr val="tx1"/>
                </a:solidFill>
                <a:latin typeface="Arial" panose="020B0604020202020204" pitchFamily="34" charset="0"/>
                <a:ea typeface="Myriad Pro" panose="020B0503030403020204" pitchFamily="34" charset="0"/>
                <a:cs typeface="Myriad Pro" panose="020B0503030403020204" pitchFamily="34" charset="0"/>
              </a:defRPr>
            </a:lvl8pPr>
            <a:lvl9pPr marL="3886200" indent="-228600" eaLnBrk="0" fontAlgn="base" hangingPunct="0">
              <a:spcBef>
                <a:spcPct val="20000"/>
              </a:spcBef>
              <a:spcAft>
                <a:spcPct val="0"/>
              </a:spcAft>
              <a:buClr>
                <a:schemeClr val="tx2"/>
              </a:buClr>
              <a:buFont typeface="Arial" panose="020B0604020202020204" pitchFamily="34" charset="0"/>
              <a:buChar char="●"/>
              <a:defRPr sz="1900">
                <a:solidFill>
                  <a:schemeClr val="tx1"/>
                </a:solidFill>
                <a:latin typeface="Arial" panose="020B0604020202020204" pitchFamily="34" charset="0"/>
                <a:ea typeface="Myriad Pro" panose="020B0503030403020204" pitchFamily="34" charset="0"/>
                <a:cs typeface="Myriad Pro" panose="020B0503030403020204" pitchFamily="34" charset="0"/>
              </a:defRPr>
            </a:lvl9pPr>
          </a:lstStyle>
          <a:p>
            <a:pPr algn="ctr" eaLnBrk="1" hangingPunct="1">
              <a:buClr>
                <a:srgbClr val="82CBDD"/>
              </a:buClr>
              <a:buNone/>
            </a:pPr>
            <a:r>
              <a:rPr lang="en-GB" altLang="en-US" sz="2400" dirty="0">
                <a:latin typeface="Myriad Pro Semibold"/>
                <a:ea typeface="Myriad Pro Semibold"/>
                <a:cs typeface="Myriad Pro Semibold"/>
              </a:rPr>
              <a:t>4</a:t>
            </a:r>
          </a:p>
        </p:txBody>
      </p:sp>
      <p:sp>
        <p:nvSpPr>
          <p:cNvPr id="34" name="TextBox 33">
            <a:extLst>
              <a:ext uri="{FF2B5EF4-FFF2-40B4-BE49-F238E27FC236}">
                <a16:creationId xmlns:a16="http://schemas.microsoft.com/office/drawing/2014/main" id="{68E5C37A-73F4-44A2-9673-6B0A6312649B}"/>
              </a:ext>
            </a:extLst>
          </p:cNvPr>
          <p:cNvSpPr txBox="1">
            <a:spLocks noChangeArrowheads="1"/>
          </p:cNvSpPr>
          <p:nvPr/>
        </p:nvSpPr>
        <p:spPr bwMode="auto">
          <a:xfrm>
            <a:off x="6556375" y="4902201"/>
            <a:ext cx="3508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Arial" panose="020B0604020202020204" pitchFamily="34" charset="0"/>
              <a:defRPr sz="2800">
                <a:solidFill>
                  <a:schemeClr val="tx1"/>
                </a:solidFill>
                <a:latin typeface="Myriad Pro" panose="020B0503030403020204" pitchFamily="34" charset="0"/>
                <a:ea typeface="Myriad Pro" panose="020B0503030403020204" pitchFamily="34" charset="0"/>
                <a:cs typeface="Myriad Pro" panose="020B0503030403020204" pitchFamily="34" charset="0"/>
              </a:defRPr>
            </a:lvl1pPr>
            <a:lvl2pPr marL="742950" indent="-285750">
              <a:spcBef>
                <a:spcPct val="20000"/>
              </a:spcBef>
              <a:buClr>
                <a:srgbClr val="82CBDD"/>
              </a:buClr>
              <a:buFont typeface="Arial" panose="020B0604020202020204" pitchFamily="34" charset="0"/>
              <a:buChar char="●"/>
              <a:defRPr sz="2400">
                <a:solidFill>
                  <a:schemeClr val="tx1"/>
                </a:solidFill>
                <a:latin typeface="Myriad Pro" panose="020B0503030403020204" pitchFamily="34" charset="0"/>
                <a:ea typeface="Myriad Pro" panose="020B0503030403020204" pitchFamily="34" charset="0"/>
                <a:cs typeface="Myriad Pro" panose="020B0503030403020204" pitchFamily="34" charset="0"/>
              </a:defRPr>
            </a:lvl2pPr>
            <a:lvl3pPr marL="1143000" indent="-228600">
              <a:spcBef>
                <a:spcPct val="20000"/>
              </a:spcBef>
              <a:buClr>
                <a:srgbClr val="00628C"/>
              </a:buClr>
              <a:buFont typeface="Arial" panose="020B0604020202020204" pitchFamily="34" charset="0"/>
              <a:buChar char="–"/>
              <a:defRPr sz="2000">
                <a:solidFill>
                  <a:schemeClr val="tx1"/>
                </a:solidFill>
                <a:latin typeface="Myriad Pro" panose="020B0503030403020204" pitchFamily="34" charset="0"/>
                <a:ea typeface="Myriad Pro" panose="020B0503030403020204" pitchFamily="34" charset="0"/>
                <a:cs typeface="Myriad Pro" panose="020B0503030403020204" pitchFamily="34" charset="0"/>
              </a:defRPr>
            </a:lvl3pPr>
            <a:lvl4pPr marL="1600200" indent="-228600">
              <a:spcBef>
                <a:spcPct val="20000"/>
              </a:spcBef>
              <a:buClr>
                <a:schemeClr val="accent2"/>
              </a:buClr>
              <a:buFont typeface="Arial" panose="020B0604020202020204" pitchFamily="34" charset="0"/>
              <a:buChar char="●"/>
              <a:defRPr sz="1900">
                <a:solidFill>
                  <a:schemeClr val="tx1"/>
                </a:solidFill>
                <a:latin typeface="Arial" panose="020B0604020202020204" pitchFamily="34" charset="0"/>
                <a:ea typeface="Myriad Pro" panose="020B0503030403020204" pitchFamily="34" charset="0"/>
                <a:cs typeface="Myriad Pro" panose="020B0503030403020204" pitchFamily="34" charset="0"/>
              </a:defRPr>
            </a:lvl4pPr>
            <a:lvl5pPr marL="2057400" indent="-228600">
              <a:spcBef>
                <a:spcPct val="20000"/>
              </a:spcBef>
              <a:buClr>
                <a:schemeClr val="tx2"/>
              </a:buClr>
              <a:buFont typeface="Arial" panose="020B0604020202020204" pitchFamily="34" charset="0"/>
              <a:buChar char="●"/>
              <a:defRPr sz="1900">
                <a:solidFill>
                  <a:schemeClr val="tx1"/>
                </a:solidFill>
                <a:latin typeface="Arial" panose="020B0604020202020204" pitchFamily="34" charset="0"/>
                <a:ea typeface="Myriad Pro" panose="020B0503030403020204" pitchFamily="34" charset="0"/>
                <a:cs typeface="Myriad Pro" panose="020B0503030403020204" pitchFamily="34" charset="0"/>
              </a:defRPr>
            </a:lvl5pPr>
            <a:lvl6pPr marL="2514600" indent="-228600" eaLnBrk="0" fontAlgn="base" hangingPunct="0">
              <a:spcBef>
                <a:spcPct val="20000"/>
              </a:spcBef>
              <a:spcAft>
                <a:spcPct val="0"/>
              </a:spcAft>
              <a:buClr>
                <a:schemeClr val="tx2"/>
              </a:buClr>
              <a:buFont typeface="Arial" panose="020B0604020202020204" pitchFamily="34" charset="0"/>
              <a:buChar char="●"/>
              <a:defRPr sz="1900">
                <a:solidFill>
                  <a:schemeClr val="tx1"/>
                </a:solidFill>
                <a:latin typeface="Arial" panose="020B0604020202020204" pitchFamily="34" charset="0"/>
                <a:ea typeface="Myriad Pro" panose="020B0503030403020204" pitchFamily="34" charset="0"/>
                <a:cs typeface="Myriad Pro" panose="020B0503030403020204" pitchFamily="34" charset="0"/>
              </a:defRPr>
            </a:lvl6pPr>
            <a:lvl7pPr marL="2971800" indent="-228600" eaLnBrk="0" fontAlgn="base" hangingPunct="0">
              <a:spcBef>
                <a:spcPct val="20000"/>
              </a:spcBef>
              <a:spcAft>
                <a:spcPct val="0"/>
              </a:spcAft>
              <a:buClr>
                <a:schemeClr val="tx2"/>
              </a:buClr>
              <a:buFont typeface="Arial" panose="020B0604020202020204" pitchFamily="34" charset="0"/>
              <a:buChar char="●"/>
              <a:defRPr sz="1900">
                <a:solidFill>
                  <a:schemeClr val="tx1"/>
                </a:solidFill>
                <a:latin typeface="Arial" panose="020B0604020202020204" pitchFamily="34" charset="0"/>
                <a:ea typeface="Myriad Pro" panose="020B0503030403020204" pitchFamily="34" charset="0"/>
                <a:cs typeface="Myriad Pro" panose="020B0503030403020204" pitchFamily="34" charset="0"/>
              </a:defRPr>
            </a:lvl7pPr>
            <a:lvl8pPr marL="3429000" indent="-228600" eaLnBrk="0" fontAlgn="base" hangingPunct="0">
              <a:spcBef>
                <a:spcPct val="20000"/>
              </a:spcBef>
              <a:spcAft>
                <a:spcPct val="0"/>
              </a:spcAft>
              <a:buClr>
                <a:schemeClr val="tx2"/>
              </a:buClr>
              <a:buFont typeface="Arial" panose="020B0604020202020204" pitchFamily="34" charset="0"/>
              <a:buChar char="●"/>
              <a:defRPr sz="1900">
                <a:solidFill>
                  <a:schemeClr val="tx1"/>
                </a:solidFill>
                <a:latin typeface="Arial" panose="020B0604020202020204" pitchFamily="34" charset="0"/>
                <a:ea typeface="Myriad Pro" panose="020B0503030403020204" pitchFamily="34" charset="0"/>
                <a:cs typeface="Myriad Pro" panose="020B0503030403020204" pitchFamily="34" charset="0"/>
              </a:defRPr>
            </a:lvl8pPr>
            <a:lvl9pPr marL="3886200" indent="-228600" eaLnBrk="0" fontAlgn="base" hangingPunct="0">
              <a:spcBef>
                <a:spcPct val="20000"/>
              </a:spcBef>
              <a:spcAft>
                <a:spcPct val="0"/>
              </a:spcAft>
              <a:buClr>
                <a:schemeClr val="tx2"/>
              </a:buClr>
              <a:buFont typeface="Arial" panose="020B0604020202020204" pitchFamily="34" charset="0"/>
              <a:buChar char="●"/>
              <a:defRPr sz="1900">
                <a:solidFill>
                  <a:schemeClr val="tx1"/>
                </a:solidFill>
                <a:latin typeface="Arial" panose="020B0604020202020204" pitchFamily="34" charset="0"/>
                <a:ea typeface="Myriad Pro" panose="020B0503030403020204" pitchFamily="34" charset="0"/>
                <a:cs typeface="Myriad Pro" panose="020B0503030403020204" pitchFamily="34" charset="0"/>
              </a:defRPr>
            </a:lvl9pPr>
          </a:lstStyle>
          <a:p>
            <a:pPr algn="ctr" eaLnBrk="1" hangingPunct="1">
              <a:buClr>
                <a:srgbClr val="82CBDD"/>
              </a:buClr>
              <a:buNone/>
            </a:pPr>
            <a:r>
              <a:rPr lang="en-GB" altLang="en-US" sz="2400">
                <a:latin typeface="Myriad Pro Semibold"/>
                <a:ea typeface="Myriad Pro Semibold"/>
                <a:cs typeface="Myriad Pro Semibold"/>
              </a:rPr>
              <a:t>4</a:t>
            </a:r>
          </a:p>
        </p:txBody>
      </p:sp>
    </p:spTree>
    <p:extLst>
      <p:ext uri="{BB962C8B-B14F-4D97-AF65-F5344CB8AC3E}">
        <p14:creationId xmlns:p14="http://schemas.microsoft.com/office/powerpoint/2010/main" val="1487316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par>
                                <p:cTn id="11" presetID="10"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par>
                                <p:cTn id="14" presetID="10" presetClass="entr" presetSubtype="0" fill="hold"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par>
                                <p:cTn id="17" presetID="10" presetClass="entr" presetSubtype="0"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par>
                                <p:cTn id="23" presetID="10" presetClass="entr" presetSubtype="0"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par>
                                <p:cTn id="26" presetID="10" presetClass="entr" presetSubtype="0"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par>
                                <p:cTn id="29" presetID="10" presetClass="entr" presetSubtype="0"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500"/>
                                        <p:tgtEl>
                                          <p:spTgt spid="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500"/>
                                        <p:tgtEl>
                                          <p:spTgt spid="7"/>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path" presetSubtype="0" accel="50000" fill="hold" nodeType="clickEffect">
                                  <p:stCondLst>
                                    <p:cond delay="0"/>
                                  </p:stCondLst>
                                  <p:childTnLst>
                                    <p:animMotion origin="layout" path="M -5.55112E-17 4.44444E-6 L 0.00226 0.12777 " pathEditMode="relative" rAng="0" ptsTypes="AA">
                                      <p:cBhvr>
                                        <p:cTn id="43" dur="1250" fill="hold"/>
                                        <p:tgtEl>
                                          <p:spTgt spid="13"/>
                                        </p:tgtEl>
                                        <p:attrNameLst>
                                          <p:attrName>ppt_x</p:attrName>
                                          <p:attrName>ppt_y</p:attrName>
                                        </p:attrNameLst>
                                      </p:cBhvr>
                                      <p:rCtr x="104" y="6389"/>
                                    </p:animMotion>
                                  </p:childTnLst>
                                </p:cTn>
                              </p:par>
                              <p:par>
                                <p:cTn id="44" presetID="42" presetClass="path" presetSubtype="0" accel="50000" fill="hold" nodeType="withEffect">
                                  <p:stCondLst>
                                    <p:cond delay="0"/>
                                  </p:stCondLst>
                                  <p:childTnLst>
                                    <p:animMotion origin="layout" path="M -2.70833E-6 4.44444E-6 L -0.05013 0.22291 " pathEditMode="relative" rAng="0" ptsTypes="AA">
                                      <p:cBhvr>
                                        <p:cTn id="45" dur="1250" fill="hold"/>
                                        <p:tgtEl>
                                          <p:spTgt spid="14"/>
                                        </p:tgtEl>
                                        <p:attrNameLst>
                                          <p:attrName>ppt_x</p:attrName>
                                          <p:attrName>ppt_y</p:attrName>
                                        </p:attrNameLst>
                                      </p:cBhvr>
                                      <p:rCtr x="-2513" y="11134"/>
                                    </p:animMotion>
                                  </p:childTnLst>
                                </p:cTn>
                              </p:par>
                              <p:par>
                                <p:cTn id="46" presetID="42" presetClass="path" presetSubtype="0" accel="50000" fill="hold" nodeType="withEffect">
                                  <p:stCondLst>
                                    <p:cond delay="0"/>
                                  </p:stCondLst>
                                  <p:childTnLst>
                                    <p:animMotion origin="layout" path="M 2.08333E-6 4.44444E-6 L -0.10417 0.32129 " pathEditMode="relative" rAng="0" ptsTypes="AA">
                                      <p:cBhvr>
                                        <p:cTn id="47" dur="1250" fill="hold"/>
                                        <p:tgtEl>
                                          <p:spTgt spid="15"/>
                                        </p:tgtEl>
                                        <p:attrNameLst>
                                          <p:attrName>ppt_x</p:attrName>
                                          <p:attrName>ppt_y</p:attrName>
                                        </p:attrNameLst>
                                      </p:cBhvr>
                                      <p:rCtr x="-5208" y="16065"/>
                                    </p:animMotion>
                                  </p:childTnLst>
                                </p:cTn>
                              </p:par>
                              <p:par>
                                <p:cTn id="48" presetID="42" presetClass="path" presetSubtype="0" accel="50000" fill="hold" nodeType="withEffect">
                                  <p:stCondLst>
                                    <p:cond delay="0"/>
                                  </p:stCondLst>
                                  <p:childTnLst>
                                    <p:animMotion origin="layout" path="M -4.16667E-6 2.96296E-6 L -0.15755 0.41574 " pathEditMode="relative" rAng="0" ptsTypes="AA">
                                      <p:cBhvr>
                                        <p:cTn id="49" dur="1250" fill="hold"/>
                                        <p:tgtEl>
                                          <p:spTgt spid="16"/>
                                        </p:tgtEl>
                                        <p:attrNameLst>
                                          <p:attrName>ppt_x</p:attrName>
                                          <p:attrName>ppt_y</p:attrName>
                                        </p:attrNameLst>
                                      </p:cBhvr>
                                      <p:rCtr x="-7904" y="20764"/>
                                    </p:animMotion>
                                  </p:childTnLst>
                                </p:cTn>
                              </p:par>
                            </p:childTnLst>
                          </p:cTn>
                        </p:par>
                        <p:par>
                          <p:cTn id="50" fill="hold">
                            <p:stCondLst>
                              <p:cond delay="1250"/>
                            </p:stCondLst>
                            <p:childTnLst>
                              <p:par>
                                <p:cTn id="51" presetID="1" presetClass="exit" presetSubtype="0" fill="hold" nodeType="afterEffect">
                                  <p:stCondLst>
                                    <p:cond delay="0"/>
                                  </p:stCondLst>
                                  <p:childTnLst>
                                    <p:set>
                                      <p:cBhvr>
                                        <p:cTn id="52" dur="1" fill="hold">
                                          <p:stCondLst>
                                            <p:cond delay="0"/>
                                          </p:stCondLst>
                                        </p:cTn>
                                        <p:tgtEl>
                                          <p:spTgt spid="13"/>
                                        </p:tgtEl>
                                        <p:attrNameLst>
                                          <p:attrName>style.visibility</p:attrName>
                                        </p:attrNameLst>
                                      </p:cBhvr>
                                      <p:to>
                                        <p:strVal val="hidden"/>
                                      </p:to>
                                    </p:set>
                                  </p:childTnLst>
                                </p:cTn>
                              </p:par>
                              <p:par>
                                <p:cTn id="53" presetID="1" presetClass="exit" presetSubtype="0" fill="hold" nodeType="withEffect">
                                  <p:stCondLst>
                                    <p:cond delay="0"/>
                                  </p:stCondLst>
                                  <p:childTnLst>
                                    <p:set>
                                      <p:cBhvr>
                                        <p:cTn id="54" dur="1" fill="hold">
                                          <p:stCondLst>
                                            <p:cond delay="0"/>
                                          </p:stCondLst>
                                        </p:cTn>
                                        <p:tgtEl>
                                          <p:spTgt spid="14"/>
                                        </p:tgtEl>
                                        <p:attrNameLst>
                                          <p:attrName>style.visibility</p:attrName>
                                        </p:attrNameLst>
                                      </p:cBhvr>
                                      <p:to>
                                        <p:strVal val="hidden"/>
                                      </p:to>
                                    </p:set>
                                  </p:childTnLst>
                                </p:cTn>
                              </p:par>
                              <p:par>
                                <p:cTn id="55" presetID="1" presetClass="exit" presetSubtype="0" fill="hold" nodeType="withEffect">
                                  <p:stCondLst>
                                    <p:cond delay="0"/>
                                  </p:stCondLst>
                                  <p:childTnLst>
                                    <p:set>
                                      <p:cBhvr>
                                        <p:cTn id="56" dur="1" fill="hold">
                                          <p:stCondLst>
                                            <p:cond delay="0"/>
                                          </p:stCondLst>
                                        </p:cTn>
                                        <p:tgtEl>
                                          <p:spTgt spid="15"/>
                                        </p:tgtEl>
                                        <p:attrNameLst>
                                          <p:attrName>style.visibility</p:attrName>
                                        </p:attrNameLst>
                                      </p:cBhvr>
                                      <p:to>
                                        <p:strVal val="hidden"/>
                                      </p:to>
                                    </p:set>
                                  </p:childTnLst>
                                </p:cTn>
                              </p:par>
                              <p:par>
                                <p:cTn id="57" presetID="1" presetClass="exit" presetSubtype="0" fill="hold" nodeType="withEffect">
                                  <p:stCondLst>
                                    <p:cond delay="0"/>
                                  </p:stCondLst>
                                  <p:childTnLst>
                                    <p:set>
                                      <p:cBhvr>
                                        <p:cTn id="58" dur="1" fill="hold">
                                          <p:stCondLst>
                                            <p:cond delay="0"/>
                                          </p:stCondLst>
                                        </p:cTn>
                                        <p:tgtEl>
                                          <p:spTgt spid="16"/>
                                        </p:tgtEl>
                                        <p:attrNameLst>
                                          <p:attrName>style.visibility</p:attrName>
                                        </p:attrNameLst>
                                      </p:cBhvr>
                                      <p:to>
                                        <p:strVal val="hidden"/>
                                      </p:to>
                                    </p:set>
                                  </p:childTnLst>
                                </p:cTn>
                              </p:par>
                              <p:par>
                                <p:cTn id="59" presetID="1" presetClass="entr" presetSubtype="0" fill="hold" nodeType="withEffect">
                                  <p:stCondLst>
                                    <p:cond delay="0"/>
                                  </p:stCondLst>
                                  <p:childTnLst>
                                    <p:set>
                                      <p:cBhvr>
                                        <p:cTn id="60" dur="1" fill="hold">
                                          <p:stCondLst>
                                            <p:cond delay="0"/>
                                          </p:stCondLst>
                                        </p:cTn>
                                        <p:tgtEl>
                                          <p:spTgt spid="29"/>
                                        </p:tgtEl>
                                        <p:attrNameLst>
                                          <p:attrName>style.visibility</p:attrName>
                                        </p:attrNameLst>
                                      </p:cBhvr>
                                      <p:to>
                                        <p:strVal val="visible"/>
                                      </p:to>
                                    </p:set>
                                  </p:childTnLst>
                                </p:cTn>
                              </p:par>
                            </p:childTnLst>
                          </p:cTn>
                        </p:par>
                        <p:par>
                          <p:cTn id="61" fill="hold">
                            <p:stCondLst>
                              <p:cond delay="1250"/>
                            </p:stCondLst>
                            <p:childTnLst>
                              <p:par>
                                <p:cTn id="62" presetID="10" presetClass="entr" presetSubtype="0" fill="hold" grpId="0" nodeType="after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fade">
                                      <p:cBhvr>
                                        <p:cTn id="64" dur="500"/>
                                        <p:tgtEl>
                                          <p:spTgt spid="31"/>
                                        </p:tgtEl>
                                      </p:cBhvr>
                                    </p:animEffect>
                                  </p:childTnLst>
                                </p:cTn>
                              </p:par>
                            </p:childTnLst>
                          </p:cTn>
                        </p:par>
                      </p:childTnLst>
                    </p:cTn>
                  </p:par>
                  <p:par>
                    <p:cTn id="65" fill="hold">
                      <p:stCondLst>
                        <p:cond delay="indefinite"/>
                      </p:stCondLst>
                      <p:childTnLst>
                        <p:par>
                          <p:cTn id="66" fill="hold">
                            <p:stCondLst>
                              <p:cond delay="0"/>
                            </p:stCondLst>
                            <p:childTnLst>
                              <p:par>
                                <p:cTn id="67" presetID="42" presetClass="path" presetSubtype="0" accel="50000" fill="hold" nodeType="clickEffect">
                                  <p:stCondLst>
                                    <p:cond delay="0"/>
                                  </p:stCondLst>
                                  <p:childTnLst>
                                    <p:animMotion origin="layout" path="M 1.45833E-6 4.44444E-6 L -0.15938 0.12777 " pathEditMode="relative" rAng="0" ptsTypes="AA">
                                      <p:cBhvr>
                                        <p:cTn id="68" dur="1250" fill="hold"/>
                                        <p:tgtEl>
                                          <p:spTgt spid="17"/>
                                        </p:tgtEl>
                                        <p:attrNameLst>
                                          <p:attrName>ppt_x</p:attrName>
                                          <p:attrName>ppt_y</p:attrName>
                                        </p:attrNameLst>
                                      </p:cBhvr>
                                      <p:rCtr x="-7969" y="6389"/>
                                    </p:animMotion>
                                  </p:childTnLst>
                                </p:cTn>
                              </p:par>
                              <p:par>
                                <p:cTn id="69" presetID="42" presetClass="path" presetSubtype="0" accel="50000" fill="hold" nodeType="withEffect">
                                  <p:stCondLst>
                                    <p:cond delay="0"/>
                                  </p:stCondLst>
                                  <p:childTnLst>
                                    <p:animMotion origin="layout" path="M -3.75E-6 4.44444E-6 L -0.21224 0.22199 " pathEditMode="relative" rAng="0" ptsTypes="AA">
                                      <p:cBhvr>
                                        <p:cTn id="70" dur="1250" fill="hold"/>
                                        <p:tgtEl>
                                          <p:spTgt spid="18"/>
                                        </p:tgtEl>
                                        <p:attrNameLst>
                                          <p:attrName>ppt_x</p:attrName>
                                          <p:attrName>ppt_y</p:attrName>
                                        </p:attrNameLst>
                                      </p:cBhvr>
                                      <p:rCtr x="-10612" y="11088"/>
                                    </p:animMotion>
                                  </p:childTnLst>
                                </p:cTn>
                              </p:par>
                              <p:par>
                                <p:cTn id="71" presetID="42" presetClass="path" presetSubtype="0" accel="50000" fill="hold" nodeType="withEffect">
                                  <p:stCondLst>
                                    <p:cond delay="0"/>
                                  </p:stCondLst>
                                  <p:childTnLst>
                                    <p:animMotion origin="layout" path="M 8.33333E-7 4.44444E-6 L -0.26563 0.32129 " pathEditMode="relative" rAng="0" ptsTypes="AA">
                                      <p:cBhvr>
                                        <p:cTn id="72" dur="1250" fill="hold"/>
                                        <p:tgtEl>
                                          <p:spTgt spid="19"/>
                                        </p:tgtEl>
                                        <p:attrNameLst>
                                          <p:attrName>ppt_x</p:attrName>
                                          <p:attrName>ppt_y</p:attrName>
                                        </p:attrNameLst>
                                      </p:cBhvr>
                                      <p:rCtr x="-13281" y="16065"/>
                                    </p:animMotion>
                                  </p:childTnLst>
                                </p:cTn>
                              </p:par>
                              <p:par>
                                <p:cTn id="73" presetID="42" presetClass="path" presetSubtype="0" accel="50000" fill="hold" nodeType="withEffect">
                                  <p:stCondLst>
                                    <p:cond delay="0"/>
                                  </p:stCondLst>
                                  <p:childTnLst>
                                    <p:animMotion origin="layout" path="M -4.375E-6 4.44444E-6 L -0.31888 0.41527 " pathEditMode="relative" rAng="0" ptsTypes="AA">
                                      <p:cBhvr>
                                        <p:cTn id="74" dur="1250" fill="hold"/>
                                        <p:tgtEl>
                                          <p:spTgt spid="20"/>
                                        </p:tgtEl>
                                        <p:attrNameLst>
                                          <p:attrName>ppt_x</p:attrName>
                                          <p:attrName>ppt_y</p:attrName>
                                        </p:attrNameLst>
                                      </p:cBhvr>
                                      <p:rCtr x="-15951" y="20764"/>
                                    </p:animMotion>
                                  </p:childTnLst>
                                </p:cTn>
                              </p:par>
                            </p:childTnLst>
                          </p:cTn>
                        </p:par>
                        <p:par>
                          <p:cTn id="75" fill="hold">
                            <p:stCondLst>
                              <p:cond delay="1250"/>
                            </p:stCondLst>
                            <p:childTnLst>
                              <p:par>
                                <p:cTn id="76" presetID="1" presetClass="exit" presetSubtype="0" fill="hold" nodeType="afterEffect">
                                  <p:stCondLst>
                                    <p:cond delay="0"/>
                                  </p:stCondLst>
                                  <p:childTnLst>
                                    <p:set>
                                      <p:cBhvr>
                                        <p:cTn id="77" dur="1" fill="hold">
                                          <p:stCondLst>
                                            <p:cond delay="0"/>
                                          </p:stCondLst>
                                        </p:cTn>
                                        <p:tgtEl>
                                          <p:spTgt spid="17"/>
                                        </p:tgtEl>
                                        <p:attrNameLst>
                                          <p:attrName>style.visibility</p:attrName>
                                        </p:attrNameLst>
                                      </p:cBhvr>
                                      <p:to>
                                        <p:strVal val="hidden"/>
                                      </p:to>
                                    </p:set>
                                  </p:childTnLst>
                                </p:cTn>
                              </p:par>
                              <p:par>
                                <p:cTn id="78" presetID="1" presetClass="exit" presetSubtype="0" fill="hold" nodeType="withEffect">
                                  <p:stCondLst>
                                    <p:cond delay="0"/>
                                  </p:stCondLst>
                                  <p:childTnLst>
                                    <p:set>
                                      <p:cBhvr>
                                        <p:cTn id="79" dur="1" fill="hold">
                                          <p:stCondLst>
                                            <p:cond delay="0"/>
                                          </p:stCondLst>
                                        </p:cTn>
                                        <p:tgtEl>
                                          <p:spTgt spid="18"/>
                                        </p:tgtEl>
                                        <p:attrNameLst>
                                          <p:attrName>style.visibility</p:attrName>
                                        </p:attrNameLst>
                                      </p:cBhvr>
                                      <p:to>
                                        <p:strVal val="hidden"/>
                                      </p:to>
                                    </p:set>
                                  </p:childTnLst>
                                </p:cTn>
                              </p:par>
                              <p:par>
                                <p:cTn id="80" presetID="1" presetClass="exit" presetSubtype="0" fill="hold" nodeType="withEffect">
                                  <p:stCondLst>
                                    <p:cond delay="0"/>
                                  </p:stCondLst>
                                  <p:childTnLst>
                                    <p:set>
                                      <p:cBhvr>
                                        <p:cTn id="81" dur="1" fill="hold">
                                          <p:stCondLst>
                                            <p:cond delay="0"/>
                                          </p:stCondLst>
                                        </p:cTn>
                                        <p:tgtEl>
                                          <p:spTgt spid="19"/>
                                        </p:tgtEl>
                                        <p:attrNameLst>
                                          <p:attrName>style.visibility</p:attrName>
                                        </p:attrNameLst>
                                      </p:cBhvr>
                                      <p:to>
                                        <p:strVal val="hidden"/>
                                      </p:to>
                                    </p:set>
                                  </p:childTnLst>
                                </p:cTn>
                              </p:par>
                              <p:par>
                                <p:cTn id="82" presetID="1" presetClass="exit" presetSubtype="0" fill="hold" nodeType="withEffect">
                                  <p:stCondLst>
                                    <p:cond delay="0"/>
                                  </p:stCondLst>
                                  <p:childTnLst>
                                    <p:set>
                                      <p:cBhvr>
                                        <p:cTn id="83" dur="1" fill="hold">
                                          <p:stCondLst>
                                            <p:cond delay="0"/>
                                          </p:stCondLst>
                                        </p:cTn>
                                        <p:tgtEl>
                                          <p:spTgt spid="20"/>
                                        </p:tgtEl>
                                        <p:attrNameLst>
                                          <p:attrName>style.visibility</p:attrName>
                                        </p:attrNameLst>
                                      </p:cBhvr>
                                      <p:to>
                                        <p:strVal val="hidden"/>
                                      </p:to>
                                    </p:set>
                                  </p:childTnLst>
                                </p:cTn>
                              </p:par>
                              <p:par>
                                <p:cTn id="84" presetID="1" presetClass="entr" presetSubtype="0" fill="hold" nodeType="withEffect">
                                  <p:stCondLst>
                                    <p:cond delay="0"/>
                                  </p:stCondLst>
                                  <p:childTnLst>
                                    <p:set>
                                      <p:cBhvr>
                                        <p:cTn id="85" dur="1" fill="hold">
                                          <p:stCondLst>
                                            <p:cond delay="0"/>
                                          </p:stCondLst>
                                        </p:cTn>
                                        <p:tgtEl>
                                          <p:spTgt spid="30"/>
                                        </p:tgtEl>
                                        <p:attrNameLst>
                                          <p:attrName>style.visibility</p:attrName>
                                        </p:attrNameLst>
                                      </p:cBhvr>
                                      <p:to>
                                        <p:strVal val="visible"/>
                                      </p:to>
                                    </p:set>
                                  </p:childTnLst>
                                </p:cTn>
                              </p:par>
                            </p:childTnLst>
                          </p:cTn>
                        </p:par>
                        <p:par>
                          <p:cTn id="86" fill="hold">
                            <p:stCondLst>
                              <p:cond delay="1250"/>
                            </p:stCondLst>
                            <p:childTnLst>
                              <p:par>
                                <p:cTn id="87" presetID="10" presetClass="entr" presetSubtype="0" fill="hold" grpId="0" nodeType="after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fade">
                                      <p:cBhvr>
                                        <p:cTn id="89" dur="500"/>
                                        <p:tgtEl>
                                          <p:spTgt spid="32"/>
                                        </p:tgtEl>
                                      </p:cBhvr>
                                    </p:animEffect>
                                  </p:childTnLst>
                                </p:cTn>
                              </p:par>
                            </p:childTnLst>
                          </p:cTn>
                        </p:par>
                        <p:par>
                          <p:cTn id="90" fill="hold">
                            <p:stCondLst>
                              <p:cond delay="1750"/>
                            </p:stCondLst>
                            <p:childTnLst>
                              <p:par>
                                <p:cTn id="91" presetID="63" presetClass="path" presetSubtype="0" accel="50000" fill="hold" nodeType="afterEffect">
                                  <p:stCondLst>
                                    <p:cond delay="500"/>
                                  </p:stCondLst>
                                  <p:childTnLst>
                                    <p:animMotion origin="layout" path="M 1.04167E-6 -1.85185E-6 L 0.19479 -0.06736 " pathEditMode="relative" rAng="0" ptsTypes="AA">
                                      <p:cBhvr>
                                        <p:cTn id="92" dur="1500" fill="hold"/>
                                        <p:tgtEl>
                                          <p:spTgt spid="11"/>
                                        </p:tgtEl>
                                        <p:attrNameLst>
                                          <p:attrName>ppt_x</p:attrName>
                                          <p:attrName>ppt_y</p:attrName>
                                        </p:attrNameLst>
                                      </p:cBhvr>
                                      <p:rCtr x="9466" y="-4421"/>
                                    </p:animMotion>
                                  </p:childTnLst>
                                </p:cTn>
                              </p:par>
                              <p:par>
                                <p:cTn id="93" presetID="63" presetClass="path" presetSubtype="0" accel="50000" fill="hold" nodeType="withEffect">
                                  <p:stCondLst>
                                    <p:cond delay="500"/>
                                  </p:stCondLst>
                                  <p:childTnLst>
                                    <p:animMotion origin="layout" path="M -3.54167E-6 -4.81481E-6 L 0.18815 -0.06736 " pathEditMode="relative" rAng="0" ptsTypes="AA">
                                      <p:cBhvr>
                                        <p:cTn id="94" dur="1500" fill="hold"/>
                                        <p:tgtEl>
                                          <p:spTgt spid="29"/>
                                        </p:tgtEl>
                                        <p:attrNameLst>
                                          <p:attrName>ppt_x</p:attrName>
                                          <p:attrName>ppt_y</p:attrName>
                                        </p:attrNameLst>
                                      </p:cBhvr>
                                      <p:rCtr x="9310" y="-3380"/>
                                    </p:animMotion>
                                  </p:childTnLst>
                                </p:cTn>
                              </p:par>
                              <p:par>
                                <p:cTn id="95" presetID="63" presetClass="path" presetSubtype="0" accel="50000" fill="hold" nodeType="withEffect">
                                  <p:stCondLst>
                                    <p:cond delay="500"/>
                                  </p:stCondLst>
                                  <p:childTnLst>
                                    <p:animMotion origin="layout" path="M -0.05455 -4.81481E-6 L 0.18646 -0.06689 " pathEditMode="relative" rAng="0" ptsTypes="AA">
                                      <p:cBhvr>
                                        <p:cTn id="96" dur="1500" fill="hold"/>
                                        <p:tgtEl>
                                          <p:spTgt spid="30"/>
                                        </p:tgtEl>
                                        <p:attrNameLst>
                                          <p:attrName>ppt_x</p:attrName>
                                          <p:attrName>ppt_y</p:attrName>
                                        </p:attrNameLst>
                                      </p:cBhvr>
                                      <p:rCtr x="12044" y="-3356"/>
                                    </p:animMotion>
                                  </p:childTnLst>
                                </p:cTn>
                              </p:par>
                              <p:par>
                                <p:cTn id="97" presetID="63" presetClass="path" presetSubtype="0" accel="50000" fill="hold" grpId="1" nodeType="withEffect">
                                  <p:stCondLst>
                                    <p:cond delay="500"/>
                                  </p:stCondLst>
                                  <p:childTnLst>
                                    <p:animMotion origin="layout" path="M -2.08333E-6 7.40741E-7 L 0.25443 -0.06898 " pathEditMode="relative" rAng="0" ptsTypes="AA">
                                      <p:cBhvr>
                                        <p:cTn id="98" dur="1500" fill="hold"/>
                                        <p:tgtEl>
                                          <p:spTgt spid="31"/>
                                        </p:tgtEl>
                                        <p:attrNameLst>
                                          <p:attrName>ppt_x</p:attrName>
                                          <p:attrName>ppt_y</p:attrName>
                                        </p:attrNameLst>
                                      </p:cBhvr>
                                      <p:rCtr x="12734" y="-3380"/>
                                    </p:animMotion>
                                  </p:childTnLst>
                                </p:cTn>
                              </p:par>
                              <p:par>
                                <p:cTn id="99" presetID="63" presetClass="path" presetSubtype="0" accel="50000" fill="hold" grpId="1" nodeType="withEffect">
                                  <p:stCondLst>
                                    <p:cond delay="500"/>
                                  </p:stCondLst>
                                  <p:childTnLst>
                                    <p:animMotion origin="layout" path="M -3.33333E-6 -2.22222E-6 L 0.27748 -0.06852 " pathEditMode="relative" rAng="0" ptsTypes="AA">
                                      <p:cBhvr>
                                        <p:cTn id="100" dur="1500" fill="hold"/>
                                        <p:tgtEl>
                                          <p:spTgt spid="32"/>
                                        </p:tgtEl>
                                        <p:attrNameLst>
                                          <p:attrName>ppt_x</p:attrName>
                                          <p:attrName>ppt_y</p:attrName>
                                        </p:attrNameLst>
                                      </p:cBhvr>
                                      <p:rCtr x="13828" y="-3380"/>
                                    </p:animMotion>
                                  </p:childTnLst>
                                </p:cTn>
                              </p:par>
                            </p:childTnLst>
                          </p:cTn>
                        </p:par>
                        <p:par>
                          <p:cTn id="101" fill="hold">
                            <p:stCondLst>
                              <p:cond delay="3750"/>
                            </p:stCondLst>
                            <p:childTnLst>
                              <p:par>
                                <p:cTn id="102" presetID="1" presetClass="exit" presetSubtype="0" fill="hold" grpId="2" nodeType="afterEffect">
                                  <p:stCondLst>
                                    <p:cond delay="0"/>
                                  </p:stCondLst>
                                  <p:childTnLst>
                                    <p:set>
                                      <p:cBhvr>
                                        <p:cTn id="103" dur="1" fill="hold">
                                          <p:stCondLst>
                                            <p:cond delay="0"/>
                                          </p:stCondLst>
                                        </p:cTn>
                                        <p:tgtEl>
                                          <p:spTgt spid="31"/>
                                        </p:tgtEl>
                                        <p:attrNameLst>
                                          <p:attrName>style.visibility</p:attrName>
                                        </p:attrNameLst>
                                      </p:cBhvr>
                                      <p:to>
                                        <p:strVal val="hidden"/>
                                      </p:to>
                                    </p:set>
                                  </p:childTnLst>
                                </p:cTn>
                              </p:par>
                              <p:par>
                                <p:cTn id="104" presetID="1" presetClass="exit" presetSubtype="0" fill="hold" grpId="2" nodeType="withEffect">
                                  <p:stCondLst>
                                    <p:cond delay="0"/>
                                  </p:stCondLst>
                                  <p:childTnLst>
                                    <p:set>
                                      <p:cBhvr>
                                        <p:cTn id="105" dur="1" fill="hold">
                                          <p:stCondLst>
                                            <p:cond delay="0"/>
                                          </p:stCondLst>
                                        </p:cTn>
                                        <p:tgtEl>
                                          <p:spTgt spid="32"/>
                                        </p:tgtEl>
                                        <p:attrNameLst>
                                          <p:attrName>style.visibility</p:attrName>
                                        </p:attrNameLst>
                                      </p:cBhvr>
                                      <p:to>
                                        <p:strVal val="hidden"/>
                                      </p:to>
                                    </p:set>
                                  </p:childTnLst>
                                </p:cTn>
                              </p:par>
                              <p:par>
                                <p:cTn id="106" presetID="1" presetClass="entr" presetSubtype="0" fill="hold" grpId="0" nodeType="withEffect">
                                  <p:stCondLst>
                                    <p:cond delay="0"/>
                                  </p:stCondLst>
                                  <p:childTnLst>
                                    <p:set>
                                      <p:cBhvr>
                                        <p:cTn id="107" dur="1" fill="hold">
                                          <p:stCondLst>
                                            <p:cond delay="0"/>
                                          </p:stCondLst>
                                        </p:cTn>
                                        <p:tgtEl>
                                          <p:spTgt spid="33"/>
                                        </p:tgtEl>
                                        <p:attrNameLst>
                                          <p:attrName>style.visibility</p:attrName>
                                        </p:attrNameLst>
                                      </p:cBhvr>
                                      <p:to>
                                        <p:strVal val="visible"/>
                                      </p:to>
                                    </p:set>
                                  </p:childTnLst>
                                </p:cTn>
                              </p:par>
                              <p:par>
                                <p:cTn id="108" presetID="1" presetClass="entr" presetSubtype="0" fill="hold" grpId="0" nodeType="withEffect">
                                  <p:stCondLst>
                                    <p:cond delay="0"/>
                                  </p:stCondLst>
                                  <p:childTnLst>
                                    <p:set>
                                      <p:cBhvr>
                                        <p:cTn id="109" dur="1" fill="hold">
                                          <p:stCondLst>
                                            <p:cond delay="0"/>
                                          </p:stCondLst>
                                        </p:cTn>
                                        <p:tgtEl>
                                          <p:spTgt spid="34"/>
                                        </p:tgtEl>
                                        <p:attrNameLst>
                                          <p:attrName>style.visibility</p:attrName>
                                        </p:attrNameLst>
                                      </p:cBhvr>
                                      <p:to>
                                        <p:strVal val="visible"/>
                                      </p:to>
                                    </p:set>
                                  </p:childTnLst>
                                </p:cTn>
                              </p:par>
                            </p:childTnLst>
                          </p:cTn>
                        </p:par>
                      </p:childTnLst>
                    </p:cTn>
                  </p:par>
                  <p:par>
                    <p:cTn id="110" fill="hold">
                      <p:stCondLst>
                        <p:cond delay="indefinite"/>
                      </p:stCondLst>
                      <p:childTnLst>
                        <p:par>
                          <p:cTn id="111" fill="hold">
                            <p:stCondLst>
                              <p:cond delay="0"/>
                            </p:stCondLst>
                            <p:childTnLst>
                              <p:par>
                                <p:cTn id="112" presetID="10" presetClass="entr" presetSubtype="0" fill="hold" grpId="0" nodeType="clickEffect">
                                  <p:stCondLst>
                                    <p:cond delay="0"/>
                                  </p:stCondLst>
                                  <p:childTnLst>
                                    <p:set>
                                      <p:cBhvr>
                                        <p:cTn id="113" dur="1" fill="hold">
                                          <p:stCondLst>
                                            <p:cond delay="0"/>
                                          </p:stCondLst>
                                        </p:cTn>
                                        <p:tgtEl>
                                          <p:spTgt spid="8"/>
                                        </p:tgtEl>
                                        <p:attrNameLst>
                                          <p:attrName>style.visibility</p:attrName>
                                        </p:attrNameLst>
                                      </p:cBhvr>
                                      <p:to>
                                        <p:strVal val="visible"/>
                                      </p:to>
                                    </p:set>
                                    <p:animEffect transition="in" filter="fade">
                                      <p:cBhvr>
                                        <p:cTn id="11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P spid="31" grpId="0"/>
      <p:bldP spid="31" grpId="1"/>
      <p:bldP spid="31" grpId="2"/>
      <p:bldP spid="32" grpId="0"/>
      <p:bldP spid="32" grpId="1"/>
      <p:bldP spid="32" grpId="2"/>
      <p:bldP spid="33" grpId="0"/>
      <p:bldP spid="3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1:2</a:t>
            </a:r>
          </a:p>
        </p:txBody>
      </p:sp>
      <p:sp>
        <p:nvSpPr>
          <p:cNvPr id="3" name="TextBox 2">
            <a:extLst>
              <a:ext uri="{FF2B5EF4-FFF2-40B4-BE49-F238E27FC236}">
                <a16:creationId xmlns:a16="http://schemas.microsoft.com/office/drawing/2014/main" id="{B17601F2-FCE9-48FB-BDC9-BA8216DC3EC2}"/>
              </a:ext>
            </a:extLst>
          </p:cNvPr>
          <p:cNvSpPr txBox="1"/>
          <p:nvPr/>
        </p:nvSpPr>
        <p:spPr bwMode="auto">
          <a:xfrm>
            <a:off x="1809795" y="920310"/>
            <a:ext cx="857241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latin typeface="Myriad Pro Semibold" charset="0"/>
                <a:ea typeface="Myriad Pro Semibold" charset="0"/>
                <a:cs typeface="Myriad Pro Semibold" charset="0"/>
              </a:rPr>
              <a:t>84 sticks shared equally between 4 children. How many sticks each?</a:t>
            </a:r>
            <a:endParaRPr lang="en-GB" sz="2200" dirty="0">
              <a:solidFill>
                <a:srgbClr val="FF0000"/>
              </a:solidFill>
              <a:latin typeface="Myriad Pro Semibold" charset="0"/>
              <a:ea typeface="Myriad Pro Semibold" charset="0"/>
              <a:cs typeface="Myriad Pro Semibold" charset="0"/>
            </a:endParaRPr>
          </a:p>
        </p:txBody>
      </p:sp>
      <p:sp>
        <p:nvSpPr>
          <p:cNvPr id="4" name="TextBox 3">
            <a:extLst>
              <a:ext uri="{FF2B5EF4-FFF2-40B4-BE49-F238E27FC236}">
                <a16:creationId xmlns:a16="http://schemas.microsoft.com/office/drawing/2014/main" id="{4E52A4EB-E684-448D-8D93-717F9AFC698C}"/>
              </a:ext>
            </a:extLst>
          </p:cNvPr>
          <p:cNvSpPr txBox="1"/>
          <p:nvPr/>
        </p:nvSpPr>
        <p:spPr bwMode="auto">
          <a:xfrm>
            <a:off x="5053785" y="1524946"/>
            <a:ext cx="148790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latin typeface="Myriad Pro Semibold" charset="0"/>
                <a:ea typeface="Myriad Pro Semibold" charset="0"/>
                <a:cs typeface="Myriad Pro Semibold" charset="0"/>
              </a:rPr>
              <a:t>84  ÷  4  =</a:t>
            </a:r>
            <a:endParaRPr lang="en-GB" sz="2200" dirty="0">
              <a:solidFill>
                <a:srgbClr val="C00000"/>
              </a:solidFill>
              <a:latin typeface="Myriad Pro Semibold" charset="0"/>
              <a:ea typeface="Myriad Pro Semibold" charset="0"/>
              <a:cs typeface="Myriad Pro Semibold" charset="0"/>
            </a:endParaRPr>
          </a:p>
        </p:txBody>
      </p:sp>
      <p:sp>
        <p:nvSpPr>
          <p:cNvPr id="5" name="Rectangle 4">
            <a:extLst>
              <a:ext uri="{FF2B5EF4-FFF2-40B4-BE49-F238E27FC236}">
                <a16:creationId xmlns:a16="http://schemas.microsoft.com/office/drawing/2014/main" id="{139276A6-E088-4AC8-9EEE-9F4FC1751274}"/>
              </a:ext>
            </a:extLst>
          </p:cNvPr>
          <p:cNvSpPr/>
          <p:nvPr/>
        </p:nvSpPr>
        <p:spPr bwMode="auto">
          <a:xfrm>
            <a:off x="6727641" y="1515420"/>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
        <p:nvSpPr>
          <p:cNvPr id="13" name="TextBox 12">
            <a:extLst>
              <a:ext uri="{FF2B5EF4-FFF2-40B4-BE49-F238E27FC236}">
                <a16:creationId xmlns:a16="http://schemas.microsoft.com/office/drawing/2014/main" id="{ACC6A942-18CB-47E9-8EAB-110F3D223E53}"/>
              </a:ext>
            </a:extLst>
          </p:cNvPr>
          <p:cNvSpPr txBox="1"/>
          <p:nvPr/>
        </p:nvSpPr>
        <p:spPr bwMode="auto">
          <a:xfrm>
            <a:off x="4830044" y="5128144"/>
            <a:ext cx="253191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solidFill>
                  <a:srgbClr val="0070C0"/>
                </a:solidFill>
                <a:latin typeface="Myriad Pro Semibold" charset="0"/>
                <a:ea typeface="Myriad Pro Semibold" charset="0"/>
                <a:cs typeface="Myriad Pro Semibold" charset="0"/>
              </a:rPr>
              <a:t>8 tens </a:t>
            </a:r>
            <a:r>
              <a:rPr lang="en-GB" sz="2200" dirty="0">
                <a:latin typeface="Myriad Pro Semibold" charset="0"/>
                <a:ea typeface="Myriad Pro Semibold" charset="0"/>
                <a:cs typeface="Myriad Pro Semibold" charset="0"/>
              </a:rPr>
              <a:t>÷ 4 = </a:t>
            </a:r>
            <a:r>
              <a:rPr lang="en-GB" sz="2200" dirty="0">
                <a:solidFill>
                  <a:srgbClr val="0070C0"/>
                </a:solidFill>
                <a:latin typeface="Myriad Pro Semibold" charset="0"/>
                <a:ea typeface="Myriad Pro Semibold" charset="0"/>
                <a:cs typeface="Myriad Pro Semibold" charset="0"/>
              </a:rPr>
              <a:t>2 tens</a:t>
            </a:r>
          </a:p>
        </p:txBody>
      </p:sp>
      <p:pic>
        <p:nvPicPr>
          <p:cNvPr id="23" name="Picture 22" descr="A picture containing object  Description automatically generated">
            <a:extLst>
              <a:ext uri="{FF2B5EF4-FFF2-40B4-BE49-F238E27FC236}">
                <a16:creationId xmlns:a16="http://schemas.microsoft.com/office/drawing/2014/main" id="{DC52B5C4-57BF-4C41-B505-2E43926F3E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58911" y="2274370"/>
            <a:ext cx="355386" cy="342917"/>
          </a:xfrm>
          <a:prstGeom prst="rect">
            <a:avLst/>
          </a:prstGeom>
        </p:spPr>
      </p:pic>
      <p:pic>
        <p:nvPicPr>
          <p:cNvPr id="25" name="Picture 24" descr="A close up of a logo  Description automatically generated">
            <a:extLst>
              <a:ext uri="{FF2B5EF4-FFF2-40B4-BE49-F238E27FC236}">
                <a16:creationId xmlns:a16="http://schemas.microsoft.com/office/drawing/2014/main" id="{1D0D3638-4435-4104-A398-6CDCCE6A11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52075" y="2158345"/>
            <a:ext cx="498788" cy="498788"/>
          </a:xfrm>
          <a:prstGeom prst="rect">
            <a:avLst/>
          </a:prstGeom>
        </p:spPr>
      </p:pic>
      <p:pic>
        <p:nvPicPr>
          <p:cNvPr id="26" name="Picture 25" descr="A close up of a logo  Description automatically generated">
            <a:extLst>
              <a:ext uri="{FF2B5EF4-FFF2-40B4-BE49-F238E27FC236}">
                <a16:creationId xmlns:a16="http://schemas.microsoft.com/office/drawing/2014/main" id="{29A12462-561B-40F5-BD0A-9521CBD585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70099" y="2158345"/>
            <a:ext cx="498788" cy="498788"/>
          </a:xfrm>
          <a:prstGeom prst="rect">
            <a:avLst/>
          </a:prstGeom>
        </p:spPr>
      </p:pic>
      <p:pic>
        <p:nvPicPr>
          <p:cNvPr id="27" name="Picture 26" descr="A close up of a logo  Description automatically generated">
            <a:extLst>
              <a:ext uri="{FF2B5EF4-FFF2-40B4-BE49-F238E27FC236}">
                <a16:creationId xmlns:a16="http://schemas.microsoft.com/office/drawing/2014/main" id="{620FCB93-72A3-4BE9-B7DC-D1567D87433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88123" y="2158345"/>
            <a:ext cx="498788" cy="498788"/>
          </a:xfrm>
          <a:prstGeom prst="rect">
            <a:avLst/>
          </a:prstGeom>
        </p:spPr>
      </p:pic>
      <p:pic>
        <p:nvPicPr>
          <p:cNvPr id="28" name="Picture 27" descr="A close up of a logo  Description automatically generated">
            <a:extLst>
              <a:ext uri="{FF2B5EF4-FFF2-40B4-BE49-F238E27FC236}">
                <a16:creationId xmlns:a16="http://schemas.microsoft.com/office/drawing/2014/main" id="{1D3FA4C8-0D49-46E9-B136-062FE7DF11B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06147" y="2158345"/>
            <a:ext cx="498788" cy="498788"/>
          </a:xfrm>
          <a:prstGeom prst="rect">
            <a:avLst/>
          </a:prstGeom>
        </p:spPr>
      </p:pic>
      <p:pic>
        <p:nvPicPr>
          <p:cNvPr id="29" name="Picture 28" descr="A close up of a logo  Description automatically generated">
            <a:extLst>
              <a:ext uri="{FF2B5EF4-FFF2-40B4-BE49-F238E27FC236}">
                <a16:creationId xmlns:a16="http://schemas.microsoft.com/office/drawing/2014/main" id="{92158111-5EFC-436E-9CE8-54C39D29FD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24171" y="2158345"/>
            <a:ext cx="498788" cy="498788"/>
          </a:xfrm>
          <a:prstGeom prst="rect">
            <a:avLst/>
          </a:prstGeom>
        </p:spPr>
      </p:pic>
      <p:pic>
        <p:nvPicPr>
          <p:cNvPr id="30" name="Picture 29" descr="A close up of a logo  Description automatically generated">
            <a:extLst>
              <a:ext uri="{FF2B5EF4-FFF2-40B4-BE49-F238E27FC236}">
                <a16:creationId xmlns:a16="http://schemas.microsoft.com/office/drawing/2014/main" id="{0DAEB159-E39E-4919-AAF8-4C7A546923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42195" y="2158345"/>
            <a:ext cx="498788" cy="498788"/>
          </a:xfrm>
          <a:prstGeom prst="rect">
            <a:avLst/>
          </a:prstGeom>
        </p:spPr>
      </p:pic>
      <p:pic>
        <p:nvPicPr>
          <p:cNvPr id="31" name="Picture 30" descr="A close up of a logo  Description automatically generated">
            <a:extLst>
              <a:ext uri="{FF2B5EF4-FFF2-40B4-BE49-F238E27FC236}">
                <a16:creationId xmlns:a16="http://schemas.microsoft.com/office/drawing/2014/main" id="{074B5431-F20D-465C-B4E2-269815A7DD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60219" y="2158345"/>
            <a:ext cx="498788" cy="498788"/>
          </a:xfrm>
          <a:prstGeom prst="rect">
            <a:avLst/>
          </a:prstGeom>
        </p:spPr>
      </p:pic>
      <p:pic>
        <p:nvPicPr>
          <p:cNvPr id="32" name="Picture 31" descr="A close up of a logo  Description automatically generated">
            <a:extLst>
              <a:ext uri="{FF2B5EF4-FFF2-40B4-BE49-F238E27FC236}">
                <a16:creationId xmlns:a16="http://schemas.microsoft.com/office/drawing/2014/main" id="{1F765B80-1D0F-4261-9E4F-22C4C192AD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78246" y="2158345"/>
            <a:ext cx="498788" cy="498788"/>
          </a:xfrm>
          <a:prstGeom prst="rect">
            <a:avLst/>
          </a:prstGeom>
        </p:spPr>
      </p:pic>
      <p:pic>
        <p:nvPicPr>
          <p:cNvPr id="33" name="Picture 32" descr="A picture containing object  Description automatically generated">
            <a:extLst>
              <a:ext uri="{FF2B5EF4-FFF2-40B4-BE49-F238E27FC236}">
                <a16:creationId xmlns:a16="http://schemas.microsoft.com/office/drawing/2014/main" id="{3DA6B4BC-44CE-4B5F-B9E3-0BC5316343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77108" y="2274370"/>
            <a:ext cx="355386" cy="342917"/>
          </a:xfrm>
          <a:prstGeom prst="rect">
            <a:avLst/>
          </a:prstGeom>
        </p:spPr>
      </p:pic>
      <p:pic>
        <p:nvPicPr>
          <p:cNvPr id="34" name="Picture 33" descr="A picture containing object  Description automatically generated">
            <a:extLst>
              <a:ext uri="{FF2B5EF4-FFF2-40B4-BE49-F238E27FC236}">
                <a16:creationId xmlns:a16="http://schemas.microsoft.com/office/drawing/2014/main" id="{15DD6E3C-78D4-4F59-B878-47F43B8CA9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95305" y="2274370"/>
            <a:ext cx="355386" cy="342917"/>
          </a:xfrm>
          <a:prstGeom prst="rect">
            <a:avLst/>
          </a:prstGeom>
        </p:spPr>
      </p:pic>
      <p:pic>
        <p:nvPicPr>
          <p:cNvPr id="35" name="Picture 34" descr="A picture containing object  Description automatically generated">
            <a:extLst>
              <a:ext uri="{FF2B5EF4-FFF2-40B4-BE49-F238E27FC236}">
                <a16:creationId xmlns:a16="http://schemas.microsoft.com/office/drawing/2014/main" id="{AC47B8FF-F1AA-40EB-9AFF-AE5DD79AFB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13502" y="2274370"/>
            <a:ext cx="355386" cy="342917"/>
          </a:xfrm>
          <a:prstGeom prst="rect">
            <a:avLst/>
          </a:prstGeom>
        </p:spPr>
      </p:pic>
      <p:grpSp>
        <p:nvGrpSpPr>
          <p:cNvPr id="50" name="Group 49">
            <a:extLst>
              <a:ext uri="{FF2B5EF4-FFF2-40B4-BE49-F238E27FC236}">
                <a16:creationId xmlns:a16="http://schemas.microsoft.com/office/drawing/2014/main" id="{CD2E811C-1019-4713-BEB6-DF9DF781EAFA}"/>
              </a:ext>
            </a:extLst>
          </p:cNvPr>
          <p:cNvGrpSpPr/>
          <p:nvPr/>
        </p:nvGrpSpPr>
        <p:grpSpPr>
          <a:xfrm>
            <a:off x="4207508" y="2915470"/>
            <a:ext cx="498788" cy="2129211"/>
            <a:chOff x="2683508" y="2915469"/>
            <a:chExt cx="498788" cy="2129211"/>
          </a:xfrm>
        </p:grpSpPr>
        <p:pic>
          <p:nvPicPr>
            <p:cNvPr id="36" name="Picture 35" descr="A close up of a logo  Description automatically generated">
              <a:extLst>
                <a:ext uri="{FF2B5EF4-FFF2-40B4-BE49-F238E27FC236}">
                  <a16:creationId xmlns:a16="http://schemas.microsoft.com/office/drawing/2014/main" id="{8E906E3B-4B87-4632-8978-7DDCC48528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83508" y="2915469"/>
              <a:ext cx="498788" cy="498788"/>
            </a:xfrm>
            <a:prstGeom prst="rect">
              <a:avLst/>
            </a:prstGeom>
          </p:spPr>
        </p:pic>
        <p:pic>
          <p:nvPicPr>
            <p:cNvPr id="37" name="Picture 36" descr="A close up of a logo  Description automatically generated">
              <a:extLst>
                <a:ext uri="{FF2B5EF4-FFF2-40B4-BE49-F238E27FC236}">
                  <a16:creationId xmlns:a16="http://schemas.microsoft.com/office/drawing/2014/main" id="{3C1A872B-AB85-4EAD-9B5E-FFD3F4D5B9B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83508" y="3458943"/>
              <a:ext cx="498788" cy="498788"/>
            </a:xfrm>
            <a:prstGeom prst="rect">
              <a:avLst/>
            </a:prstGeom>
          </p:spPr>
        </p:pic>
        <p:pic>
          <p:nvPicPr>
            <p:cNvPr id="38" name="Picture 37" descr="A close up of a logo  Description automatically generated">
              <a:extLst>
                <a:ext uri="{FF2B5EF4-FFF2-40B4-BE49-F238E27FC236}">
                  <a16:creationId xmlns:a16="http://schemas.microsoft.com/office/drawing/2014/main" id="{0B4414F6-93E5-4284-895A-379FEBFE0F1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83508" y="4002417"/>
              <a:ext cx="498788" cy="498788"/>
            </a:xfrm>
            <a:prstGeom prst="rect">
              <a:avLst/>
            </a:prstGeom>
          </p:spPr>
        </p:pic>
        <p:pic>
          <p:nvPicPr>
            <p:cNvPr id="39" name="Picture 38" descr="A close up of a logo  Description automatically generated">
              <a:extLst>
                <a:ext uri="{FF2B5EF4-FFF2-40B4-BE49-F238E27FC236}">
                  <a16:creationId xmlns:a16="http://schemas.microsoft.com/office/drawing/2014/main" id="{6BEEA3C8-5321-422D-AD74-4883F46758B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83508" y="4545892"/>
              <a:ext cx="498788" cy="498788"/>
            </a:xfrm>
            <a:prstGeom prst="rect">
              <a:avLst/>
            </a:prstGeom>
          </p:spPr>
        </p:pic>
      </p:grpSp>
      <p:grpSp>
        <p:nvGrpSpPr>
          <p:cNvPr id="51" name="Group 50">
            <a:extLst>
              <a:ext uri="{FF2B5EF4-FFF2-40B4-BE49-F238E27FC236}">
                <a16:creationId xmlns:a16="http://schemas.microsoft.com/office/drawing/2014/main" id="{C9B9C70F-F01F-4A93-BF85-E5E8D99BB0AA}"/>
              </a:ext>
            </a:extLst>
          </p:cNvPr>
          <p:cNvGrpSpPr/>
          <p:nvPr/>
        </p:nvGrpSpPr>
        <p:grpSpPr>
          <a:xfrm>
            <a:off x="4759343" y="2915470"/>
            <a:ext cx="498788" cy="2129211"/>
            <a:chOff x="3235343" y="2915469"/>
            <a:chExt cx="498788" cy="2129211"/>
          </a:xfrm>
        </p:grpSpPr>
        <p:pic>
          <p:nvPicPr>
            <p:cNvPr id="40" name="Picture 39" descr="A close up of a logo  Description automatically generated">
              <a:extLst>
                <a:ext uri="{FF2B5EF4-FFF2-40B4-BE49-F238E27FC236}">
                  <a16:creationId xmlns:a16="http://schemas.microsoft.com/office/drawing/2014/main" id="{915147CF-9139-4ED9-9150-93867A0532B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343" y="2915469"/>
              <a:ext cx="498788" cy="498788"/>
            </a:xfrm>
            <a:prstGeom prst="rect">
              <a:avLst/>
            </a:prstGeom>
          </p:spPr>
        </p:pic>
        <p:pic>
          <p:nvPicPr>
            <p:cNvPr id="41" name="Picture 40" descr="A close up of a logo  Description automatically generated">
              <a:extLst>
                <a:ext uri="{FF2B5EF4-FFF2-40B4-BE49-F238E27FC236}">
                  <a16:creationId xmlns:a16="http://schemas.microsoft.com/office/drawing/2014/main" id="{E8B48688-362E-456A-B466-CF7CC877F3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343" y="3458943"/>
              <a:ext cx="498788" cy="498788"/>
            </a:xfrm>
            <a:prstGeom prst="rect">
              <a:avLst/>
            </a:prstGeom>
          </p:spPr>
        </p:pic>
        <p:pic>
          <p:nvPicPr>
            <p:cNvPr id="42" name="Picture 41" descr="A close up of a logo  Description automatically generated">
              <a:extLst>
                <a:ext uri="{FF2B5EF4-FFF2-40B4-BE49-F238E27FC236}">
                  <a16:creationId xmlns:a16="http://schemas.microsoft.com/office/drawing/2014/main" id="{E2C808E0-A716-481A-9069-9ABD7CDED8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343" y="4002417"/>
              <a:ext cx="498788" cy="498788"/>
            </a:xfrm>
            <a:prstGeom prst="rect">
              <a:avLst/>
            </a:prstGeom>
          </p:spPr>
        </p:pic>
        <p:pic>
          <p:nvPicPr>
            <p:cNvPr id="43" name="Picture 42" descr="A close up of a logo  Description automatically generated">
              <a:extLst>
                <a:ext uri="{FF2B5EF4-FFF2-40B4-BE49-F238E27FC236}">
                  <a16:creationId xmlns:a16="http://schemas.microsoft.com/office/drawing/2014/main" id="{E41EF02B-F3AC-498C-8CF1-1E3F2D8F7C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343" y="4545892"/>
              <a:ext cx="498788" cy="498788"/>
            </a:xfrm>
            <a:prstGeom prst="rect">
              <a:avLst/>
            </a:prstGeom>
          </p:spPr>
        </p:pic>
      </p:grpSp>
      <p:pic>
        <p:nvPicPr>
          <p:cNvPr id="49" name="Picture 48">
            <a:extLst>
              <a:ext uri="{FF2B5EF4-FFF2-40B4-BE49-F238E27FC236}">
                <a16:creationId xmlns:a16="http://schemas.microsoft.com/office/drawing/2014/main" id="{FAA4F94E-87BB-4F87-8279-A1A8DDE8523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92317" y="2925938"/>
            <a:ext cx="336681" cy="2101143"/>
          </a:xfrm>
          <a:prstGeom prst="rect">
            <a:avLst/>
          </a:prstGeom>
        </p:spPr>
      </p:pic>
    </p:spTree>
    <p:extLst>
      <p:ext uri="{BB962C8B-B14F-4D97-AF65-F5344CB8AC3E}">
        <p14:creationId xmlns:p14="http://schemas.microsoft.com/office/powerpoint/2010/main" val="1800859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49"/>
                                        </p:tgtEl>
                                        <p:attrNameLst>
                                          <p:attrName>style.visibility</p:attrName>
                                        </p:attrNameLst>
                                      </p:cBhvr>
                                      <p:to>
                                        <p:strVal val="visible"/>
                                      </p:to>
                                    </p:set>
                                    <p:animEffect transition="in" filter="fade">
                                      <p:cBhvr>
                                        <p:cTn id="15" dur="500"/>
                                        <p:tgtEl>
                                          <p:spTgt spid="49"/>
                                        </p:tgtEl>
                                      </p:cBhvr>
                                    </p:animEffect>
                                  </p:childTnLst>
                                </p:cTn>
                              </p:par>
                              <p:par>
                                <p:cTn id="16" presetID="10" presetClass="entr" presetSubtype="0" fill="hold" nodeType="with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par>
                                <p:cTn id="19" presetID="10" presetClass="entr" presetSubtype="0" fill="hold" nodeType="with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par>
                                <p:cTn id="22" presetID="10" presetClass="entr" presetSubtype="0" fill="hold" nodeType="with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par>
                                <p:cTn id="25" presetID="10" presetClass="entr" presetSubtype="0" fill="hold" nodeType="with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par>
                                <p:cTn id="28" presetID="10" presetClass="entr" presetSubtype="0" fill="hold" nodeType="with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childTnLst>
                                </p:cTn>
                              </p:par>
                              <p:par>
                                <p:cTn id="31" presetID="10" presetClass="entr" presetSubtype="0" fill="hold" nodeType="with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nodeType="with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500"/>
                                        <p:tgtEl>
                                          <p:spTgt spid="23"/>
                                        </p:tgtEl>
                                      </p:cBhvr>
                                    </p:animEffect>
                                  </p:childTnLst>
                                </p:cTn>
                              </p:par>
                              <p:par>
                                <p:cTn id="43" presetID="10" presetClass="entr" presetSubtype="0" fill="hold" nodeType="with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fade">
                                      <p:cBhvr>
                                        <p:cTn id="45" dur="500"/>
                                        <p:tgtEl>
                                          <p:spTgt spid="33"/>
                                        </p:tgtEl>
                                      </p:cBhvr>
                                    </p:animEffect>
                                  </p:childTnLst>
                                </p:cTn>
                              </p:par>
                              <p:par>
                                <p:cTn id="46" presetID="10" presetClass="entr" presetSubtype="0" fill="hold" nodeType="with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500"/>
                                        <p:tgtEl>
                                          <p:spTgt spid="34"/>
                                        </p:tgtEl>
                                      </p:cBhvr>
                                    </p:animEffect>
                                  </p:childTnLst>
                                </p:cTn>
                              </p:par>
                              <p:par>
                                <p:cTn id="49" presetID="10" presetClass="entr" presetSubtype="0" fill="hold" nodeType="with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fade">
                                      <p:cBhvr>
                                        <p:cTn id="51" dur="500"/>
                                        <p:tgtEl>
                                          <p:spTgt spid="35"/>
                                        </p:tgtEl>
                                      </p:cBhvr>
                                    </p:animEffect>
                                  </p:childTnLst>
                                </p:cTn>
                              </p:par>
                            </p:childTnLst>
                          </p:cTn>
                        </p:par>
                      </p:childTnLst>
                    </p:cTn>
                  </p:par>
                  <p:par>
                    <p:cTn id="52" fill="hold">
                      <p:stCondLst>
                        <p:cond delay="indefinite"/>
                      </p:stCondLst>
                      <p:childTnLst>
                        <p:par>
                          <p:cTn id="53" fill="hold">
                            <p:stCondLst>
                              <p:cond delay="0"/>
                            </p:stCondLst>
                            <p:childTnLst>
                              <p:par>
                                <p:cTn id="54" presetID="42" presetClass="path" presetSubtype="0" accel="30000" fill="hold" nodeType="clickEffect">
                                  <p:stCondLst>
                                    <p:cond delay="0"/>
                                  </p:stCondLst>
                                  <p:childTnLst>
                                    <p:animMotion origin="layout" path="M 1.04167E-6 2.59259E-6 L 0.05325 0.11088 " pathEditMode="relative" rAng="0" ptsTypes="AA">
                                      <p:cBhvr>
                                        <p:cTn id="55" dur="1500" fill="hold"/>
                                        <p:tgtEl>
                                          <p:spTgt spid="25"/>
                                        </p:tgtEl>
                                        <p:attrNameLst>
                                          <p:attrName>ppt_x</p:attrName>
                                          <p:attrName>ppt_y</p:attrName>
                                        </p:attrNameLst>
                                      </p:cBhvr>
                                      <p:rCtr x="2656" y="5532"/>
                                    </p:animMotion>
                                  </p:childTnLst>
                                </p:cTn>
                              </p:par>
                              <p:par>
                                <p:cTn id="56" presetID="42" presetClass="path" presetSubtype="0" accel="30000" fill="hold" nodeType="withEffect">
                                  <p:stCondLst>
                                    <p:cond delay="0"/>
                                  </p:stCondLst>
                                  <p:childTnLst>
                                    <p:animMotion origin="layout" path="M -3.75E-6 2.59259E-6 L 0.02045 0.19143 " pathEditMode="relative" rAng="0" ptsTypes="AA">
                                      <p:cBhvr>
                                        <p:cTn id="57" dur="1500" fill="hold"/>
                                        <p:tgtEl>
                                          <p:spTgt spid="26"/>
                                        </p:tgtEl>
                                        <p:attrNameLst>
                                          <p:attrName>ppt_x</p:attrName>
                                          <p:attrName>ppt_y</p:attrName>
                                        </p:attrNameLst>
                                      </p:cBhvr>
                                      <p:rCtr x="1016" y="9560"/>
                                    </p:animMotion>
                                  </p:childTnLst>
                                </p:cTn>
                              </p:par>
                              <p:par>
                                <p:cTn id="58" presetID="42" presetClass="path" presetSubtype="0" accel="30000" fill="hold" nodeType="withEffect">
                                  <p:stCondLst>
                                    <p:cond delay="0"/>
                                  </p:stCondLst>
                                  <p:childTnLst>
                                    <p:animMotion origin="layout" path="M 1.45833E-6 2.59259E-6 L -0.01524 0.26852 " pathEditMode="relative" rAng="0" ptsTypes="AA">
                                      <p:cBhvr>
                                        <p:cTn id="59" dur="1500" fill="hold"/>
                                        <p:tgtEl>
                                          <p:spTgt spid="27"/>
                                        </p:tgtEl>
                                        <p:attrNameLst>
                                          <p:attrName>ppt_x</p:attrName>
                                          <p:attrName>ppt_y</p:attrName>
                                        </p:attrNameLst>
                                      </p:cBhvr>
                                      <p:rCtr x="-768" y="13426"/>
                                    </p:animMotion>
                                  </p:childTnLst>
                                </p:cTn>
                              </p:par>
                              <p:par>
                                <p:cTn id="60" presetID="42" presetClass="path" presetSubtype="0" accel="30000" fill="hold" nodeType="withEffect">
                                  <p:stCondLst>
                                    <p:cond delay="0"/>
                                  </p:stCondLst>
                                  <p:childTnLst>
                                    <p:animMotion origin="layout" path="M -3.33333E-6 2.59259E-6 L -0.04948 0.34745 " pathEditMode="relative" rAng="0" ptsTypes="AA">
                                      <p:cBhvr>
                                        <p:cTn id="61" dur="1500" fill="hold"/>
                                        <p:tgtEl>
                                          <p:spTgt spid="28"/>
                                        </p:tgtEl>
                                        <p:attrNameLst>
                                          <p:attrName>ppt_x</p:attrName>
                                          <p:attrName>ppt_y</p:attrName>
                                        </p:attrNameLst>
                                      </p:cBhvr>
                                      <p:rCtr x="-2474" y="17361"/>
                                    </p:animMotion>
                                  </p:childTnLst>
                                </p:cTn>
                              </p:par>
                            </p:childTnLst>
                          </p:cTn>
                        </p:par>
                        <p:par>
                          <p:cTn id="62" fill="hold">
                            <p:stCondLst>
                              <p:cond delay="1500"/>
                            </p:stCondLst>
                            <p:childTnLst>
                              <p:par>
                                <p:cTn id="63" presetID="1" presetClass="exit" presetSubtype="0" fill="hold" nodeType="afterEffect">
                                  <p:stCondLst>
                                    <p:cond delay="0"/>
                                  </p:stCondLst>
                                  <p:childTnLst>
                                    <p:set>
                                      <p:cBhvr>
                                        <p:cTn id="64" dur="1" fill="hold">
                                          <p:stCondLst>
                                            <p:cond delay="0"/>
                                          </p:stCondLst>
                                        </p:cTn>
                                        <p:tgtEl>
                                          <p:spTgt spid="25"/>
                                        </p:tgtEl>
                                        <p:attrNameLst>
                                          <p:attrName>style.visibility</p:attrName>
                                        </p:attrNameLst>
                                      </p:cBhvr>
                                      <p:to>
                                        <p:strVal val="hidden"/>
                                      </p:to>
                                    </p:set>
                                  </p:childTnLst>
                                </p:cTn>
                              </p:par>
                              <p:par>
                                <p:cTn id="65" presetID="1" presetClass="exit" presetSubtype="0" fill="hold" nodeType="withEffect">
                                  <p:stCondLst>
                                    <p:cond delay="0"/>
                                  </p:stCondLst>
                                  <p:childTnLst>
                                    <p:set>
                                      <p:cBhvr>
                                        <p:cTn id="66" dur="1" fill="hold">
                                          <p:stCondLst>
                                            <p:cond delay="0"/>
                                          </p:stCondLst>
                                        </p:cTn>
                                        <p:tgtEl>
                                          <p:spTgt spid="26"/>
                                        </p:tgtEl>
                                        <p:attrNameLst>
                                          <p:attrName>style.visibility</p:attrName>
                                        </p:attrNameLst>
                                      </p:cBhvr>
                                      <p:to>
                                        <p:strVal val="hidden"/>
                                      </p:to>
                                    </p:set>
                                  </p:childTnLst>
                                </p:cTn>
                              </p:par>
                              <p:par>
                                <p:cTn id="67" presetID="1" presetClass="exit" presetSubtype="0" fill="hold" nodeType="withEffect">
                                  <p:stCondLst>
                                    <p:cond delay="0"/>
                                  </p:stCondLst>
                                  <p:childTnLst>
                                    <p:set>
                                      <p:cBhvr>
                                        <p:cTn id="68" dur="1" fill="hold">
                                          <p:stCondLst>
                                            <p:cond delay="0"/>
                                          </p:stCondLst>
                                        </p:cTn>
                                        <p:tgtEl>
                                          <p:spTgt spid="27"/>
                                        </p:tgtEl>
                                        <p:attrNameLst>
                                          <p:attrName>style.visibility</p:attrName>
                                        </p:attrNameLst>
                                      </p:cBhvr>
                                      <p:to>
                                        <p:strVal val="hidden"/>
                                      </p:to>
                                    </p:set>
                                  </p:childTnLst>
                                </p:cTn>
                              </p:par>
                              <p:par>
                                <p:cTn id="69" presetID="1" presetClass="exit" presetSubtype="0" fill="hold" nodeType="withEffect">
                                  <p:stCondLst>
                                    <p:cond delay="0"/>
                                  </p:stCondLst>
                                  <p:childTnLst>
                                    <p:set>
                                      <p:cBhvr>
                                        <p:cTn id="70" dur="1" fill="hold">
                                          <p:stCondLst>
                                            <p:cond delay="0"/>
                                          </p:stCondLst>
                                        </p:cTn>
                                        <p:tgtEl>
                                          <p:spTgt spid="28"/>
                                        </p:tgtEl>
                                        <p:attrNameLst>
                                          <p:attrName>style.visibility</p:attrName>
                                        </p:attrNameLst>
                                      </p:cBhvr>
                                      <p:to>
                                        <p:strVal val="hidden"/>
                                      </p:to>
                                    </p:set>
                                  </p:childTnLst>
                                </p:cTn>
                              </p:par>
                              <p:par>
                                <p:cTn id="71" presetID="1" presetClass="entr" presetSubtype="0" fill="hold" nodeType="withEffect">
                                  <p:stCondLst>
                                    <p:cond delay="0"/>
                                  </p:stCondLst>
                                  <p:childTnLst>
                                    <p:set>
                                      <p:cBhvr>
                                        <p:cTn id="72" dur="1" fill="hold">
                                          <p:stCondLst>
                                            <p:cond delay="0"/>
                                          </p:stCondLst>
                                        </p:cTn>
                                        <p:tgtEl>
                                          <p:spTgt spid="50"/>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42" presetClass="path" presetSubtype="0" accel="30000" fill="hold" nodeType="clickEffect">
                                  <p:stCondLst>
                                    <p:cond delay="0"/>
                                  </p:stCondLst>
                                  <p:childTnLst>
                                    <p:animMotion origin="layout" path="M 1.66667E-6 2.59259E-6 L -0.03763 0.1118 " pathEditMode="relative" rAng="0" ptsTypes="AA">
                                      <p:cBhvr>
                                        <p:cTn id="76" dur="1500" fill="hold"/>
                                        <p:tgtEl>
                                          <p:spTgt spid="29"/>
                                        </p:tgtEl>
                                        <p:attrNameLst>
                                          <p:attrName>ppt_x</p:attrName>
                                          <p:attrName>ppt_y</p:attrName>
                                        </p:attrNameLst>
                                      </p:cBhvr>
                                      <p:rCtr x="-1888" y="5579"/>
                                    </p:animMotion>
                                  </p:childTnLst>
                                </p:cTn>
                              </p:par>
                              <p:par>
                                <p:cTn id="77" presetID="42" presetClass="path" presetSubtype="0" accel="30000" fill="hold" nodeType="withEffect">
                                  <p:stCondLst>
                                    <p:cond delay="0"/>
                                  </p:stCondLst>
                                  <p:childTnLst>
                                    <p:animMotion origin="layout" path="M -3.125E-6 2.59259E-6 L -0.07161 0.19051 " pathEditMode="relative" rAng="0" ptsTypes="AA">
                                      <p:cBhvr>
                                        <p:cTn id="78" dur="1500" fill="hold"/>
                                        <p:tgtEl>
                                          <p:spTgt spid="30"/>
                                        </p:tgtEl>
                                        <p:attrNameLst>
                                          <p:attrName>ppt_x</p:attrName>
                                          <p:attrName>ppt_y</p:attrName>
                                        </p:attrNameLst>
                                      </p:cBhvr>
                                      <p:rCtr x="-3581" y="9514"/>
                                    </p:animMotion>
                                  </p:childTnLst>
                                </p:cTn>
                              </p:par>
                              <p:par>
                                <p:cTn id="79" presetID="42" presetClass="path" presetSubtype="0" accel="30000" fill="hold" nodeType="withEffect">
                                  <p:stCondLst>
                                    <p:cond delay="0"/>
                                  </p:stCondLst>
                                  <p:childTnLst>
                                    <p:animMotion origin="layout" path="M 2.08333E-6 2.59259E-6 L -0.10638 0.26852 " pathEditMode="relative" rAng="0" ptsTypes="AA">
                                      <p:cBhvr>
                                        <p:cTn id="80" dur="1500" fill="hold"/>
                                        <p:tgtEl>
                                          <p:spTgt spid="31"/>
                                        </p:tgtEl>
                                        <p:attrNameLst>
                                          <p:attrName>ppt_x</p:attrName>
                                          <p:attrName>ppt_y</p:attrName>
                                        </p:attrNameLst>
                                      </p:cBhvr>
                                      <p:rCtr x="-5326" y="13426"/>
                                    </p:animMotion>
                                  </p:childTnLst>
                                </p:cTn>
                              </p:par>
                              <p:par>
                                <p:cTn id="81" presetID="42" presetClass="path" presetSubtype="0" accel="30000" fill="hold" nodeType="withEffect">
                                  <p:stCondLst>
                                    <p:cond delay="0"/>
                                  </p:stCondLst>
                                  <p:childTnLst>
                                    <p:animMotion origin="layout" path="M -2.91667E-6 2.59259E-6 L -0.14049 0.34861 " pathEditMode="relative" rAng="0" ptsTypes="AA">
                                      <p:cBhvr>
                                        <p:cTn id="82" dur="1500" fill="hold"/>
                                        <p:tgtEl>
                                          <p:spTgt spid="32"/>
                                        </p:tgtEl>
                                        <p:attrNameLst>
                                          <p:attrName>ppt_x</p:attrName>
                                          <p:attrName>ppt_y</p:attrName>
                                        </p:attrNameLst>
                                      </p:cBhvr>
                                      <p:rCtr x="-7031" y="17431"/>
                                    </p:animMotion>
                                  </p:childTnLst>
                                </p:cTn>
                              </p:par>
                            </p:childTnLst>
                          </p:cTn>
                        </p:par>
                        <p:par>
                          <p:cTn id="83" fill="hold">
                            <p:stCondLst>
                              <p:cond delay="1500"/>
                            </p:stCondLst>
                            <p:childTnLst>
                              <p:par>
                                <p:cTn id="84" presetID="1" presetClass="exit" presetSubtype="0" fill="hold" nodeType="afterEffect">
                                  <p:stCondLst>
                                    <p:cond delay="0"/>
                                  </p:stCondLst>
                                  <p:childTnLst>
                                    <p:set>
                                      <p:cBhvr>
                                        <p:cTn id="85" dur="1" fill="hold">
                                          <p:stCondLst>
                                            <p:cond delay="0"/>
                                          </p:stCondLst>
                                        </p:cTn>
                                        <p:tgtEl>
                                          <p:spTgt spid="29"/>
                                        </p:tgtEl>
                                        <p:attrNameLst>
                                          <p:attrName>style.visibility</p:attrName>
                                        </p:attrNameLst>
                                      </p:cBhvr>
                                      <p:to>
                                        <p:strVal val="hidden"/>
                                      </p:to>
                                    </p:set>
                                  </p:childTnLst>
                                </p:cTn>
                              </p:par>
                              <p:par>
                                <p:cTn id="86" presetID="1" presetClass="exit" presetSubtype="0" fill="hold" nodeType="withEffect">
                                  <p:stCondLst>
                                    <p:cond delay="0"/>
                                  </p:stCondLst>
                                  <p:childTnLst>
                                    <p:set>
                                      <p:cBhvr>
                                        <p:cTn id="87" dur="1" fill="hold">
                                          <p:stCondLst>
                                            <p:cond delay="0"/>
                                          </p:stCondLst>
                                        </p:cTn>
                                        <p:tgtEl>
                                          <p:spTgt spid="30"/>
                                        </p:tgtEl>
                                        <p:attrNameLst>
                                          <p:attrName>style.visibility</p:attrName>
                                        </p:attrNameLst>
                                      </p:cBhvr>
                                      <p:to>
                                        <p:strVal val="hidden"/>
                                      </p:to>
                                    </p:set>
                                  </p:childTnLst>
                                </p:cTn>
                              </p:par>
                              <p:par>
                                <p:cTn id="88" presetID="1" presetClass="exit" presetSubtype="0" fill="hold" nodeType="withEffect">
                                  <p:stCondLst>
                                    <p:cond delay="0"/>
                                  </p:stCondLst>
                                  <p:childTnLst>
                                    <p:set>
                                      <p:cBhvr>
                                        <p:cTn id="89" dur="1" fill="hold">
                                          <p:stCondLst>
                                            <p:cond delay="0"/>
                                          </p:stCondLst>
                                        </p:cTn>
                                        <p:tgtEl>
                                          <p:spTgt spid="31"/>
                                        </p:tgtEl>
                                        <p:attrNameLst>
                                          <p:attrName>style.visibility</p:attrName>
                                        </p:attrNameLst>
                                      </p:cBhvr>
                                      <p:to>
                                        <p:strVal val="hidden"/>
                                      </p:to>
                                    </p:set>
                                  </p:childTnLst>
                                </p:cTn>
                              </p:par>
                              <p:par>
                                <p:cTn id="90" presetID="1" presetClass="exit" presetSubtype="0" fill="hold" nodeType="withEffect">
                                  <p:stCondLst>
                                    <p:cond delay="0"/>
                                  </p:stCondLst>
                                  <p:childTnLst>
                                    <p:set>
                                      <p:cBhvr>
                                        <p:cTn id="91" dur="1" fill="hold">
                                          <p:stCondLst>
                                            <p:cond delay="0"/>
                                          </p:stCondLst>
                                        </p:cTn>
                                        <p:tgtEl>
                                          <p:spTgt spid="32"/>
                                        </p:tgtEl>
                                        <p:attrNameLst>
                                          <p:attrName>style.visibility</p:attrName>
                                        </p:attrNameLst>
                                      </p:cBhvr>
                                      <p:to>
                                        <p:strVal val="hidden"/>
                                      </p:to>
                                    </p:set>
                                  </p:childTnLst>
                                </p:cTn>
                              </p:par>
                              <p:par>
                                <p:cTn id="92" presetID="1" presetClass="entr" presetSubtype="0" fill="hold" nodeType="withEffect">
                                  <p:stCondLst>
                                    <p:cond delay="0"/>
                                  </p:stCondLst>
                                  <p:childTnLst>
                                    <p:set>
                                      <p:cBhvr>
                                        <p:cTn id="93" dur="1" fill="hold">
                                          <p:stCondLst>
                                            <p:cond delay="0"/>
                                          </p:stCondLst>
                                        </p:cTn>
                                        <p:tgtEl>
                                          <p:spTgt spid="51"/>
                                        </p:tgtEl>
                                        <p:attrNameLst>
                                          <p:attrName>style.visibility</p:attrName>
                                        </p:attrNameLst>
                                      </p:cBhvr>
                                      <p:to>
                                        <p:strVal val="visible"/>
                                      </p:to>
                                    </p:set>
                                  </p:childTnLst>
                                </p:cTn>
                              </p:par>
                            </p:childTnLst>
                          </p:cTn>
                        </p:par>
                      </p:childTnLst>
                    </p:cTn>
                  </p:par>
                  <p:par>
                    <p:cTn id="94" fill="hold">
                      <p:stCondLst>
                        <p:cond delay="indefinite"/>
                      </p:stCondLst>
                      <p:childTnLst>
                        <p:par>
                          <p:cTn id="95" fill="hold">
                            <p:stCondLst>
                              <p:cond delay="0"/>
                            </p:stCondLst>
                            <p:childTnLst>
                              <p:par>
                                <p:cTn id="96" presetID="10" presetClass="entr" presetSubtype="0" fill="hold" grpId="0" nodeType="click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fade">
                                      <p:cBhvr>
                                        <p:cTn id="9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39466A6A-27FE-48D1-92A1-BFDF5419C259}"/>
              </a:ext>
            </a:extLst>
          </p:cNvPr>
          <p:cNvGrpSpPr/>
          <p:nvPr/>
        </p:nvGrpSpPr>
        <p:grpSpPr>
          <a:xfrm>
            <a:off x="3592317" y="2915470"/>
            <a:ext cx="1665815" cy="2129211"/>
            <a:chOff x="2068316" y="2915469"/>
            <a:chExt cx="1665815" cy="2129211"/>
          </a:xfrm>
        </p:grpSpPr>
        <p:pic>
          <p:nvPicPr>
            <p:cNvPr id="49" name="Picture 48">
              <a:extLst>
                <a:ext uri="{FF2B5EF4-FFF2-40B4-BE49-F238E27FC236}">
                  <a16:creationId xmlns:a16="http://schemas.microsoft.com/office/drawing/2014/main" id="{FAA4F94E-87BB-4F87-8279-A1A8DDE852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8316" y="2925937"/>
              <a:ext cx="336681" cy="2101143"/>
            </a:xfrm>
            <a:prstGeom prst="rect">
              <a:avLst/>
            </a:prstGeom>
          </p:spPr>
        </p:pic>
        <p:grpSp>
          <p:nvGrpSpPr>
            <p:cNvPr id="63" name="Group 62">
              <a:extLst>
                <a:ext uri="{FF2B5EF4-FFF2-40B4-BE49-F238E27FC236}">
                  <a16:creationId xmlns:a16="http://schemas.microsoft.com/office/drawing/2014/main" id="{5CEA2A99-FF28-4C50-A17B-7663C20AD8F0}"/>
                </a:ext>
              </a:extLst>
            </p:cNvPr>
            <p:cNvGrpSpPr/>
            <p:nvPr/>
          </p:nvGrpSpPr>
          <p:grpSpPr>
            <a:xfrm>
              <a:off x="2683508" y="2915469"/>
              <a:ext cx="498788" cy="2129211"/>
              <a:chOff x="2683508" y="2915469"/>
              <a:chExt cx="498788" cy="2129211"/>
            </a:xfrm>
          </p:grpSpPr>
          <p:pic>
            <p:nvPicPr>
              <p:cNvPr id="64" name="Picture 63" descr="A close up of a logo  Description automatically generated">
                <a:extLst>
                  <a:ext uri="{FF2B5EF4-FFF2-40B4-BE49-F238E27FC236}">
                    <a16:creationId xmlns:a16="http://schemas.microsoft.com/office/drawing/2014/main" id="{278588AF-C672-4FC5-9E46-79CD8405C6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83508" y="2915469"/>
                <a:ext cx="498788" cy="498788"/>
              </a:xfrm>
              <a:prstGeom prst="rect">
                <a:avLst/>
              </a:prstGeom>
            </p:spPr>
          </p:pic>
          <p:pic>
            <p:nvPicPr>
              <p:cNvPr id="65" name="Picture 64" descr="A close up of a logo  Description automatically generated">
                <a:extLst>
                  <a:ext uri="{FF2B5EF4-FFF2-40B4-BE49-F238E27FC236}">
                    <a16:creationId xmlns:a16="http://schemas.microsoft.com/office/drawing/2014/main" id="{0672D2F4-0E7C-4A16-8A28-85F4656F26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83508" y="3458943"/>
                <a:ext cx="498788" cy="498788"/>
              </a:xfrm>
              <a:prstGeom prst="rect">
                <a:avLst/>
              </a:prstGeom>
            </p:spPr>
          </p:pic>
          <p:pic>
            <p:nvPicPr>
              <p:cNvPr id="66" name="Picture 65" descr="A close up of a logo  Description automatically generated">
                <a:extLst>
                  <a:ext uri="{FF2B5EF4-FFF2-40B4-BE49-F238E27FC236}">
                    <a16:creationId xmlns:a16="http://schemas.microsoft.com/office/drawing/2014/main" id="{2DCF10EC-69FA-4467-A31E-7CE06C820B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83508" y="4002417"/>
                <a:ext cx="498788" cy="498788"/>
              </a:xfrm>
              <a:prstGeom prst="rect">
                <a:avLst/>
              </a:prstGeom>
            </p:spPr>
          </p:pic>
          <p:pic>
            <p:nvPicPr>
              <p:cNvPr id="67" name="Picture 66" descr="A close up of a logo  Description automatically generated">
                <a:extLst>
                  <a:ext uri="{FF2B5EF4-FFF2-40B4-BE49-F238E27FC236}">
                    <a16:creationId xmlns:a16="http://schemas.microsoft.com/office/drawing/2014/main" id="{BAE91F13-C071-468F-97C2-251387DF6C7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83508" y="4545892"/>
                <a:ext cx="498788" cy="498788"/>
              </a:xfrm>
              <a:prstGeom prst="rect">
                <a:avLst/>
              </a:prstGeom>
            </p:spPr>
          </p:pic>
        </p:grpSp>
        <p:grpSp>
          <p:nvGrpSpPr>
            <p:cNvPr id="68" name="Group 67">
              <a:extLst>
                <a:ext uri="{FF2B5EF4-FFF2-40B4-BE49-F238E27FC236}">
                  <a16:creationId xmlns:a16="http://schemas.microsoft.com/office/drawing/2014/main" id="{5BD0AEBA-70C2-4926-9DC9-2B5D78F46A34}"/>
                </a:ext>
              </a:extLst>
            </p:cNvPr>
            <p:cNvGrpSpPr/>
            <p:nvPr/>
          </p:nvGrpSpPr>
          <p:grpSpPr>
            <a:xfrm>
              <a:off x="3235343" y="2915469"/>
              <a:ext cx="498788" cy="2129211"/>
              <a:chOff x="3235343" y="2915469"/>
              <a:chExt cx="498788" cy="2129211"/>
            </a:xfrm>
          </p:grpSpPr>
          <p:pic>
            <p:nvPicPr>
              <p:cNvPr id="69" name="Picture 68" descr="A close up of a logo  Description automatically generated">
                <a:extLst>
                  <a:ext uri="{FF2B5EF4-FFF2-40B4-BE49-F238E27FC236}">
                    <a16:creationId xmlns:a16="http://schemas.microsoft.com/office/drawing/2014/main" id="{E18FE96C-B8CF-4941-9085-622B8B2BF65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343" y="2915469"/>
                <a:ext cx="498788" cy="498788"/>
              </a:xfrm>
              <a:prstGeom prst="rect">
                <a:avLst/>
              </a:prstGeom>
            </p:spPr>
          </p:pic>
          <p:pic>
            <p:nvPicPr>
              <p:cNvPr id="70" name="Picture 69" descr="A close up of a logo  Description automatically generated">
                <a:extLst>
                  <a:ext uri="{FF2B5EF4-FFF2-40B4-BE49-F238E27FC236}">
                    <a16:creationId xmlns:a16="http://schemas.microsoft.com/office/drawing/2014/main" id="{5651B554-8D9B-44F6-86DE-ABB0C41D1F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343" y="3458943"/>
                <a:ext cx="498788" cy="498788"/>
              </a:xfrm>
              <a:prstGeom prst="rect">
                <a:avLst/>
              </a:prstGeom>
            </p:spPr>
          </p:pic>
          <p:pic>
            <p:nvPicPr>
              <p:cNvPr id="71" name="Picture 70" descr="A close up of a logo  Description automatically generated">
                <a:extLst>
                  <a:ext uri="{FF2B5EF4-FFF2-40B4-BE49-F238E27FC236}">
                    <a16:creationId xmlns:a16="http://schemas.microsoft.com/office/drawing/2014/main" id="{64C18B6E-29A4-43C3-B139-07DC55EBF1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343" y="4002417"/>
                <a:ext cx="498788" cy="498788"/>
              </a:xfrm>
              <a:prstGeom prst="rect">
                <a:avLst/>
              </a:prstGeom>
            </p:spPr>
          </p:pic>
          <p:pic>
            <p:nvPicPr>
              <p:cNvPr id="72" name="Picture 71" descr="A close up of a logo  Description automatically generated">
                <a:extLst>
                  <a:ext uri="{FF2B5EF4-FFF2-40B4-BE49-F238E27FC236}">
                    <a16:creationId xmlns:a16="http://schemas.microsoft.com/office/drawing/2014/main" id="{CDE3A3FF-73D7-4BDD-AB17-79543E84AEC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343" y="4545892"/>
                <a:ext cx="498788" cy="498788"/>
              </a:xfrm>
              <a:prstGeom prst="rect">
                <a:avLst/>
              </a:prstGeom>
            </p:spPr>
          </p:pic>
        </p:grpSp>
      </p:grpSp>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1:2</a:t>
            </a:r>
          </a:p>
        </p:txBody>
      </p:sp>
      <p:sp>
        <p:nvSpPr>
          <p:cNvPr id="3" name="TextBox 2">
            <a:extLst>
              <a:ext uri="{FF2B5EF4-FFF2-40B4-BE49-F238E27FC236}">
                <a16:creationId xmlns:a16="http://schemas.microsoft.com/office/drawing/2014/main" id="{B17601F2-FCE9-48FB-BDC9-BA8216DC3EC2}"/>
              </a:ext>
            </a:extLst>
          </p:cNvPr>
          <p:cNvSpPr txBox="1"/>
          <p:nvPr/>
        </p:nvSpPr>
        <p:spPr bwMode="auto">
          <a:xfrm>
            <a:off x="1809795" y="920310"/>
            <a:ext cx="857241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latin typeface="Myriad Pro Semibold" charset="0"/>
                <a:ea typeface="Myriad Pro Semibold" charset="0"/>
                <a:cs typeface="Myriad Pro Semibold" charset="0"/>
              </a:rPr>
              <a:t>84 sticks shared equally between 4 children. How many sticks each?</a:t>
            </a:r>
            <a:endParaRPr lang="en-GB" sz="2200" dirty="0">
              <a:solidFill>
                <a:srgbClr val="FF0000"/>
              </a:solidFill>
              <a:latin typeface="Myriad Pro Semibold" charset="0"/>
              <a:ea typeface="Myriad Pro Semibold" charset="0"/>
              <a:cs typeface="Myriad Pro Semibold" charset="0"/>
            </a:endParaRPr>
          </a:p>
        </p:txBody>
      </p:sp>
      <p:sp>
        <p:nvSpPr>
          <p:cNvPr id="4" name="TextBox 3">
            <a:extLst>
              <a:ext uri="{FF2B5EF4-FFF2-40B4-BE49-F238E27FC236}">
                <a16:creationId xmlns:a16="http://schemas.microsoft.com/office/drawing/2014/main" id="{4E52A4EB-E684-448D-8D93-717F9AFC698C}"/>
              </a:ext>
            </a:extLst>
          </p:cNvPr>
          <p:cNvSpPr txBox="1"/>
          <p:nvPr/>
        </p:nvSpPr>
        <p:spPr bwMode="auto">
          <a:xfrm>
            <a:off x="5053785" y="1524946"/>
            <a:ext cx="148790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latin typeface="Myriad Pro Semibold" charset="0"/>
                <a:ea typeface="Myriad Pro Semibold" charset="0"/>
                <a:cs typeface="Myriad Pro Semibold" charset="0"/>
              </a:rPr>
              <a:t>84  ÷  4  =</a:t>
            </a:r>
            <a:endParaRPr lang="en-GB" sz="2200" dirty="0">
              <a:solidFill>
                <a:srgbClr val="C00000"/>
              </a:solidFill>
              <a:latin typeface="Myriad Pro Semibold" charset="0"/>
              <a:ea typeface="Myriad Pro Semibold" charset="0"/>
              <a:cs typeface="Myriad Pro Semibold" charset="0"/>
            </a:endParaRPr>
          </a:p>
        </p:txBody>
      </p:sp>
      <p:sp>
        <p:nvSpPr>
          <p:cNvPr id="5" name="Rectangle 4">
            <a:extLst>
              <a:ext uri="{FF2B5EF4-FFF2-40B4-BE49-F238E27FC236}">
                <a16:creationId xmlns:a16="http://schemas.microsoft.com/office/drawing/2014/main" id="{139276A6-E088-4AC8-9EEE-9F4FC1751274}"/>
              </a:ext>
            </a:extLst>
          </p:cNvPr>
          <p:cNvSpPr/>
          <p:nvPr/>
        </p:nvSpPr>
        <p:spPr bwMode="auto">
          <a:xfrm>
            <a:off x="6727641" y="1515420"/>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
        <p:nvSpPr>
          <p:cNvPr id="13" name="TextBox 12">
            <a:extLst>
              <a:ext uri="{FF2B5EF4-FFF2-40B4-BE49-F238E27FC236}">
                <a16:creationId xmlns:a16="http://schemas.microsoft.com/office/drawing/2014/main" id="{ACC6A942-18CB-47E9-8EAB-110F3D223E53}"/>
              </a:ext>
            </a:extLst>
          </p:cNvPr>
          <p:cNvSpPr txBox="1"/>
          <p:nvPr/>
        </p:nvSpPr>
        <p:spPr bwMode="auto">
          <a:xfrm>
            <a:off x="4830044" y="5128144"/>
            <a:ext cx="253191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solidFill>
                  <a:srgbClr val="0070C0"/>
                </a:solidFill>
                <a:latin typeface="Myriad Pro Semibold" charset="0"/>
                <a:ea typeface="Myriad Pro Semibold" charset="0"/>
                <a:cs typeface="Myriad Pro Semibold" charset="0"/>
              </a:rPr>
              <a:t>8 tens </a:t>
            </a:r>
            <a:r>
              <a:rPr lang="en-GB" sz="2200" dirty="0">
                <a:latin typeface="Myriad Pro Semibold" charset="0"/>
                <a:ea typeface="Myriad Pro Semibold" charset="0"/>
                <a:cs typeface="Myriad Pro Semibold" charset="0"/>
              </a:rPr>
              <a:t>÷ 4 = </a:t>
            </a:r>
            <a:r>
              <a:rPr lang="en-GB" sz="2200" dirty="0">
                <a:solidFill>
                  <a:srgbClr val="0070C0"/>
                </a:solidFill>
                <a:latin typeface="Myriad Pro Semibold" charset="0"/>
                <a:ea typeface="Myriad Pro Semibold" charset="0"/>
                <a:cs typeface="Myriad Pro Semibold" charset="0"/>
              </a:rPr>
              <a:t>2 tens</a:t>
            </a:r>
          </a:p>
        </p:txBody>
      </p:sp>
      <p:sp>
        <p:nvSpPr>
          <p:cNvPr id="14" name="TextBox 13">
            <a:extLst>
              <a:ext uri="{FF2B5EF4-FFF2-40B4-BE49-F238E27FC236}">
                <a16:creationId xmlns:a16="http://schemas.microsoft.com/office/drawing/2014/main" id="{6B4B97DA-0EB1-4323-A21C-4C564621C8A5}"/>
              </a:ext>
            </a:extLst>
          </p:cNvPr>
          <p:cNvSpPr txBox="1"/>
          <p:nvPr/>
        </p:nvSpPr>
        <p:spPr bwMode="auto">
          <a:xfrm>
            <a:off x="4819048" y="5537746"/>
            <a:ext cx="255390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solidFill>
                  <a:srgbClr val="FF0000"/>
                </a:solidFill>
                <a:latin typeface="Myriad Pro Semibold" charset="0"/>
                <a:ea typeface="Myriad Pro Semibold" charset="0"/>
                <a:cs typeface="Myriad Pro Semibold" charset="0"/>
              </a:rPr>
              <a:t>4 ones </a:t>
            </a:r>
            <a:r>
              <a:rPr lang="en-GB" sz="2200" dirty="0">
                <a:latin typeface="Myriad Pro Semibold" charset="0"/>
                <a:ea typeface="Myriad Pro Semibold" charset="0"/>
                <a:cs typeface="Myriad Pro Semibold" charset="0"/>
              </a:rPr>
              <a:t>÷ 4 = </a:t>
            </a:r>
            <a:r>
              <a:rPr lang="en-GB" sz="2200" dirty="0">
                <a:solidFill>
                  <a:srgbClr val="FF0000"/>
                </a:solidFill>
                <a:latin typeface="Myriad Pro Semibold" charset="0"/>
                <a:ea typeface="Myriad Pro Semibold" charset="0"/>
                <a:cs typeface="Myriad Pro Semibold" charset="0"/>
              </a:rPr>
              <a:t>1 one</a:t>
            </a:r>
          </a:p>
        </p:txBody>
      </p:sp>
      <p:pic>
        <p:nvPicPr>
          <p:cNvPr id="23" name="Picture 22" descr="A picture containing object  Description automatically generated">
            <a:extLst>
              <a:ext uri="{FF2B5EF4-FFF2-40B4-BE49-F238E27FC236}">
                <a16:creationId xmlns:a16="http://schemas.microsoft.com/office/drawing/2014/main" id="{DC52B5C4-57BF-4C41-B505-2E43926F3E9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58911" y="2274370"/>
            <a:ext cx="355386" cy="342917"/>
          </a:xfrm>
          <a:prstGeom prst="rect">
            <a:avLst/>
          </a:prstGeom>
        </p:spPr>
      </p:pic>
      <p:pic>
        <p:nvPicPr>
          <p:cNvPr id="33" name="Picture 32" descr="A picture containing object  Description automatically generated">
            <a:extLst>
              <a:ext uri="{FF2B5EF4-FFF2-40B4-BE49-F238E27FC236}">
                <a16:creationId xmlns:a16="http://schemas.microsoft.com/office/drawing/2014/main" id="{3DA6B4BC-44CE-4B5F-B9E3-0BC5316343D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77108" y="2274370"/>
            <a:ext cx="355386" cy="342917"/>
          </a:xfrm>
          <a:prstGeom prst="rect">
            <a:avLst/>
          </a:prstGeom>
        </p:spPr>
      </p:pic>
      <p:pic>
        <p:nvPicPr>
          <p:cNvPr id="34" name="Picture 33" descr="A picture containing object  Description automatically generated">
            <a:extLst>
              <a:ext uri="{FF2B5EF4-FFF2-40B4-BE49-F238E27FC236}">
                <a16:creationId xmlns:a16="http://schemas.microsoft.com/office/drawing/2014/main" id="{15DD6E3C-78D4-4F59-B878-47F43B8CA9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95305" y="2274370"/>
            <a:ext cx="355386" cy="342917"/>
          </a:xfrm>
          <a:prstGeom prst="rect">
            <a:avLst/>
          </a:prstGeom>
        </p:spPr>
      </p:pic>
      <p:pic>
        <p:nvPicPr>
          <p:cNvPr id="35" name="Picture 34" descr="A picture containing object  Description automatically generated">
            <a:extLst>
              <a:ext uri="{FF2B5EF4-FFF2-40B4-BE49-F238E27FC236}">
                <a16:creationId xmlns:a16="http://schemas.microsoft.com/office/drawing/2014/main" id="{AC47B8FF-F1AA-40EB-9AFF-AE5DD79AFB7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13502" y="2274370"/>
            <a:ext cx="355386" cy="342917"/>
          </a:xfrm>
          <a:prstGeom prst="rect">
            <a:avLst/>
          </a:prstGeom>
        </p:spPr>
      </p:pic>
      <p:grpSp>
        <p:nvGrpSpPr>
          <p:cNvPr id="10" name="Group 9">
            <a:extLst>
              <a:ext uri="{FF2B5EF4-FFF2-40B4-BE49-F238E27FC236}">
                <a16:creationId xmlns:a16="http://schemas.microsoft.com/office/drawing/2014/main" id="{9AE70A71-BD2A-4C7F-A570-C7E4E6C3AF49}"/>
              </a:ext>
            </a:extLst>
          </p:cNvPr>
          <p:cNvGrpSpPr/>
          <p:nvPr/>
        </p:nvGrpSpPr>
        <p:grpSpPr>
          <a:xfrm>
            <a:off x="5383338" y="2993405"/>
            <a:ext cx="355386" cy="1973340"/>
            <a:chOff x="3859338" y="2993405"/>
            <a:chExt cx="355386" cy="1973340"/>
          </a:xfrm>
        </p:grpSpPr>
        <p:pic>
          <p:nvPicPr>
            <p:cNvPr id="44" name="Picture 43" descr="A picture containing object  Description automatically generated">
              <a:extLst>
                <a:ext uri="{FF2B5EF4-FFF2-40B4-BE49-F238E27FC236}">
                  <a16:creationId xmlns:a16="http://schemas.microsoft.com/office/drawing/2014/main" id="{7FFC5C29-40C5-47B4-95AB-5D9882E7574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9338" y="2993405"/>
              <a:ext cx="355386" cy="342917"/>
            </a:xfrm>
            <a:prstGeom prst="rect">
              <a:avLst/>
            </a:prstGeom>
          </p:spPr>
        </p:pic>
        <p:pic>
          <p:nvPicPr>
            <p:cNvPr id="45" name="Picture 44" descr="A picture containing object  Description automatically generated">
              <a:extLst>
                <a:ext uri="{FF2B5EF4-FFF2-40B4-BE49-F238E27FC236}">
                  <a16:creationId xmlns:a16="http://schemas.microsoft.com/office/drawing/2014/main" id="{8F9F13C7-0F4A-4FC1-B2C8-5640FEB09B4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9338" y="3536879"/>
              <a:ext cx="355386" cy="342917"/>
            </a:xfrm>
            <a:prstGeom prst="rect">
              <a:avLst/>
            </a:prstGeom>
          </p:spPr>
        </p:pic>
        <p:pic>
          <p:nvPicPr>
            <p:cNvPr id="46" name="Picture 45" descr="A picture containing object  Description automatically generated">
              <a:extLst>
                <a:ext uri="{FF2B5EF4-FFF2-40B4-BE49-F238E27FC236}">
                  <a16:creationId xmlns:a16="http://schemas.microsoft.com/office/drawing/2014/main" id="{F06557FF-40BC-46DC-A03A-2834CA67321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9338" y="4080353"/>
              <a:ext cx="355386" cy="342917"/>
            </a:xfrm>
            <a:prstGeom prst="rect">
              <a:avLst/>
            </a:prstGeom>
          </p:spPr>
        </p:pic>
        <p:pic>
          <p:nvPicPr>
            <p:cNvPr id="47" name="Picture 46" descr="A picture containing object  Description automatically generated">
              <a:extLst>
                <a:ext uri="{FF2B5EF4-FFF2-40B4-BE49-F238E27FC236}">
                  <a16:creationId xmlns:a16="http://schemas.microsoft.com/office/drawing/2014/main" id="{86C6D6FF-DCC4-4F82-A142-E0B445AF9D0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9338" y="4623828"/>
              <a:ext cx="355386" cy="342917"/>
            </a:xfrm>
            <a:prstGeom prst="rect">
              <a:avLst/>
            </a:prstGeom>
          </p:spPr>
        </p:pic>
      </p:grpSp>
      <p:sp>
        <p:nvSpPr>
          <p:cNvPr id="7" name="Rectangle 6">
            <a:extLst>
              <a:ext uri="{FF2B5EF4-FFF2-40B4-BE49-F238E27FC236}">
                <a16:creationId xmlns:a16="http://schemas.microsoft.com/office/drawing/2014/main" id="{7C257A05-28B5-4FAB-92CC-3E1C07327A61}"/>
              </a:ext>
            </a:extLst>
          </p:cNvPr>
          <p:cNvSpPr/>
          <p:nvPr/>
        </p:nvSpPr>
        <p:spPr bwMode="auto">
          <a:xfrm>
            <a:off x="4123068" y="2867675"/>
            <a:ext cx="1152381" cy="2269484"/>
          </a:xfrm>
          <a:prstGeom prst="rect">
            <a:avLst/>
          </a:prstGeom>
          <a:solidFill>
            <a:srgbClr val="FFFFFF">
              <a:alpha val="69804"/>
            </a:srgbClr>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Tree>
    <p:extLst>
      <p:ext uri="{BB962C8B-B14F-4D97-AF65-F5344CB8AC3E}">
        <p14:creationId xmlns:p14="http://schemas.microsoft.com/office/powerpoint/2010/main" val="1537530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42" presetClass="path" presetSubtype="0" accel="50000" fill="hold" nodeType="afterEffect">
                                  <p:stCondLst>
                                    <p:cond delay="0"/>
                                  </p:stCondLst>
                                  <p:childTnLst>
                                    <p:animMotion origin="layout" path="M 3.54167E-6 -2.96296E-6 L -0.12943 0.10625 " pathEditMode="relative" rAng="0" ptsTypes="AA">
                                      <p:cBhvr>
                                        <p:cTn id="10" dur="1500" fill="hold"/>
                                        <p:tgtEl>
                                          <p:spTgt spid="23"/>
                                        </p:tgtEl>
                                        <p:attrNameLst>
                                          <p:attrName>ppt_x</p:attrName>
                                          <p:attrName>ppt_y</p:attrName>
                                        </p:attrNameLst>
                                      </p:cBhvr>
                                      <p:rCtr x="-6471" y="5301"/>
                                    </p:animMotion>
                                  </p:childTnLst>
                                </p:cTn>
                              </p:par>
                              <p:par>
                                <p:cTn id="11" presetID="42" presetClass="path" presetSubtype="0" accel="50000" fill="hold" nodeType="withEffect">
                                  <p:stCondLst>
                                    <p:cond delay="0"/>
                                  </p:stCondLst>
                                  <p:childTnLst>
                                    <p:animMotion origin="layout" path="M -1.45833E-6 -2.96296E-6 L -0.16328 0.18148 " pathEditMode="relative" rAng="0" ptsTypes="AA">
                                      <p:cBhvr>
                                        <p:cTn id="12" dur="1500" fill="hold"/>
                                        <p:tgtEl>
                                          <p:spTgt spid="33"/>
                                        </p:tgtEl>
                                        <p:attrNameLst>
                                          <p:attrName>ppt_x</p:attrName>
                                          <p:attrName>ppt_y</p:attrName>
                                        </p:attrNameLst>
                                      </p:cBhvr>
                                      <p:rCtr x="-8164" y="9074"/>
                                    </p:animMotion>
                                  </p:childTnLst>
                                </p:cTn>
                              </p:par>
                              <p:par>
                                <p:cTn id="13" presetID="42" presetClass="path" presetSubtype="0" accel="50000" fill="hold" nodeType="withEffect">
                                  <p:stCondLst>
                                    <p:cond delay="0"/>
                                  </p:stCondLst>
                                  <p:childTnLst>
                                    <p:animMotion origin="layout" path="M 3.75E-6 -2.96296E-6 L -0.19727 0.26111 " pathEditMode="relative" rAng="0" ptsTypes="AA">
                                      <p:cBhvr>
                                        <p:cTn id="14" dur="1500" fill="hold"/>
                                        <p:tgtEl>
                                          <p:spTgt spid="34"/>
                                        </p:tgtEl>
                                        <p:attrNameLst>
                                          <p:attrName>ppt_x</p:attrName>
                                          <p:attrName>ppt_y</p:attrName>
                                        </p:attrNameLst>
                                      </p:cBhvr>
                                      <p:rCtr x="-9870" y="13056"/>
                                    </p:animMotion>
                                  </p:childTnLst>
                                </p:cTn>
                              </p:par>
                              <p:par>
                                <p:cTn id="15" presetID="42" presetClass="path" presetSubtype="0" accel="50000" fill="hold" nodeType="withEffect">
                                  <p:stCondLst>
                                    <p:cond delay="0"/>
                                  </p:stCondLst>
                                  <p:childTnLst>
                                    <p:animMotion origin="layout" path="M -1.25E-6 -2.96296E-6 L -0.23216 0.34144 " pathEditMode="relative" rAng="0" ptsTypes="AA">
                                      <p:cBhvr>
                                        <p:cTn id="16" dur="1500" fill="hold"/>
                                        <p:tgtEl>
                                          <p:spTgt spid="35"/>
                                        </p:tgtEl>
                                        <p:attrNameLst>
                                          <p:attrName>ppt_x</p:attrName>
                                          <p:attrName>ppt_y</p:attrName>
                                        </p:attrNameLst>
                                      </p:cBhvr>
                                      <p:rCtr x="-11615" y="17060"/>
                                    </p:animMotion>
                                  </p:childTnLst>
                                </p:cTn>
                              </p:par>
                            </p:childTnLst>
                          </p:cTn>
                        </p:par>
                        <p:par>
                          <p:cTn id="17" fill="hold">
                            <p:stCondLst>
                              <p:cond delay="2000"/>
                            </p:stCondLst>
                            <p:childTnLst>
                              <p:par>
                                <p:cTn id="18" presetID="1" presetClass="exit" presetSubtype="0" fill="hold" nodeType="afterEffect">
                                  <p:stCondLst>
                                    <p:cond delay="0"/>
                                  </p:stCondLst>
                                  <p:childTnLst>
                                    <p:set>
                                      <p:cBhvr>
                                        <p:cTn id="19" dur="1" fill="hold">
                                          <p:stCondLst>
                                            <p:cond delay="0"/>
                                          </p:stCondLst>
                                        </p:cTn>
                                        <p:tgtEl>
                                          <p:spTgt spid="23"/>
                                        </p:tgtEl>
                                        <p:attrNameLst>
                                          <p:attrName>style.visibility</p:attrName>
                                        </p:attrNameLst>
                                      </p:cBhvr>
                                      <p:to>
                                        <p:strVal val="hidden"/>
                                      </p:to>
                                    </p:set>
                                  </p:childTnLst>
                                </p:cTn>
                              </p:par>
                              <p:par>
                                <p:cTn id="20" presetID="1" presetClass="exit" presetSubtype="0" fill="hold" nodeType="withEffect">
                                  <p:stCondLst>
                                    <p:cond delay="0"/>
                                  </p:stCondLst>
                                  <p:childTnLst>
                                    <p:set>
                                      <p:cBhvr>
                                        <p:cTn id="21" dur="1" fill="hold">
                                          <p:stCondLst>
                                            <p:cond delay="0"/>
                                          </p:stCondLst>
                                        </p:cTn>
                                        <p:tgtEl>
                                          <p:spTgt spid="33"/>
                                        </p:tgtEl>
                                        <p:attrNameLst>
                                          <p:attrName>style.visibility</p:attrName>
                                        </p:attrNameLst>
                                      </p:cBhvr>
                                      <p:to>
                                        <p:strVal val="hidden"/>
                                      </p:to>
                                    </p:set>
                                  </p:childTnLst>
                                </p:cTn>
                              </p:par>
                              <p:par>
                                <p:cTn id="22" presetID="1" presetClass="exit" presetSubtype="0" fill="hold" nodeType="withEffect">
                                  <p:stCondLst>
                                    <p:cond delay="0"/>
                                  </p:stCondLst>
                                  <p:childTnLst>
                                    <p:set>
                                      <p:cBhvr>
                                        <p:cTn id="23" dur="1" fill="hold">
                                          <p:stCondLst>
                                            <p:cond delay="0"/>
                                          </p:stCondLst>
                                        </p:cTn>
                                        <p:tgtEl>
                                          <p:spTgt spid="34"/>
                                        </p:tgtEl>
                                        <p:attrNameLst>
                                          <p:attrName>style.visibility</p:attrName>
                                        </p:attrNameLst>
                                      </p:cBhvr>
                                      <p:to>
                                        <p:strVal val="hidden"/>
                                      </p:to>
                                    </p:set>
                                  </p:childTnLst>
                                </p:cTn>
                              </p:par>
                              <p:par>
                                <p:cTn id="24" presetID="1" presetClass="exit" presetSubtype="0" fill="hold" nodeType="withEffect">
                                  <p:stCondLst>
                                    <p:cond delay="0"/>
                                  </p:stCondLst>
                                  <p:childTnLst>
                                    <p:set>
                                      <p:cBhvr>
                                        <p:cTn id="25" dur="1" fill="hold">
                                          <p:stCondLst>
                                            <p:cond delay="0"/>
                                          </p:stCondLst>
                                        </p:cTn>
                                        <p:tgtEl>
                                          <p:spTgt spid="35"/>
                                        </p:tgtEl>
                                        <p:attrNameLst>
                                          <p:attrName>style.visibility</p:attrName>
                                        </p:attrNameLst>
                                      </p:cBhvr>
                                      <p:to>
                                        <p:strVal val="hidden"/>
                                      </p:to>
                                    </p:set>
                                  </p:childTnLst>
                                </p:cTn>
                              </p:par>
                              <p:par>
                                <p:cTn id="26" presetID="1" presetClass="entr" presetSubtype="0"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childTnLst>
                                </p:cTn>
                              </p:par>
                            </p:childTnLst>
                          </p:cTn>
                        </p:par>
                        <p:par>
                          <p:cTn id="28" fill="hold">
                            <p:stCondLst>
                              <p:cond delay="2000"/>
                            </p:stCondLst>
                            <p:childTnLst>
                              <p:par>
                                <p:cTn id="29" presetID="63" presetClass="path" presetSubtype="0" accel="50000" decel="50000" fill="hold" grpId="1" nodeType="afterEffect">
                                  <p:stCondLst>
                                    <p:cond delay="500"/>
                                  </p:stCondLst>
                                  <p:childTnLst>
                                    <p:animMotion origin="layout" path="M -2.22222E-6 -4.81481E-6 L 0.16528 -0.04791 " pathEditMode="relative" rAng="0" ptsTypes="AA">
                                      <p:cBhvr>
                                        <p:cTn id="30" dur="1500" fill="hold"/>
                                        <p:tgtEl>
                                          <p:spTgt spid="7"/>
                                        </p:tgtEl>
                                        <p:attrNameLst>
                                          <p:attrName>ppt_x</p:attrName>
                                          <p:attrName>ppt_y</p:attrName>
                                        </p:attrNameLst>
                                      </p:cBhvr>
                                      <p:rCtr x="8264" y="-2407"/>
                                    </p:animMotion>
                                  </p:childTnLst>
                                </p:cTn>
                              </p:par>
                              <p:par>
                                <p:cTn id="31" presetID="63" presetClass="path" presetSubtype="0" accel="50000" decel="50000" fill="hold" nodeType="withEffect">
                                  <p:stCondLst>
                                    <p:cond delay="500"/>
                                  </p:stCondLst>
                                  <p:childTnLst>
                                    <p:animMotion origin="layout" path="M -3.05556E-6 -4.07407E-6 L 0.15747 -0.05185 " pathEditMode="relative" rAng="0" ptsTypes="AA">
                                      <p:cBhvr>
                                        <p:cTn id="32" dur="1500" fill="hold"/>
                                        <p:tgtEl>
                                          <p:spTgt spid="10"/>
                                        </p:tgtEl>
                                        <p:attrNameLst>
                                          <p:attrName>ppt_x</p:attrName>
                                          <p:attrName>ppt_y</p:attrName>
                                        </p:attrNameLst>
                                      </p:cBhvr>
                                      <p:rCtr x="7865" y="-2593"/>
                                    </p:animMotion>
                                  </p:childTnLst>
                                </p:cTn>
                              </p:par>
                              <p:par>
                                <p:cTn id="33" presetID="63" presetClass="path" presetSubtype="0" accel="50000" decel="50000" fill="hold" nodeType="withEffect">
                                  <p:stCondLst>
                                    <p:cond delay="500"/>
                                  </p:stCondLst>
                                  <p:childTnLst>
                                    <p:animMotion origin="layout" path="M -6.25E-7 -4.07407E-6 L 0.16641 -0.05324 " pathEditMode="relative" rAng="0" ptsTypes="AA">
                                      <p:cBhvr>
                                        <p:cTn id="34" dur="1500" fill="hold"/>
                                        <p:tgtEl>
                                          <p:spTgt spid="9"/>
                                        </p:tgtEl>
                                        <p:attrNameLst>
                                          <p:attrName>ppt_x</p:attrName>
                                          <p:attrName>ppt_y</p:attrName>
                                        </p:attrNameLst>
                                      </p:cBhvr>
                                      <p:rCtr x="8320" y="-2662"/>
                                    </p:animMotion>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7" grpId="0" animBg="1"/>
      <p:bldP spid="7"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BC2F9344-32E0-4EA6-BBB7-89580C37B0D0}"/>
              </a:ext>
            </a:extLst>
          </p:cNvPr>
          <p:cNvGrpSpPr/>
          <p:nvPr/>
        </p:nvGrpSpPr>
        <p:grpSpPr>
          <a:xfrm>
            <a:off x="5029160" y="2558563"/>
            <a:ext cx="2146408" cy="2129211"/>
            <a:chOff x="3505160" y="2558562"/>
            <a:chExt cx="2146408" cy="2129211"/>
          </a:xfrm>
        </p:grpSpPr>
        <p:pic>
          <p:nvPicPr>
            <p:cNvPr id="48" name="Picture 47" descr="A close up of a logo  Description automatically generated">
              <a:extLst>
                <a:ext uri="{FF2B5EF4-FFF2-40B4-BE49-F238E27FC236}">
                  <a16:creationId xmlns:a16="http://schemas.microsoft.com/office/drawing/2014/main" id="{F3DB1AA7-C3E6-42F4-8CF5-A12084DB6B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20352" y="2558562"/>
              <a:ext cx="498788" cy="498788"/>
            </a:xfrm>
            <a:prstGeom prst="rect">
              <a:avLst/>
            </a:prstGeom>
          </p:spPr>
        </p:pic>
        <p:pic>
          <p:nvPicPr>
            <p:cNvPr id="50" name="Picture 49" descr="A close up of a logo  Description automatically generated">
              <a:extLst>
                <a:ext uri="{FF2B5EF4-FFF2-40B4-BE49-F238E27FC236}">
                  <a16:creationId xmlns:a16="http://schemas.microsoft.com/office/drawing/2014/main" id="{F2140E13-A7E4-49DE-8EC9-8CF0C466E4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20352" y="3102036"/>
              <a:ext cx="498788" cy="498788"/>
            </a:xfrm>
            <a:prstGeom prst="rect">
              <a:avLst/>
            </a:prstGeom>
          </p:spPr>
        </p:pic>
        <p:pic>
          <p:nvPicPr>
            <p:cNvPr id="51" name="Picture 50" descr="A close up of a logo  Description automatically generated">
              <a:extLst>
                <a:ext uri="{FF2B5EF4-FFF2-40B4-BE49-F238E27FC236}">
                  <a16:creationId xmlns:a16="http://schemas.microsoft.com/office/drawing/2014/main" id="{62D33DA7-1247-423C-8FEB-DFB16BB06E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20352" y="3645510"/>
              <a:ext cx="498788" cy="498788"/>
            </a:xfrm>
            <a:prstGeom prst="rect">
              <a:avLst/>
            </a:prstGeom>
          </p:spPr>
        </p:pic>
        <p:pic>
          <p:nvPicPr>
            <p:cNvPr id="52" name="Picture 51" descr="A close up of a logo  Description automatically generated">
              <a:extLst>
                <a:ext uri="{FF2B5EF4-FFF2-40B4-BE49-F238E27FC236}">
                  <a16:creationId xmlns:a16="http://schemas.microsoft.com/office/drawing/2014/main" id="{3251A70C-7E1C-4ADD-80D3-B64D752C7B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20352" y="4188985"/>
              <a:ext cx="498788" cy="498788"/>
            </a:xfrm>
            <a:prstGeom prst="rect">
              <a:avLst/>
            </a:prstGeom>
          </p:spPr>
        </p:pic>
        <p:pic>
          <p:nvPicPr>
            <p:cNvPr id="53" name="Picture 52" descr="A close up of a logo  Description automatically generated">
              <a:extLst>
                <a:ext uri="{FF2B5EF4-FFF2-40B4-BE49-F238E27FC236}">
                  <a16:creationId xmlns:a16="http://schemas.microsoft.com/office/drawing/2014/main" id="{9F9B9E5F-2DA0-478F-BCBB-613BD1DC99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2187" y="2558562"/>
              <a:ext cx="498788" cy="498788"/>
            </a:xfrm>
            <a:prstGeom prst="rect">
              <a:avLst/>
            </a:prstGeom>
          </p:spPr>
        </p:pic>
        <p:pic>
          <p:nvPicPr>
            <p:cNvPr id="54" name="Picture 53" descr="A close up of a logo  Description automatically generated">
              <a:extLst>
                <a:ext uri="{FF2B5EF4-FFF2-40B4-BE49-F238E27FC236}">
                  <a16:creationId xmlns:a16="http://schemas.microsoft.com/office/drawing/2014/main" id="{C5DD19BB-C965-4574-B99D-EF2B73CA2A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2187" y="3102036"/>
              <a:ext cx="498788" cy="498788"/>
            </a:xfrm>
            <a:prstGeom prst="rect">
              <a:avLst/>
            </a:prstGeom>
          </p:spPr>
        </p:pic>
        <p:pic>
          <p:nvPicPr>
            <p:cNvPr id="55" name="Picture 54" descr="A close up of a logo  Description automatically generated">
              <a:extLst>
                <a:ext uri="{FF2B5EF4-FFF2-40B4-BE49-F238E27FC236}">
                  <a16:creationId xmlns:a16="http://schemas.microsoft.com/office/drawing/2014/main" id="{D049A18B-176E-417B-B068-EEB4E1B022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2187" y="3645510"/>
              <a:ext cx="498788" cy="498788"/>
            </a:xfrm>
            <a:prstGeom prst="rect">
              <a:avLst/>
            </a:prstGeom>
          </p:spPr>
        </p:pic>
        <p:pic>
          <p:nvPicPr>
            <p:cNvPr id="56" name="Picture 55" descr="A close up of a logo  Description automatically generated">
              <a:extLst>
                <a:ext uri="{FF2B5EF4-FFF2-40B4-BE49-F238E27FC236}">
                  <a16:creationId xmlns:a16="http://schemas.microsoft.com/office/drawing/2014/main" id="{1866DF04-A421-40DB-8BF7-5F15A4DD18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2187" y="4188985"/>
              <a:ext cx="498788" cy="498788"/>
            </a:xfrm>
            <a:prstGeom prst="rect">
              <a:avLst/>
            </a:prstGeom>
          </p:spPr>
        </p:pic>
        <p:pic>
          <p:nvPicPr>
            <p:cNvPr id="57" name="Picture 56" descr="A picture containing object  Description automatically generated">
              <a:extLst>
                <a:ext uri="{FF2B5EF4-FFF2-40B4-BE49-F238E27FC236}">
                  <a16:creationId xmlns:a16="http://schemas.microsoft.com/office/drawing/2014/main" id="{2CA90F45-81B1-44FA-A18F-BE248D808E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96182" y="2636498"/>
              <a:ext cx="355386" cy="342917"/>
            </a:xfrm>
            <a:prstGeom prst="rect">
              <a:avLst/>
            </a:prstGeom>
          </p:spPr>
        </p:pic>
        <p:pic>
          <p:nvPicPr>
            <p:cNvPr id="58" name="Picture 57" descr="A picture containing object  Description automatically generated">
              <a:extLst>
                <a:ext uri="{FF2B5EF4-FFF2-40B4-BE49-F238E27FC236}">
                  <a16:creationId xmlns:a16="http://schemas.microsoft.com/office/drawing/2014/main" id="{534547C8-4348-4C37-8A1A-7408166C93D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96182" y="3179972"/>
              <a:ext cx="355386" cy="342917"/>
            </a:xfrm>
            <a:prstGeom prst="rect">
              <a:avLst/>
            </a:prstGeom>
          </p:spPr>
        </p:pic>
        <p:pic>
          <p:nvPicPr>
            <p:cNvPr id="59" name="Picture 58" descr="A picture containing object  Description automatically generated">
              <a:extLst>
                <a:ext uri="{FF2B5EF4-FFF2-40B4-BE49-F238E27FC236}">
                  <a16:creationId xmlns:a16="http://schemas.microsoft.com/office/drawing/2014/main" id="{8E728F98-2252-40E2-BD1E-07DD4338263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96182" y="3723446"/>
              <a:ext cx="355386" cy="342917"/>
            </a:xfrm>
            <a:prstGeom prst="rect">
              <a:avLst/>
            </a:prstGeom>
          </p:spPr>
        </p:pic>
        <p:pic>
          <p:nvPicPr>
            <p:cNvPr id="60" name="Picture 59" descr="A picture containing object  Description automatically generated">
              <a:extLst>
                <a:ext uri="{FF2B5EF4-FFF2-40B4-BE49-F238E27FC236}">
                  <a16:creationId xmlns:a16="http://schemas.microsoft.com/office/drawing/2014/main" id="{5999EA45-EE2F-4A69-93DD-4EE47CAF634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96182" y="4266921"/>
              <a:ext cx="355386" cy="342917"/>
            </a:xfrm>
            <a:prstGeom prst="rect">
              <a:avLst/>
            </a:prstGeom>
          </p:spPr>
        </p:pic>
        <p:pic>
          <p:nvPicPr>
            <p:cNvPr id="61" name="Picture 60">
              <a:extLst>
                <a:ext uri="{FF2B5EF4-FFF2-40B4-BE49-F238E27FC236}">
                  <a16:creationId xmlns:a16="http://schemas.microsoft.com/office/drawing/2014/main" id="{FAFEB0B9-180A-4AF1-B6BC-5224F9F9450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05160" y="2569030"/>
              <a:ext cx="336681" cy="2101143"/>
            </a:xfrm>
            <a:prstGeom prst="rect">
              <a:avLst/>
            </a:prstGeom>
          </p:spPr>
        </p:pic>
      </p:grpSp>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1:2</a:t>
            </a:r>
          </a:p>
        </p:txBody>
      </p:sp>
      <p:sp>
        <p:nvSpPr>
          <p:cNvPr id="3" name="TextBox 2">
            <a:extLst>
              <a:ext uri="{FF2B5EF4-FFF2-40B4-BE49-F238E27FC236}">
                <a16:creationId xmlns:a16="http://schemas.microsoft.com/office/drawing/2014/main" id="{B17601F2-FCE9-48FB-BDC9-BA8216DC3EC2}"/>
              </a:ext>
            </a:extLst>
          </p:cNvPr>
          <p:cNvSpPr txBox="1"/>
          <p:nvPr/>
        </p:nvSpPr>
        <p:spPr bwMode="auto">
          <a:xfrm>
            <a:off x="1809795" y="920310"/>
            <a:ext cx="857241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latin typeface="Myriad Pro Semibold" charset="0"/>
                <a:ea typeface="Myriad Pro Semibold" charset="0"/>
                <a:cs typeface="Myriad Pro Semibold" charset="0"/>
              </a:rPr>
              <a:t>84 sticks shared equally between 4 children. How many sticks each?</a:t>
            </a:r>
            <a:endParaRPr lang="en-GB" sz="2200" dirty="0">
              <a:solidFill>
                <a:srgbClr val="FF0000"/>
              </a:solidFill>
              <a:latin typeface="Myriad Pro Semibold" charset="0"/>
              <a:ea typeface="Myriad Pro Semibold" charset="0"/>
              <a:cs typeface="Myriad Pro Semibold" charset="0"/>
            </a:endParaRPr>
          </a:p>
        </p:txBody>
      </p:sp>
      <p:sp>
        <p:nvSpPr>
          <p:cNvPr id="4" name="TextBox 3">
            <a:extLst>
              <a:ext uri="{FF2B5EF4-FFF2-40B4-BE49-F238E27FC236}">
                <a16:creationId xmlns:a16="http://schemas.microsoft.com/office/drawing/2014/main" id="{4E52A4EB-E684-448D-8D93-717F9AFC698C}"/>
              </a:ext>
            </a:extLst>
          </p:cNvPr>
          <p:cNvSpPr txBox="1"/>
          <p:nvPr/>
        </p:nvSpPr>
        <p:spPr bwMode="auto">
          <a:xfrm>
            <a:off x="5053785" y="1524946"/>
            <a:ext cx="148790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latin typeface="Myriad Pro Semibold" charset="0"/>
                <a:ea typeface="Myriad Pro Semibold" charset="0"/>
                <a:cs typeface="Myriad Pro Semibold" charset="0"/>
              </a:rPr>
              <a:t>84  ÷  4  =</a:t>
            </a:r>
            <a:endParaRPr lang="en-GB" sz="2200" dirty="0">
              <a:solidFill>
                <a:srgbClr val="C00000"/>
              </a:solidFill>
              <a:latin typeface="Myriad Pro Semibold" charset="0"/>
              <a:ea typeface="Myriad Pro Semibold" charset="0"/>
              <a:cs typeface="Myriad Pro Semibold" charset="0"/>
            </a:endParaRPr>
          </a:p>
        </p:txBody>
      </p:sp>
      <p:sp>
        <p:nvSpPr>
          <p:cNvPr id="5" name="Rectangle 4">
            <a:extLst>
              <a:ext uri="{FF2B5EF4-FFF2-40B4-BE49-F238E27FC236}">
                <a16:creationId xmlns:a16="http://schemas.microsoft.com/office/drawing/2014/main" id="{139276A6-E088-4AC8-9EEE-9F4FC1751274}"/>
              </a:ext>
            </a:extLst>
          </p:cNvPr>
          <p:cNvSpPr/>
          <p:nvPr/>
        </p:nvSpPr>
        <p:spPr bwMode="auto">
          <a:xfrm>
            <a:off x="6727641" y="1515420"/>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
        <p:nvSpPr>
          <p:cNvPr id="13" name="TextBox 12">
            <a:extLst>
              <a:ext uri="{FF2B5EF4-FFF2-40B4-BE49-F238E27FC236}">
                <a16:creationId xmlns:a16="http://schemas.microsoft.com/office/drawing/2014/main" id="{ACC6A942-18CB-47E9-8EAB-110F3D223E53}"/>
              </a:ext>
            </a:extLst>
          </p:cNvPr>
          <p:cNvSpPr txBox="1"/>
          <p:nvPr/>
        </p:nvSpPr>
        <p:spPr bwMode="auto">
          <a:xfrm>
            <a:off x="4830044" y="5128144"/>
            <a:ext cx="253191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solidFill>
                  <a:srgbClr val="0070C0"/>
                </a:solidFill>
                <a:latin typeface="Myriad Pro Semibold" charset="0"/>
                <a:ea typeface="Myriad Pro Semibold" charset="0"/>
                <a:cs typeface="Myriad Pro Semibold" charset="0"/>
              </a:rPr>
              <a:t>8 tens </a:t>
            </a:r>
            <a:r>
              <a:rPr lang="en-GB" sz="2200" dirty="0">
                <a:latin typeface="Myriad Pro Semibold" charset="0"/>
                <a:ea typeface="Myriad Pro Semibold" charset="0"/>
                <a:cs typeface="Myriad Pro Semibold" charset="0"/>
              </a:rPr>
              <a:t>÷ 4 = </a:t>
            </a:r>
            <a:r>
              <a:rPr lang="en-GB" sz="2200" dirty="0">
                <a:solidFill>
                  <a:srgbClr val="0070C0"/>
                </a:solidFill>
                <a:latin typeface="Myriad Pro Semibold" charset="0"/>
                <a:ea typeface="Myriad Pro Semibold" charset="0"/>
                <a:cs typeface="Myriad Pro Semibold" charset="0"/>
              </a:rPr>
              <a:t>2 tens</a:t>
            </a:r>
          </a:p>
        </p:txBody>
      </p:sp>
      <p:sp>
        <p:nvSpPr>
          <p:cNvPr id="14" name="TextBox 13">
            <a:extLst>
              <a:ext uri="{FF2B5EF4-FFF2-40B4-BE49-F238E27FC236}">
                <a16:creationId xmlns:a16="http://schemas.microsoft.com/office/drawing/2014/main" id="{6B4B97DA-0EB1-4323-A21C-4C564621C8A5}"/>
              </a:ext>
            </a:extLst>
          </p:cNvPr>
          <p:cNvSpPr txBox="1"/>
          <p:nvPr/>
        </p:nvSpPr>
        <p:spPr bwMode="auto">
          <a:xfrm>
            <a:off x="4819048" y="5537746"/>
            <a:ext cx="255390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solidFill>
                  <a:srgbClr val="FF0000"/>
                </a:solidFill>
                <a:latin typeface="Myriad Pro Semibold" charset="0"/>
                <a:ea typeface="Myriad Pro Semibold" charset="0"/>
                <a:cs typeface="Myriad Pro Semibold" charset="0"/>
              </a:rPr>
              <a:t>4 ones </a:t>
            </a:r>
            <a:r>
              <a:rPr lang="en-GB" sz="2200" dirty="0">
                <a:latin typeface="Myriad Pro Semibold" charset="0"/>
                <a:ea typeface="Myriad Pro Semibold" charset="0"/>
                <a:cs typeface="Myriad Pro Semibold" charset="0"/>
              </a:rPr>
              <a:t>÷ 4 = </a:t>
            </a:r>
            <a:r>
              <a:rPr lang="en-GB" sz="2200" dirty="0">
                <a:solidFill>
                  <a:srgbClr val="FF0000"/>
                </a:solidFill>
                <a:latin typeface="Myriad Pro Semibold" charset="0"/>
                <a:ea typeface="Myriad Pro Semibold" charset="0"/>
                <a:cs typeface="Myriad Pro Semibold" charset="0"/>
              </a:rPr>
              <a:t>1 one</a:t>
            </a:r>
          </a:p>
        </p:txBody>
      </p:sp>
      <p:sp>
        <p:nvSpPr>
          <p:cNvPr id="73" name="TextBox 72">
            <a:extLst>
              <a:ext uri="{FF2B5EF4-FFF2-40B4-BE49-F238E27FC236}">
                <a16:creationId xmlns:a16="http://schemas.microsoft.com/office/drawing/2014/main" id="{D64AB1D8-B6F9-4672-9701-105C55D1D205}"/>
              </a:ext>
            </a:extLst>
          </p:cNvPr>
          <p:cNvSpPr txBox="1"/>
          <p:nvPr/>
        </p:nvSpPr>
        <p:spPr bwMode="auto">
          <a:xfrm>
            <a:off x="6717030" y="1524945"/>
            <a:ext cx="48923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latin typeface="Myriad Pro Semibold" charset="0"/>
                <a:ea typeface="Myriad Pro Semibold" charset="0"/>
                <a:cs typeface="Myriad Pro Semibold" charset="0"/>
              </a:rPr>
              <a:t>21</a:t>
            </a:r>
          </a:p>
        </p:txBody>
      </p:sp>
      <p:sp>
        <p:nvSpPr>
          <p:cNvPr id="74" name="TextBox 73">
            <a:extLst>
              <a:ext uri="{FF2B5EF4-FFF2-40B4-BE49-F238E27FC236}">
                <a16:creationId xmlns:a16="http://schemas.microsoft.com/office/drawing/2014/main" id="{C3FB477C-0ECD-494E-B5DC-B46FD6394997}"/>
              </a:ext>
            </a:extLst>
          </p:cNvPr>
          <p:cNvSpPr txBox="1"/>
          <p:nvPr/>
        </p:nvSpPr>
        <p:spPr bwMode="auto">
          <a:xfrm>
            <a:off x="5276707" y="5947348"/>
            <a:ext cx="163858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solidFill>
                  <a:srgbClr val="0070C0"/>
                </a:solidFill>
                <a:latin typeface="Myriad Pro Semibold" charset="0"/>
                <a:ea typeface="Myriad Pro Semibold" charset="0"/>
                <a:cs typeface="Myriad Pro Semibold" charset="0"/>
              </a:rPr>
              <a:t>8</a:t>
            </a:r>
            <a:r>
              <a:rPr lang="en-GB" sz="2200" dirty="0">
                <a:solidFill>
                  <a:srgbClr val="FF0000"/>
                </a:solidFill>
                <a:latin typeface="Myriad Pro Semibold" charset="0"/>
                <a:ea typeface="Myriad Pro Semibold" charset="0"/>
                <a:cs typeface="Myriad Pro Semibold" charset="0"/>
              </a:rPr>
              <a:t>4</a:t>
            </a:r>
            <a:r>
              <a:rPr lang="en-GB" sz="2200" dirty="0">
                <a:latin typeface="Myriad Pro Semibold" charset="0"/>
                <a:ea typeface="Myriad Pro Semibold" charset="0"/>
                <a:cs typeface="Myriad Pro Semibold" charset="0"/>
              </a:rPr>
              <a:t> ÷ 4 = </a:t>
            </a:r>
            <a:r>
              <a:rPr lang="en-GB" sz="2200" dirty="0">
                <a:solidFill>
                  <a:srgbClr val="0070C0"/>
                </a:solidFill>
                <a:latin typeface="Myriad Pro Semibold" charset="0"/>
                <a:ea typeface="Myriad Pro Semibold" charset="0"/>
                <a:cs typeface="Myriad Pro Semibold" charset="0"/>
              </a:rPr>
              <a:t>2</a:t>
            </a:r>
            <a:r>
              <a:rPr lang="en-GB" sz="2200" dirty="0">
                <a:solidFill>
                  <a:srgbClr val="FF0000"/>
                </a:solidFill>
                <a:latin typeface="Myriad Pro Semibold" charset="0"/>
                <a:ea typeface="Myriad Pro Semibold" charset="0"/>
                <a:cs typeface="Myriad Pro Semibold" charset="0"/>
              </a:rPr>
              <a:t>1</a:t>
            </a:r>
          </a:p>
        </p:txBody>
      </p:sp>
      <p:sp>
        <p:nvSpPr>
          <p:cNvPr id="75" name="Rectangle 74">
            <a:extLst>
              <a:ext uri="{FF2B5EF4-FFF2-40B4-BE49-F238E27FC236}">
                <a16:creationId xmlns:a16="http://schemas.microsoft.com/office/drawing/2014/main" id="{C32F8D8B-9F93-4C95-BEB4-C659277ACC1C}"/>
              </a:ext>
            </a:extLst>
          </p:cNvPr>
          <p:cNvSpPr/>
          <p:nvPr/>
        </p:nvSpPr>
        <p:spPr bwMode="auto">
          <a:xfrm>
            <a:off x="5573075" y="2510768"/>
            <a:ext cx="1152381" cy="2269484"/>
          </a:xfrm>
          <a:prstGeom prst="rect">
            <a:avLst/>
          </a:prstGeom>
          <a:solidFill>
            <a:srgbClr val="FFFFFF">
              <a:alpha val="69804"/>
            </a:srgbClr>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Tree>
    <p:extLst>
      <p:ext uri="{BB962C8B-B14F-4D97-AF65-F5344CB8AC3E}">
        <p14:creationId xmlns:p14="http://schemas.microsoft.com/office/powerpoint/2010/main" val="2701998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75"/>
                                        </p:tgtEl>
                                      </p:cBhvr>
                                    </p:animEffect>
                                    <p:set>
                                      <p:cBhvr>
                                        <p:cTn id="7" dur="1" fill="hold">
                                          <p:stCondLst>
                                            <p:cond delay="499"/>
                                          </p:stCondLst>
                                        </p:cTn>
                                        <p:tgtEl>
                                          <p:spTgt spid="75"/>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4"/>
                                        </p:tgtEl>
                                        <p:attrNameLst>
                                          <p:attrName>style.visibility</p:attrName>
                                        </p:attrNameLst>
                                      </p:cBhvr>
                                      <p:to>
                                        <p:strVal val="visible"/>
                                      </p:to>
                                    </p:set>
                                    <p:animEffect transition="in" filter="fade">
                                      <p:cBhvr>
                                        <p:cTn id="12" dur="500"/>
                                        <p:tgtEl>
                                          <p:spTgt spid="7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3"/>
                                        </p:tgtEl>
                                        <p:attrNameLst>
                                          <p:attrName>style.visibility</p:attrName>
                                        </p:attrNameLst>
                                      </p:cBhvr>
                                      <p:to>
                                        <p:strVal val="visible"/>
                                      </p:to>
                                    </p:set>
                                    <p:animEffect transition="in" filter="fade">
                                      <p:cBhvr>
                                        <p:cTn id="17"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74" grpId="0"/>
      <p:bldP spid="7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1:7</a:t>
            </a:r>
          </a:p>
        </p:txBody>
      </p:sp>
      <p:pic>
        <p:nvPicPr>
          <p:cNvPr id="9" name="Picture 8" descr="A close up of a logo  Description automatically generated">
            <a:extLst>
              <a:ext uri="{FF2B5EF4-FFF2-40B4-BE49-F238E27FC236}">
                <a16:creationId xmlns:a16="http://schemas.microsoft.com/office/drawing/2014/main" id="{E1F9899A-84D8-4443-86FA-48086D1520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39715" y="1608334"/>
            <a:ext cx="5112573" cy="4127468"/>
          </a:xfrm>
          <a:prstGeom prst="rect">
            <a:avLst/>
          </a:prstGeom>
        </p:spPr>
      </p:pic>
    </p:spTree>
    <p:extLst>
      <p:ext uri="{BB962C8B-B14F-4D97-AF65-F5344CB8AC3E}">
        <p14:creationId xmlns:p14="http://schemas.microsoft.com/office/powerpoint/2010/main" val="967327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77738B8-D608-497A-A13B-9F89432D119B}"/>
              </a:ext>
            </a:extLst>
          </p:cNvPr>
          <p:cNvSpPr>
            <a:spLocks noGrp="1"/>
          </p:cNvSpPr>
          <p:nvPr>
            <p:ph type="ftr" sz="quarter" idx="11"/>
          </p:nvPr>
        </p:nvSpPr>
        <p:spPr/>
        <p:txBody>
          <a:bodyPr/>
          <a:lstStyle/>
          <a:p>
            <a:pPr>
              <a:defRPr/>
            </a:pPr>
            <a:r>
              <a:rPr lang="en-GB" dirty="0"/>
              <a:t>Curriculum Prioritisation for Primary Maths</a:t>
            </a:r>
          </a:p>
        </p:txBody>
      </p:sp>
      <p:sp>
        <p:nvSpPr>
          <p:cNvPr id="6" name="Content Placeholder 10">
            <a:extLst>
              <a:ext uri="{FF2B5EF4-FFF2-40B4-BE49-F238E27FC236}">
                <a16:creationId xmlns:a16="http://schemas.microsoft.com/office/drawing/2014/main" id="{6B3DC813-0F66-4EE3-8EA3-390547BADAA4}"/>
              </a:ext>
            </a:extLst>
          </p:cNvPr>
          <p:cNvSpPr txBox="1">
            <a:spLocks/>
          </p:cNvSpPr>
          <p:nvPr/>
        </p:nvSpPr>
        <p:spPr>
          <a:xfrm>
            <a:off x="594008" y="3429000"/>
            <a:ext cx="11140162" cy="695052"/>
          </a:xfrm>
          <a:prstGeom prst="rect">
            <a:avLst/>
          </a:prstGeom>
        </p:spPr>
        <p:txBody>
          <a:bodyPr/>
          <a:lstStyle>
            <a:lvl1pPr marL="257168" indent="-257168" algn="l" rtl="0" eaLnBrk="0" fontAlgn="base" hangingPunct="0">
              <a:spcBef>
                <a:spcPct val="20000"/>
              </a:spcBef>
              <a:spcAft>
                <a:spcPct val="0"/>
              </a:spcAft>
              <a:buClr>
                <a:schemeClr val="tx2"/>
              </a:buClr>
              <a:buFont typeface="Arial" panose="020B0604020202020204" pitchFamily="34" charset="0"/>
              <a:defRPr sz="2400">
                <a:solidFill>
                  <a:srgbClr val="585858"/>
                </a:solidFill>
                <a:latin typeface="+mn-lt"/>
                <a:ea typeface="+mn-ea"/>
                <a:cs typeface="+mn-cs"/>
              </a:defRPr>
            </a:lvl1pPr>
            <a:lvl2pPr marL="557199" indent="-214308" algn="l" rtl="0" eaLnBrk="0" fontAlgn="base" hangingPunct="0">
              <a:spcBef>
                <a:spcPct val="20000"/>
              </a:spcBef>
              <a:spcAft>
                <a:spcPct val="0"/>
              </a:spcAft>
              <a:buClr>
                <a:srgbClr val="00628C"/>
              </a:buClr>
              <a:buFont typeface="Arial" panose="020B0604020202020204" pitchFamily="34" charset="0"/>
              <a:buChar char="●"/>
              <a:defRPr sz="2100">
                <a:solidFill>
                  <a:srgbClr val="585858"/>
                </a:solidFill>
                <a:latin typeface="+mn-lt"/>
              </a:defRPr>
            </a:lvl2pPr>
            <a:lvl3pPr marL="857228" indent="-171446" algn="l" rtl="0" eaLnBrk="0" fontAlgn="base" hangingPunct="0">
              <a:spcBef>
                <a:spcPct val="20000"/>
              </a:spcBef>
              <a:spcAft>
                <a:spcPct val="0"/>
              </a:spcAft>
              <a:buClr>
                <a:srgbClr val="00628C"/>
              </a:buClr>
              <a:buFont typeface="Arial" panose="020B0604020202020204" pitchFamily="34" charset="0"/>
              <a:buChar char="–"/>
              <a:defRPr sz="1800">
                <a:solidFill>
                  <a:srgbClr val="585858"/>
                </a:solidFill>
                <a:latin typeface="+mn-lt"/>
              </a:defRPr>
            </a:lvl3pPr>
            <a:lvl4pPr marL="1200120" indent="-171446" algn="l" rtl="0" eaLnBrk="0" fontAlgn="base" hangingPunct="0">
              <a:spcBef>
                <a:spcPct val="20000"/>
              </a:spcBef>
              <a:spcAft>
                <a:spcPct val="0"/>
              </a:spcAft>
              <a:buClr>
                <a:schemeClr val="accent2"/>
              </a:buClr>
              <a:buFont typeface="Arial" panose="020B0604020202020204" pitchFamily="34" charset="0"/>
              <a:buChar char="●"/>
              <a:defRPr sz="1425">
                <a:solidFill>
                  <a:schemeClr val="tx1"/>
                </a:solidFill>
                <a:latin typeface="+mn-lt"/>
              </a:defRPr>
            </a:lvl4pPr>
            <a:lvl5pPr marL="1543012" indent="-171446" algn="l" rtl="0" eaLnBrk="0" fontAlgn="base" hangingPunct="0">
              <a:spcBef>
                <a:spcPct val="20000"/>
              </a:spcBef>
              <a:spcAft>
                <a:spcPct val="0"/>
              </a:spcAft>
              <a:buClr>
                <a:schemeClr val="tx2"/>
              </a:buClr>
              <a:buFont typeface="Arial" panose="020B0604020202020204" pitchFamily="34" charset="0"/>
              <a:buChar char="●"/>
              <a:defRPr sz="1425">
                <a:solidFill>
                  <a:schemeClr val="tx1"/>
                </a:solidFill>
                <a:latin typeface="+mn-lt"/>
              </a:defRPr>
            </a:lvl5pPr>
            <a:lvl6pPr marL="1885903" indent="-171446" algn="l" rtl="0" fontAlgn="base">
              <a:spcBef>
                <a:spcPct val="20000"/>
              </a:spcBef>
              <a:spcAft>
                <a:spcPct val="0"/>
              </a:spcAft>
              <a:buClr>
                <a:schemeClr val="tx2"/>
              </a:buClr>
              <a:buFont typeface="Arial" charset="0"/>
              <a:buChar char="●"/>
              <a:defRPr sz="1425">
                <a:solidFill>
                  <a:schemeClr val="tx1"/>
                </a:solidFill>
                <a:latin typeface="+mn-lt"/>
              </a:defRPr>
            </a:lvl6pPr>
            <a:lvl7pPr marL="2228795" indent="-171446" algn="l" rtl="0" fontAlgn="base">
              <a:spcBef>
                <a:spcPct val="20000"/>
              </a:spcBef>
              <a:spcAft>
                <a:spcPct val="0"/>
              </a:spcAft>
              <a:buClr>
                <a:schemeClr val="tx2"/>
              </a:buClr>
              <a:buFont typeface="Arial" charset="0"/>
              <a:buChar char="●"/>
              <a:defRPr sz="1425">
                <a:solidFill>
                  <a:schemeClr val="tx1"/>
                </a:solidFill>
                <a:latin typeface="+mn-lt"/>
              </a:defRPr>
            </a:lvl7pPr>
            <a:lvl8pPr marL="2571686" indent="-171446" algn="l" rtl="0" fontAlgn="base">
              <a:spcBef>
                <a:spcPct val="20000"/>
              </a:spcBef>
              <a:spcAft>
                <a:spcPct val="0"/>
              </a:spcAft>
              <a:buClr>
                <a:schemeClr val="tx2"/>
              </a:buClr>
              <a:buFont typeface="Arial" charset="0"/>
              <a:buChar char="●"/>
              <a:defRPr sz="1425">
                <a:solidFill>
                  <a:schemeClr val="tx1"/>
                </a:solidFill>
                <a:latin typeface="+mn-lt"/>
              </a:defRPr>
            </a:lvl8pPr>
            <a:lvl9pPr marL="2914577" indent="-171446" algn="l" rtl="0" fontAlgn="base">
              <a:spcBef>
                <a:spcPct val="20000"/>
              </a:spcBef>
              <a:spcAft>
                <a:spcPct val="0"/>
              </a:spcAft>
              <a:buClr>
                <a:schemeClr val="tx2"/>
              </a:buClr>
              <a:buFont typeface="Arial" charset="0"/>
              <a:buChar char="●"/>
              <a:defRPr sz="1425">
                <a:solidFill>
                  <a:schemeClr val="tx1"/>
                </a:solidFill>
                <a:latin typeface="+mn-lt"/>
              </a:defRPr>
            </a:lvl9pPr>
          </a:lstStyle>
          <a:p>
            <a:pPr marL="0" marR="0" lvl="0" indent="0" algn="l" defTabSz="914400" rtl="0" eaLnBrk="0" fontAlgn="base" latinLnBrk="0" hangingPunct="0">
              <a:lnSpc>
                <a:spcPct val="120000"/>
              </a:lnSpc>
              <a:spcBef>
                <a:spcPts val="450"/>
              </a:spcBef>
              <a:spcAft>
                <a:spcPts val="450"/>
              </a:spcAft>
              <a:buClr>
                <a:srgbClr val="585858"/>
              </a:buClr>
              <a:buSzTx/>
              <a:buFont typeface="Arial" panose="020B0604020202020204" pitchFamily="34" charset="0"/>
              <a:buNone/>
              <a:tabLst/>
              <a:defRPr/>
            </a:pPr>
            <a:r>
              <a:rPr kumimoji="0" lang="en-GB" sz="2200" b="0" i="0" u="none" strike="noStrike" kern="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The following slides have been collated to support the teaching of this learning </a:t>
            </a:r>
            <a:r>
              <a:rPr lang="en-GB" sz="2200" kern="0" dirty="0">
                <a:latin typeface="Arial" panose="020B0604020202020204" pitchFamily="34" charset="0"/>
                <a:cs typeface="Arial" panose="020B0604020202020204" pitchFamily="34" charset="0"/>
              </a:rPr>
              <a:t>o</a:t>
            </a:r>
            <a:r>
              <a:rPr kumimoji="0" lang="en-GB" sz="2200" b="0" i="0" u="none" strike="noStrike" kern="0" cap="none" spc="0" normalizeH="0" baseline="0" noProof="0" dirty="0" err="1">
                <a:ln>
                  <a:noFill/>
                </a:ln>
                <a:solidFill>
                  <a:srgbClr val="585858"/>
                </a:solidFill>
                <a:effectLst/>
                <a:uLnTx/>
                <a:uFillTx/>
                <a:latin typeface="Arial" panose="020B0604020202020204" pitchFamily="34" charset="0"/>
                <a:ea typeface="+mn-ea"/>
                <a:cs typeface="Arial" panose="020B0604020202020204" pitchFamily="34" charset="0"/>
              </a:rPr>
              <a:t>utcome</a:t>
            </a:r>
            <a:r>
              <a:rPr kumimoji="0" lang="en-GB" sz="2200" b="0" i="0" u="none" strike="noStrike" kern="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a:t>
            </a:r>
            <a:endParaRPr lang="en-GB" sz="2200" kern="0" dirty="0">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951C01F2-34EA-4C3D-8F4C-CDE89203DB3C}"/>
              </a:ext>
            </a:extLst>
          </p:cNvPr>
          <p:cNvSpPr txBox="1">
            <a:spLocks/>
          </p:cNvSpPr>
          <p:nvPr/>
        </p:nvSpPr>
        <p:spPr>
          <a:xfrm>
            <a:off x="594008" y="246063"/>
            <a:ext cx="11262632" cy="42617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2000" b="0" kern="1200">
                <a:solidFill>
                  <a:schemeClr val="bg1"/>
                </a:solidFill>
                <a:latin typeface="Arial" panose="020B0604020202020204" pitchFamily="34" charset="0"/>
                <a:ea typeface="+mj-ea"/>
                <a:cs typeface="Arial" panose="020B0604020202020204" pitchFamily="34" charset="0"/>
              </a:defRPr>
            </a:lvl1pPr>
          </a:lstStyle>
          <a:p>
            <a:r>
              <a:rPr lang="en-GB" sz="2400" b="1" i="0" u="none" strike="noStrike" dirty="0">
                <a:effectLst/>
              </a:rPr>
              <a:t>Year 5, Unit </a:t>
            </a:r>
            <a:r>
              <a:rPr lang="en-GB" sz="2400" b="1" dirty="0"/>
              <a:t>4</a:t>
            </a:r>
            <a:r>
              <a:rPr lang="en-GB" sz="2400" b="1" i="0" u="none" strike="noStrike" dirty="0">
                <a:effectLst/>
              </a:rPr>
              <a:t>, Learning Outcome </a:t>
            </a:r>
            <a:r>
              <a:rPr lang="en-GB" sz="2400" b="1" dirty="0"/>
              <a:t>20</a:t>
            </a:r>
            <a:r>
              <a:rPr lang="en-GB" sz="2400" b="1" i="0" u="none" strike="noStrike" dirty="0">
                <a:effectLst/>
              </a:rPr>
              <a:t>	</a:t>
            </a:r>
            <a:endParaRPr lang="en-GB" sz="2400" b="1" dirty="0"/>
          </a:p>
        </p:txBody>
      </p:sp>
      <p:graphicFrame>
        <p:nvGraphicFramePr>
          <p:cNvPr id="10" name="Table 10">
            <a:extLst>
              <a:ext uri="{FF2B5EF4-FFF2-40B4-BE49-F238E27FC236}">
                <a16:creationId xmlns:a16="http://schemas.microsoft.com/office/drawing/2014/main" id="{C8AEA980-8737-4C62-9C52-A5792F98577C}"/>
              </a:ext>
            </a:extLst>
          </p:cNvPr>
          <p:cNvGraphicFramePr>
            <a:graphicFrameLocks noGrp="1"/>
          </p:cNvGraphicFramePr>
          <p:nvPr>
            <p:extLst>
              <p:ext uri="{D42A27DB-BD31-4B8C-83A1-F6EECF244321}">
                <p14:modId xmlns:p14="http://schemas.microsoft.com/office/powerpoint/2010/main" val="2904839944"/>
              </p:ext>
            </p:extLst>
          </p:nvPr>
        </p:nvGraphicFramePr>
        <p:xfrm>
          <a:off x="594008" y="1097546"/>
          <a:ext cx="11140162" cy="2180225"/>
        </p:xfrm>
        <a:graphic>
          <a:graphicData uri="http://schemas.openxmlformats.org/drawingml/2006/table">
            <a:tbl>
              <a:tblPr firstRow="1" bandRow="1">
                <a:tableStyleId>{5C22544A-7EE6-4342-B048-85BDC9FD1C3A}</a:tableStyleId>
              </a:tblPr>
              <a:tblGrid>
                <a:gridCol w="11140162">
                  <a:extLst>
                    <a:ext uri="{9D8B030D-6E8A-4147-A177-3AD203B41FA5}">
                      <a16:colId xmlns:a16="http://schemas.microsoft.com/office/drawing/2014/main" val="1060325041"/>
                    </a:ext>
                  </a:extLst>
                </a:gridCol>
              </a:tblGrid>
              <a:tr h="573094">
                <a:tc>
                  <a:txBody>
                    <a:bodyPr/>
                    <a:lstStyle/>
                    <a:p>
                      <a:pPr algn="l"/>
                      <a:r>
                        <a:rPr lang="en-GB" sz="2000" dirty="0">
                          <a:latin typeface="Arial" panose="020B0604020202020204" pitchFamily="34" charset="0"/>
                          <a:cs typeface="Arial" panose="020B0604020202020204" pitchFamily="34" charset="0"/>
                        </a:rPr>
                        <a:t>Learning Outcome 20</a:t>
                      </a:r>
                    </a:p>
                  </a:txBody>
                  <a:tcPr anchor="ctr">
                    <a:solidFill>
                      <a:srgbClr val="327473"/>
                    </a:solidFill>
                  </a:tcPr>
                </a:tc>
                <a:extLst>
                  <a:ext uri="{0D108BD9-81ED-4DB2-BD59-A6C34878D82A}">
                    <a16:rowId xmlns:a16="http://schemas.microsoft.com/office/drawing/2014/main" val="2928509842"/>
                  </a:ext>
                </a:extLst>
              </a:tr>
              <a:tr h="1607131">
                <a:tc>
                  <a:txBody>
                    <a:bodyPr/>
                    <a:lstStyle/>
                    <a:p>
                      <a:r>
                        <a:rPr lang="en-GB" sz="2400" b="1" dirty="0">
                          <a:solidFill>
                            <a:schemeClr val="tx1">
                              <a:lumMod val="65000"/>
                              <a:lumOff val="35000"/>
                            </a:schemeClr>
                          </a:solidFill>
                          <a:latin typeface="Arial" panose="020B0604020202020204" pitchFamily="34" charset="0"/>
                          <a:cs typeface="Arial" panose="020B0604020202020204" pitchFamily="34" charset="0"/>
                        </a:rPr>
                        <a:t>Pupils divide a two-digit number by a single-digit number using partitioning and representations (with exchanging)</a:t>
                      </a:r>
                    </a:p>
                  </a:txBody>
                  <a:tcPr anchor="ctr">
                    <a:solidFill>
                      <a:srgbClr val="E5F3F2"/>
                    </a:solidFill>
                  </a:tcPr>
                </a:tc>
                <a:extLst>
                  <a:ext uri="{0D108BD9-81ED-4DB2-BD59-A6C34878D82A}">
                    <a16:rowId xmlns:a16="http://schemas.microsoft.com/office/drawing/2014/main" val="3470628804"/>
                  </a:ext>
                </a:extLst>
              </a:tr>
            </a:tbl>
          </a:graphicData>
        </a:graphic>
      </p:graphicFrame>
      <p:sp>
        <p:nvSpPr>
          <p:cNvPr id="22" name="Action Button: Return 21">
            <a:hlinkClick r:id="rId3" action="ppaction://hlinksldjump" highlightClick="1"/>
            <a:extLst>
              <a:ext uri="{FF2B5EF4-FFF2-40B4-BE49-F238E27FC236}">
                <a16:creationId xmlns:a16="http://schemas.microsoft.com/office/drawing/2014/main" id="{37C1F079-333D-4AA5-AA56-8834EDED5F86}"/>
              </a:ext>
            </a:extLst>
          </p:cNvPr>
          <p:cNvSpPr/>
          <p:nvPr/>
        </p:nvSpPr>
        <p:spPr>
          <a:xfrm>
            <a:off x="594008" y="5996350"/>
            <a:ext cx="360000" cy="360000"/>
          </a:xfrm>
          <a:prstGeom prst="actionButtonReturn">
            <a:avLst/>
          </a:prstGeom>
          <a:solidFill>
            <a:srgbClr val="32747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endParaRPr lang="en-GB" sz="1400" b="1"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356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EFEC091-CFB1-4B3E-9A93-3CEE3D8156AB}"/>
              </a:ext>
            </a:extLst>
          </p:cNvPr>
          <p:cNvSpPr>
            <a:spLocks noGrp="1"/>
          </p:cNvSpPr>
          <p:nvPr>
            <p:ph type="title"/>
          </p:nvPr>
        </p:nvSpPr>
        <p:spPr/>
        <p:txBody>
          <a:bodyPr>
            <a:noAutofit/>
          </a:bodyPr>
          <a:lstStyle/>
          <a:p>
            <a:r>
              <a:rPr lang="en-GB" dirty="0"/>
              <a:t>Year 5, Unit 4, Learning Outcome 20</a:t>
            </a:r>
          </a:p>
        </p:txBody>
      </p:sp>
      <p:sp>
        <p:nvSpPr>
          <p:cNvPr id="2" name="Footer Placeholder 1">
            <a:extLst>
              <a:ext uri="{FF2B5EF4-FFF2-40B4-BE49-F238E27FC236}">
                <a16:creationId xmlns:a16="http://schemas.microsoft.com/office/drawing/2014/main" id="{AB37683F-0761-4A3E-8B98-0F1BCFD0665A}"/>
              </a:ext>
            </a:extLst>
          </p:cNvPr>
          <p:cNvSpPr>
            <a:spLocks noGrp="1"/>
          </p:cNvSpPr>
          <p:nvPr>
            <p:ph type="ftr" sz="quarter" idx="11"/>
          </p:nvPr>
        </p:nvSpPr>
        <p:spPr/>
        <p:txBody>
          <a:bodyPr/>
          <a:lstStyle/>
          <a:p>
            <a:pPr>
              <a:defRPr/>
            </a:pPr>
            <a:r>
              <a:rPr lang="en-GB"/>
              <a:t>Curriculum Prioritisation for Primary Maths</a:t>
            </a:r>
            <a:endParaRPr lang="en-GB" dirty="0"/>
          </a:p>
        </p:txBody>
      </p:sp>
      <p:sp>
        <p:nvSpPr>
          <p:cNvPr id="11" name="Content Placeholder 10">
            <a:extLst>
              <a:ext uri="{FF2B5EF4-FFF2-40B4-BE49-F238E27FC236}">
                <a16:creationId xmlns:a16="http://schemas.microsoft.com/office/drawing/2014/main" id="{318BEF09-7019-48B2-9AD9-C840302375DF}"/>
              </a:ext>
            </a:extLst>
          </p:cNvPr>
          <p:cNvSpPr>
            <a:spLocks noGrp="1"/>
          </p:cNvSpPr>
          <p:nvPr>
            <p:ph sz="half" idx="4294967295"/>
          </p:nvPr>
        </p:nvSpPr>
        <p:spPr>
          <a:xfrm>
            <a:off x="4514851" y="1063625"/>
            <a:ext cx="6886574" cy="4779963"/>
          </a:xfrm>
        </p:spPr>
        <p:txBody>
          <a:bodyPr>
            <a:normAutofit/>
          </a:bodyPr>
          <a:lstStyle/>
          <a:p>
            <a:pPr>
              <a:lnSpc>
                <a:spcPct val="120000"/>
              </a:lnSpc>
              <a:buClr>
                <a:srgbClr val="585858"/>
              </a:buClr>
            </a:pPr>
            <a:r>
              <a:rPr lang="en-GB" sz="2000" dirty="0"/>
              <a:t>Additional teacher guidance for this outcome should be read first and can be found in this segment of the NCETM Primary Mastery Professional Development Materials:</a:t>
            </a:r>
          </a:p>
          <a:p>
            <a:pPr>
              <a:lnSpc>
                <a:spcPct val="120000"/>
              </a:lnSpc>
              <a:buClr>
                <a:srgbClr val="585858"/>
              </a:buClr>
            </a:pPr>
            <a:r>
              <a:rPr lang="en-GB" sz="2000" dirty="0">
                <a:hlinkClick r:id="rId3"/>
              </a:rPr>
              <a:t>2.15 Division: partitioning leading to short division</a:t>
            </a:r>
            <a:r>
              <a:rPr lang="en-GB" sz="2000" dirty="0"/>
              <a:t> </a:t>
            </a:r>
          </a:p>
          <a:p>
            <a:pPr>
              <a:lnSpc>
                <a:spcPct val="120000"/>
              </a:lnSpc>
              <a:buClr>
                <a:srgbClr val="585858"/>
              </a:buClr>
            </a:pPr>
            <a:r>
              <a:rPr lang="en-GB" sz="2000" dirty="0"/>
              <a:t>The spine materials are divided into ‘teaching points’ and ‘steps in learning’.</a:t>
            </a:r>
          </a:p>
          <a:p>
            <a:pPr>
              <a:lnSpc>
                <a:spcPct val="120000"/>
              </a:lnSpc>
              <a:buClr>
                <a:srgbClr val="585858"/>
              </a:buClr>
            </a:pPr>
            <a:endParaRPr lang="en-GB" dirty="0"/>
          </a:p>
        </p:txBody>
      </p:sp>
      <p:graphicFrame>
        <p:nvGraphicFramePr>
          <p:cNvPr id="3" name="Table 5">
            <a:extLst>
              <a:ext uri="{FF2B5EF4-FFF2-40B4-BE49-F238E27FC236}">
                <a16:creationId xmlns:a16="http://schemas.microsoft.com/office/drawing/2014/main" id="{A51A6EEA-CF4A-4608-9CE1-A42F1F524328}"/>
              </a:ext>
            </a:extLst>
          </p:cNvPr>
          <p:cNvGraphicFramePr>
            <a:graphicFrameLocks noGrp="1"/>
          </p:cNvGraphicFramePr>
          <p:nvPr>
            <p:extLst>
              <p:ext uri="{D42A27DB-BD31-4B8C-83A1-F6EECF244321}">
                <p14:modId xmlns:p14="http://schemas.microsoft.com/office/powerpoint/2010/main" val="3699357058"/>
              </p:ext>
            </p:extLst>
          </p:nvPr>
        </p:nvGraphicFramePr>
        <p:xfrm>
          <a:off x="4514850" y="4258491"/>
          <a:ext cx="6886575" cy="792480"/>
        </p:xfrm>
        <a:graphic>
          <a:graphicData uri="http://schemas.openxmlformats.org/drawingml/2006/table">
            <a:tbl>
              <a:tblPr firstRow="1" bandRow="1">
                <a:tableStyleId>{5C22544A-7EE6-4342-B048-85BDC9FD1C3A}</a:tableStyleId>
              </a:tblPr>
              <a:tblGrid>
                <a:gridCol w="2295525">
                  <a:extLst>
                    <a:ext uri="{9D8B030D-6E8A-4147-A177-3AD203B41FA5}">
                      <a16:colId xmlns:a16="http://schemas.microsoft.com/office/drawing/2014/main" val="507789682"/>
                    </a:ext>
                  </a:extLst>
                </a:gridCol>
                <a:gridCol w="2295525">
                  <a:extLst>
                    <a:ext uri="{9D8B030D-6E8A-4147-A177-3AD203B41FA5}">
                      <a16:colId xmlns:a16="http://schemas.microsoft.com/office/drawing/2014/main" val="1182114759"/>
                    </a:ext>
                  </a:extLst>
                </a:gridCol>
                <a:gridCol w="2295525">
                  <a:extLst>
                    <a:ext uri="{9D8B030D-6E8A-4147-A177-3AD203B41FA5}">
                      <a16:colId xmlns:a16="http://schemas.microsoft.com/office/drawing/2014/main" val="3138488680"/>
                    </a:ext>
                  </a:extLst>
                </a:gridCol>
              </a:tblGrid>
              <a:tr h="319314">
                <a:tc>
                  <a:txBody>
                    <a:bodyPr/>
                    <a:lstStyle/>
                    <a:p>
                      <a:pPr algn="ctr"/>
                      <a:r>
                        <a:rPr lang="en-GB" sz="2000" dirty="0">
                          <a:latin typeface="Arial" panose="020B0604020202020204" pitchFamily="34" charset="0"/>
                          <a:cs typeface="Arial" panose="020B0604020202020204" pitchFamily="34" charset="0"/>
                        </a:rPr>
                        <a:t>Teaching point</a:t>
                      </a:r>
                    </a:p>
                  </a:txBody>
                  <a:tcPr>
                    <a:solidFill>
                      <a:srgbClr val="327473"/>
                    </a:solidFill>
                  </a:tcPr>
                </a:tc>
                <a:tc>
                  <a:txBody>
                    <a:bodyPr/>
                    <a:lstStyle/>
                    <a:p>
                      <a:pPr algn="ctr"/>
                      <a:r>
                        <a:rPr lang="en-GB" sz="2000" dirty="0">
                          <a:latin typeface="Arial" panose="020B0604020202020204" pitchFamily="34" charset="0"/>
                          <a:cs typeface="Arial" panose="020B0604020202020204" pitchFamily="34" charset="0"/>
                        </a:rPr>
                        <a:t>Steps in learning</a:t>
                      </a:r>
                    </a:p>
                  </a:txBody>
                  <a:tcPr>
                    <a:solidFill>
                      <a:srgbClr val="327473"/>
                    </a:solidFill>
                  </a:tcPr>
                </a:tc>
                <a:tc>
                  <a:txBody>
                    <a:bodyPr/>
                    <a:lstStyle/>
                    <a:p>
                      <a:pPr algn="ctr"/>
                      <a:r>
                        <a:rPr lang="en-GB" sz="2000" dirty="0">
                          <a:latin typeface="Arial" panose="020B0604020202020204" pitchFamily="34" charset="0"/>
                          <a:cs typeface="Arial" panose="020B0604020202020204" pitchFamily="34" charset="0"/>
                        </a:rPr>
                        <a:t>Pages</a:t>
                      </a:r>
                    </a:p>
                  </a:txBody>
                  <a:tcPr>
                    <a:solidFill>
                      <a:srgbClr val="327473"/>
                    </a:solidFill>
                  </a:tcPr>
                </a:tc>
                <a:extLst>
                  <a:ext uri="{0D108BD9-81ED-4DB2-BD59-A6C34878D82A}">
                    <a16:rowId xmlns:a16="http://schemas.microsoft.com/office/drawing/2014/main" val="801449848"/>
                  </a:ext>
                </a:extLst>
              </a:tr>
              <a:tr h="319314">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1</a:t>
                      </a:r>
                    </a:p>
                  </a:txBody>
                  <a:tcPr>
                    <a:solidFill>
                      <a:srgbClr val="E5F3F2"/>
                    </a:solidFill>
                  </a:tcPr>
                </a:tc>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1:3-1:4 and 1:7</a:t>
                      </a:r>
                    </a:p>
                  </a:txBody>
                  <a:tcPr>
                    <a:solidFill>
                      <a:srgbClr val="E5F3F2"/>
                    </a:solidFill>
                  </a:tcPr>
                </a:tc>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4-9 and 12-13</a:t>
                      </a:r>
                    </a:p>
                  </a:txBody>
                  <a:tcPr>
                    <a:solidFill>
                      <a:srgbClr val="E5F3F2"/>
                    </a:solidFill>
                  </a:tcPr>
                </a:tc>
                <a:extLst>
                  <a:ext uri="{0D108BD9-81ED-4DB2-BD59-A6C34878D82A}">
                    <a16:rowId xmlns:a16="http://schemas.microsoft.com/office/drawing/2014/main" val="1814327038"/>
                  </a:ext>
                </a:extLst>
              </a:tr>
            </a:tbl>
          </a:graphicData>
        </a:graphic>
      </p:graphicFrame>
      <p:sp>
        <p:nvSpPr>
          <p:cNvPr id="8" name="Action Button: Return 7">
            <a:hlinkClick r:id="rId4" action="ppaction://hlinksldjump" highlightClick="1"/>
            <a:extLst>
              <a:ext uri="{FF2B5EF4-FFF2-40B4-BE49-F238E27FC236}">
                <a16:creationId xmlns:a16="http://schemas.microsoft.com/office/drawing/2014/main" id="{9FCE8D4B-D7AC-4743-9B87-FF4C5540826F}"/>
              </a:ext>
            </a:extLst>
          </p:cNvPr>
          <p:cNvSpPr/>
          <p:nvPr/>
        </p:nvSpPr>
        <p:spPr>
          <a:xfrm>
            <a:off x="594008" y="5996350"/>
            <a:ext cx="360000" cy="360000"/>
          </a:xfrm>
          <a:prstGeom prst="actionButtonReturn">
            <a:avLst/>
          </a:prstGeom>
          <a:solidFill>
            <a:srgbClr val="32747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endParaRPr lang="en-GB" sz="1400" b="1" dirty="0">
              <a:solidFill>
                <a:schemeClr val="tx1">
                  <a:lumMod val="65000"/>
                  <a:lumOff val="35000"/>
                </a:schemeClr>
              </a:solidFill>
              <a:latin typeface="Arial" panose="020B0604020202020204" pitchFamily="34" charset="0"/>
              <a:cs typeface="Arial" panose="020B0604020202020204" pitchFamily="34" charset="0"/>
            </a:endParaRPr>
          </a:p>
        </p:txBody>
      </p:sp>
      <p:pic>
        <p:nvPicPr>
          <p:cNvPr id="10" name="Picture Placeholder 9" descr="Graphical user interface, text  Description automatically generated">
            <a:extLst>
              <a:ext uri="{FF2B5EF4-FFF2-40B4-BE49-F238E27FC236}">
                <a16:creationId xmlns:a16="http://schemas.microsoft.com/office/drawing/2014/main" id="{BD085091-AC14-4984-BEA2-73E9409C32A5}"/>
              </a:ext>
            </a:extLst>
          </p:cNvPr>
          <p:cNvPicPr>
            <a:picLocks noGrp="1" noChangeAspect="1"/>
          </p:cNvPicPr>
          <p:nvPr>
            <p:ph type="pic" sz="quarter" idx="12"/>
          </p:nvPr>
        </p:nvPicPr>
        <p:blipFill>
          <a:blip r:embed="rId5">
            <a:extLst>
              <a:ext uri="{28A0092B-C50C-407E-A947-70E740481C1C}">
                <a14:useLocalDpi xmlns:a14="http://schemas.microsoft.com/office/drawing/2010/main" val="0"/>
              </a:ext>
            </a:extLst>
          </a:blip>
          <a:srcRect t="63" b="63"/>
          <a:stretch>
            <a:fillRect/>
          </a:stretch>
        </p:blipFill>
        <p:spPr/>
      </p:pic>
    </p:spTree>
    <p:extLst>
      <p:ext uri="{BB962C8B-B14F-4D97-AF65-F5344CB8AC3E}">
        <p14:creationId xmlns:p14="http://schemas.microsoft.com/office/powerpoint/2010/main" val="2935321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1:3</a:t>
            </a:r>
          </a:p>
        </p:txBody>
      </p:sp>
      <p:sp>
        <p:nvSpPr>
          <p:cNvPr id="3" name="TextBox 2">
            <a:extLst>
              <a:ext uri="{FF2B5EF4-FFF2-40B4-BE49-F238E27FC236}">
                <a16:creationId xmlns:a16="http://schemas.microsoft.com/office/drawing/2014/main" id="{9DD085CD-E760-4ACF-962D-D57D7A6A85FE}"/>
              </a:ext>
            </a:extLst>
          </p:cNvPr>
          <p:cNvSpPr txBox="1"/>
          <p:nvPr/>
        </p:nvSpPr>
        <p:spPr bwMode="auto">
          <a:xfrm>
            <a:off x="1809795" y="920310"/>
            <a:ext cx="857241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latin typeface="Myriad Pro Semibold" charset="0"/>
                <a:ea typeface="Myriad Pro Semibold" charset="0"/>
                <a:cs typeface="Myriad Pro Semibold" charset="0"/>
              </a:rPr>
              <a:t>72 sticks shared equally between 3 children. How many sticks each?</a:t>
            </a:r>
            <a:endParaRPr lang="en-GB" sz="2200" dirty="0">
              <a:solidFill>
                <a:srgbClr val="FF0000"/>
              </a:solidFill>
              <a:latin typeface="Myriad Pro Semibold" charset="0"/>
              <a:ea typeface="Myriad Pro Semibold" charset="0"/>
              <a:cs typeface="Myriad Pro Semibold" charset="0"/>
            </a:endParaRPr>
          </a:p>
        </p:txBody>
      </p:sp>
      <p:sp>
        <p:nvSpPr>
          <p:cNvPr id="4" name="TextBox 3">
            <a:extLst>
              <a:ext uri="{FF2B5EF4-FFF2-40B4-BE49-F238E27FC236}">
                <a16:creationId xmlns:a16="http://schemas.microsoft.com/office/drawing/2014/main" id="{F902695F-9515-4988-8B96-D93AD415AFA3}"/>
              </a:ext>
            </a:extLst>
          </p:cNvPr>
          <p:cNvSpPr txBox="1"/>
          <p:nvPr/>
        </p:nvSpPr>
        <p:spPr bwMode="auto">
          <a:xfrm>
            <a:off x="5053785" y="1524946"/>
            <a:ext cx="148790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latin typeface="Myriad Pro Semibold" charset="0"/>
                <a:ea typeface="Myriad Pro Semibold" charset="0"/>
                <a:cs typeface="Myriad Pro Semibold" charset="0"/>
              </a:rPr>
              <a:t>72  ÷  3  =</a:t>
            </a:r>
            <a:endParaRPr lang="en-GB" sz="2200" dirty="0">
              <a:solidFill>
                <a:srgbClr val="C00000"/>
              </a:solidFill>
              <a:latin typeface="Myriad Pro Semibold" charset="0"/>
              <a:ea typeface="Myriad Pro Semibold" charset="0"/>
              <a:cs typeface="Myriad Pro Semibold" charset="0"/>
            </a:endParaRPr>
          </a:p>
        </p:txBody>
      </p:sp>
      <p:sp>
        <p:nvSpPr>
          <p:cNvPr id="5" name="Rectangle 4">
            <a:extLst>
              <a:ext uri="{FF2B5EF4-FFF2-40B4-BE49-F238E27FC236}">
                <a16:creationId xmlns:a16="http://schemas.microsoft.com/office/drawing/2014/main" id="{5B38BC50-49A3-4226-9FE0-CE42BFB81FA6}"/>
              </a:ext>
            </a:extLst>
          </p:cNvPr>
          <p:cNvSpPr/>
          <p:nvPr/>
        </p:nvSpPr>
        <p:spPr bwMode="auto">
          <a:xfrm>
            <a:off x="6727641" y="1515420"/>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
        <p:nvSpPr>
          <p:cNvPr id="7" name="TextBox 6">
            <a:extLst>
              <a:ext uri="{FF2B5EF4-FFF2-40B4-BE49-F238E27FC236}">
                <a16:creationId xmlns:a16="http://schemas.microsoft.com/office/drawing/2014/main" id="{0FFFFC1F-C9CB-46D5-BD75-C0D7522922DC}"/>
              </a:ext>
            </a:extLst>
          </p:cNvPr>
          <p:cNvSpPr txBox="1"/>
          <p:nvPr/>
        </p:nvSpPr>
        <p:spPr bwMode="auto">
          <a:xfrm>
            <a:off x="4388707" y="5128144"/>
            <a:ext cx="341458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solidFill>
                  <a:srgbClr val="0070C0"/>
                </a:solidFill>
                <a:latin typeface="Myriad Pro Semibold" charset="0"/>
                <a:ea typeface="Myriad Pro Semibold" charset="0"/>
                <a:cs typeface="Myriad Pro Semibold" charset="0"/>
              </a:rPr>
              <a:t>7 tens ÷ 3 = 2 tens r 1 ten</a:t>
            </a:r>
          </a:p>
        </p:txBody>
      </p:sp>
      <p:pic>
        <p:nvPicPr>
          <p:cNvPr id="28" name="Picture 27" descr="A picture containing object  Description automatically generated">
            <a:extLst>
              <a:ext uri="{FF2B5EF4-FFF2-40B4-BE49-F238E27FC236}">
                <a16:creationId xmlns:a16="http://schemas.microsoft.com/office/drawing/2014/main" id="{F9509C5B-DAA8-4346-98D7-31CF2CC638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93770" y="2560638"/>
            <a:ext cx="355386" cy="342917"/>
          </a:xfrm>
          <a:prstGeom prst="rect">
            <a:avLst/>
          </a:prstGeom>
        </p:spPr>
      </p:pic>
      <p:pic>
        <p:nvPicPr>
          <p:cNvPr id="29" name="Picture 28" descr="A close up of a logo  Description automatically generated">
            <a:extLst>
              <a:ext uri="{FF2B5EF4-FFF2-40B4-BE49-F238E27FC236}">
                <a16:creationId xmlns:a16="http://schemas.microsoft.com/office/drawing/2014/main" id="{28499D03-AAB4-4217-95CE-BA12C0AE89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9726" y="2456509"/>
            <a:ext cx="498788" cy="498788"/>
          </a:xfrm>
          <a:prstGeom prst="rect">
            <a:avLst/>
          </a:prstGeom>
        </p:spPr>
      </p:pic>
      <p:pic>
        <p:nvPicPr>
          <p:cNvPr id="30" name="Picture 29" descr="A close up of a logo  Description automatically generated">
            <a:extLst>
              <a:ext uri="{FF2B5EF4-FFF2-40B4-BE49-F238E27FC236}">
                <a16:creationId xmlns:a16="http://schemas.microsoft.com/office/drawing/2014/main" id="{C0326904-62C5-44D1-B038-45B73349FF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7206" y="2456509"/>
            <a:ext cx="498788" cy="498788"/>
          </a:xfrm>
          <a:prstGeom prst="rect">
            <a:avLst/>
          </a:prstGeom>
        </p:spPr>
      </p:pic>
      <p:pic>
        <p:nvPicPr>
          <p:cNvPr id="31" name="Picture 30" descr="A close up of a logo  Description automatically generated">
            <a:extLst>
              <a:ext uri="{FF2B5EF4-FFF2-40B4-BE49-F238E27FC236}">
                <a16:creationId xmlns:a16="http://schemas.microsoft.com/office/drawing/2014/main" id="{835E219C-BB9D-4536-B1D5-E53FDD7B54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04686" y="2456509"/>
            <a:ext cx="498788" cy="498788"/>
          </a:xfrm>
          <a:prstGeom prst="rect">
            <a:avLst/>
          </a:prstGeom>
        </p:spPr>
      </p:pic>
      <p:pic>
        <p:nvPicPr>
          <p:cNvPr id="32" name="Picture 31" descr="A close up of a logo  Description automatically generated">
            <a:extLst>
              <a:ext uri="{FF2B5EF4-FFF2-40B4-BE49-F238E27FC236}">
                <a16:creationId xmlns:a16="http://schemas.microsoft.com/office/drawing/2014/main" id="{B0C4180E-D2A6-4343-A373-2B8A703DD6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22167" y="2456509"/>
            <a:ext cx="498788" cy="498788"/>
          </a:xfrm>
          <a:prstGeom prst="rect">
            <a:avLst/>
          </a:prstGeom>
        </p:spPr>
      </p:pic>
      <p:pic>
        <p:nvPicPr>
          <p:cNvPr id="33" name="Picture 32" descr="A close up of a logo  Description automatically generated">
            <a:extLst>
              <a:ext uri="{FF2B5EF4-FFF2-40B4-BE49-F238E27FC236}">
                <a16:creationId xmlns:a16="http://schemas.microsoft.com/office/drawing/2014/main" id="{B564807C-DF1B-402B-A17C-E5BA86EE3D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39648" y="2456509"/>
            <a:ext cx="498788" cy="498788"/>
          </a:xfrm>
          <a:prstGeom prst="rect">
            <a:avLst/>
          </a:prstGeom>
        </p:spPr>
      </p:pic>
      <p:pic>
        <p:nvPicPr>
          <p:cNvPr id="34" name="Picture 33" descr="A close up of a logo  Description automatically generated">
            <a:extLst>
              <a:ext uri="{FF2B5EF4-FFF2-40B4-BE49-F238E27FC236}">
                <a16:creationId xmlns:a16="http://schemas.microsoft.com/office/drawing/2014/main" id="{1EAD58EE-0738-4463-B583-09A54601841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57129" y="2456509"/>
            <a:ext cx="498788" cy="498788"/>
          </a:xfrm>
          <a:prstGeom prst="rect">
            <a:avLst/>
          </a:prstGeom>
        </p:spPr>
      </p:pic>
      <p:pic>
        <p:nvPicPr>
          <p:cNvPr id="37" name="Picture 36" descr="A picture containing object  Description automatically generated">
            <a:extLst>
              <a:ext uri="{FF2B5EF4-FFF2-40B4-BE49-F238E27FC236}">
                <a16:creationId xmlns:a16="http://schemas.microsoft.com/office/drawing/2014/main" id="{A53FF118-B85B-45A6-B822-04D292471F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08953" y="2560638"/>
            <a:ext cx="355386" cy="342917"/>
          </a:xfrm>
          <a:prstGeom prst="rect">
            <a:avLst/>
          </a:prstGeom>
        </p:spPr>
      </p:pic>
      <p:pic>
        <p:nvPicPr>
          <p:cNvPr id="41" name="Picture 40">
            <a:extLst>
              <a:ext uri="{FF2B5EF4-FFF2-40B4-BE49-F238E27FC236}">
                <a16:creationId xmlns:a16="http://schemas.microsoft.com/office/drawing/2014/main" id="{1E82E8BD-5AD3-4762-B6F4-FFB6DC1AD27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93215" y="3169077"/>
            <a:ext cx="311742" cy="1533773"/>
          </a:xfrm>
          <a:prstGeom prst="rect">
            <a:avLst/>
          </a:prstGeom>
        </p:spPr>
      </p:pic>
      <p:grpSp>
        <p:nvGrpSpPr>
          <p:cNvPr id="74" name="Group 73">
            <a:extLst>
              <a:ext uri="{FF2B5EF4-FFF2-40B4-BE49-F238E27FC236}">
                <a16:creationId xmlns:a16="http://schemas.microsoft.com/office/drawing/2014/main" id="{869EC15B-4B12-4190-A536-367F1DB47948}"/>
              </a:ext>
            </a:extLst>
          </p:cNvPr>
          <p:cNvGrpSpPr/>
          <p:nvPr/>
        </p:nvGrpSpPr>
        <p:grpSpPr>
          <a:xfrm>
            <a:off x="4198820" y="3145688"/>
            <a:ext cx="498788" cy="1592792"/>
            <a:chOff x="2674820" y="3145688"/>
            <a:chExt cx="498788" cy="1592792"/>
          </a:xfrm>
        </p:grpSpPr>
        <p:pic>
          <p:nvPicPr>
            <p:cNvPr id="44" name="Picture 43" descr="A close up of a logo  Description automatically generated">
              <a:extLst>
                <a:ext uri="{FF2B5EF4-FFF2-40B4-BE49-F238E27FC236}">
                  <a16:creationId xmlns:a16="http://schemas.microsoft.com/office/drawing/2014/main" id="{D9930135-CFA6-4483-B244-1496CD211E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4820" y="3145688"/>
              <a:ext cx="498788" cy="498788"/>
            </a:xfrm>
            <a:prstGeom prst="rect">
              <a:avLst/>
            </a:prstGeom>
          </p:spPr>
        </p:pic>
        <p:pic>
          <p:nvPicPr>
            <p:cNvPr id="45" name="Picture 44" descr="A close up of a logo  Description automatically generated">
              <a:extLst>
                <a:ext uri="{FF2B5EF4-FFF2-40B4-BE49-F238E27FC236}">
                  <a16:creationId xmlns:a16="http://schemas.microsoft.com/office/drawing/2014/main" id="{4F29139E-2478-4B41-9069-D4788B69600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4820" y="3692690"/>
              <a:ext cx="498788" cy="498788"/>
            </a:xfrm>
            <a:prstGeom prst="rect">
              <a:avLst/>
            </a:prstGeom>
          </p:spPr>
        </p:pic>
        <p:pic>
          <p:nvPicPr>
            <p:cNvPr id="46" name="Picture 45" descr="A close up of a logo  Description automatically generated">
              <a:extLst>
                <a:ext uri="{FF2B5EF4-FFF2-40B4-BE49-F238E27FC236}">
                  <a16:creationId xmlns:a16="http://schemas.microsoft.com/office/drawing/2014/main" id="{CD821D25-FFE3-4C29-B6F9-8ACF68D27A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4820" y="4239692"/>
              <a:ext cx="498788" cy="498788"/>
            </a:xfrm>
            <a:prstGeom prst="rect">
              <a:avLst/>
            </a:prstGeom>
          </p:spPr>
        </p:pic>
      </p:grpSp>
      <p:grpSp>
        <p:nvGrpSpPr>
          <p:cNvPr id="75" name="Group 74">
            <a:extLst>
              <a:ext uri="{FF2B5EF4-FFF2-40B4-BE49-F238E27FC236}">
                <a16:creationId xmlns:a16="http://schemas.microsoft.com/office/drawing/2014/main" id="{330603D2-6FD6-419E-8390-8F136FC0AF2B}"/>
              </a:ext>
            </a:extLst>
          </p:cNvPr>
          <p:cNvGrpSpPr/>
          <p:nvPr/>
        </p:nvGrpSpPr>
        <p:grpSpPr>
          <a:xfrm>
            <a:off x="4750291" y="3145688"/>
            <a:ext cx="498788" cy="1592792"/>
            <a:chOff x="3226291" y="3145688"/>
            <a:chExt cx="498788" cy="1592792"/>
          </a:xfrm>
        </p:grpSpPr>
        <p:pic>
          <p:nvPicPr>
            <p:cNvPr id="47" name="Picture 46" descr="A close up of a logo  Description automatically generated">
              <a:extLst>
                <a:ext uri="{FF2B5EF4-FFF2-40B4-BE49-F238E27FC236}">
                  <a16:creationId xmlns:a16="http://schemas.microsoft.com/office/drawing/2014/main" id="{61604A6F-9777-4CDD-A71D-486A8E8EAE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26291" y="3145688"/>
              <a:ext cx="498788" cy="498788"/>
            </a:xfrm>
            <a:prstGeom prst="rect">
              <a:avLst/>
            </a:prstGeom>
          </p:spPr>
        </p:pic>
        <p:pic>
          <p:nvPicPr>
            <p:cNvPr id="48" name="Picture 47" descr="A close up of a logo  Description automatically generated">
              <a:extLst>
                <a:ext uri="{FF2B5EF4-FFF2-40B4-BE49-F238E27FC236}">
                  <a16:creationId xmlns:a16="http://schemas.microsoft.com/office/drawing/2014/main" id="{4E443599-3769-4D88-9927-F51D60887B9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26291" y="3692690"/>
              <a:ext cx="498788" cy="498788"/>
            </a:xfrm>
            <a:prstGeom prst="rect">
              <a:avLst/>
            </a:prstGeom>
          </p:spPr>
        </p:pic>
        <p:pic>
          <p:nvPicPr>
            <p:cNvPr id="49" name="Picture 48" descr="A close up of a logo  Description automatically generated">
              <a:extLst>
                <a:ext uri="{FF2B5EF4-FFF2-40B4-BE49-F238E27FC236}">
                  <a16:creationId xmlns:a16="http://schemas.microsoft.com/office/drawing/2014/main" id="{BA772434-1C96-4522-98E9-8A5B79C616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26291" y="4239692"/>
              <a:ext cx="498788" cy="498788"/>
            </a:xfrm>
            <a:prstGeom prst="rect">
              <a:avLst/>
            </a:prstGeom>
          </p:spPr>
        </p:pic>
      </p:grpSp>
      <p:grpSp>
        <p:nvGrpSpPr>
          <p:cNvPr id="73" name="Group 72">
            <a:extLst>
              <a:ext uri="{FF2B5EF4-FFF2-40B4-BE49-F238E27FC236}">
                <a16:creationId xmlns:a16="http://schemas.microsoft.com/office/drawing/2014/main" id="{38A7CF44-6237-46EF-9B96-6F2DEFE18CD4}"/>
              </a:ext>
            </a:extLst>
          </p:cNvPr>
          <p:cNvGrpSpPr/>
          <p:nvPr/>
        </p:nvGrpSpPr>
        <p:grpSpPr>
          <a:xfrm>
            <a:off x="7274115" y="2454674"/>
            <a:ext cx="512044" cy="497231"/>
            <a:chOff x="5750115" y="2454673"/>
            <a:chExt cx="512044" cy="497231"/>
          </a:xfrm>
        </p:grpSpPr>
        <p:pic>
          <p:nvPicPr>
            <p:cNvPr id="62" name="Picture 61" descr="A picture containing object  Description automatically generated">
              <a:extLst>
                <a:ext uri="{FF2B5EF4-FFF2-40B4-BE49-F238E27FC236}">
                  <a16:creationId xmlns:a16="http://schemas.microsoft.com/office/drawing/2014/main" id="{00E95F56-3F21-4CE3-A573-5D48DBA99F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50115" y="2533526"/>
              <a:ext cx="355386" cy="342917"/>
            </a:xfrm>
            <a:prstGeom prst="rect">
              <a:avLst/>
            </a:prstGeom>
          </p:spPr>
        </p:pic>
        <p:pic>
          <p:nvPicPr>
            <p:cNvPr id="63" name="Picture 62" descr="A picture containing object  Description automatically generated">
              <a:extLst>
                <a:ext uri="{FF2B5EF4-FFF2-40B4-BE49-F238E27FC236}">
                  <a16:creationId xmlns:a16="http://schemas.microsoft.com/office/drawing/2014/main" id="{16D7E270-3242-4BFC-8337-40B3C9E098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90195" y="2569794"/>
              <a:ext cx="355386" cy="342917"/>
            </a:xfrm>
            <a:prstGeom prst="rect">
              <a:avLst/>
            </a:prstGeom>
          </p:spPr>
        </p:pic>
        <p:pic>
          <p:nvPicPr>
            <p:cNvPr id="64" name="Picture 63" descr="A picture containing object  Description automatically generated">
              <a:extLst>
                <a:ext uri="{FF2B5EF4-FFF2-40B4-BE49-F238E27FC236}">
                  <a16:creationId xmlns:a16="http://schemas.microsoft.com/office/drawing/2014/main" id="{3D0FEC85-B833-48D9-A4C2-73058FFBC0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29082" y="2608987"/>
              <a:ext cx="355386" cy="342917"/>
            </a:xfrm>
            <a:prstGeom prst="rect">
              <a:avLst/>
            </a:prstGeom>
          </p:spPr>
        </p:pic>
        <p:pic>
          <p:nvPicPr>
            <p:cNvPr id="65" name="Picture 64" descr="A picture containing object  Description automatically generated">
              <a:extLst>
                <a:ext uri="{FF2B5EF4-FFF2-40B4-BE49-F238E27FC236}">
                  <a16:creationId xmlns:a16="http://schemas.microsoft.com/office/drawing/2014/main" id="{3AEF4666-DB09-461C-9F86-FEB49DD633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64665" y="2480349"/>
              <a:ext cx="355386" cy="342917"/>
            </a:xfrm>
            <a:prstGeom prst="rect">
              <a:avLst/>
            </a:prstGeom>
          </p:spPr>
        </p:pic>
        <p:pic>
          <p:nvPicPr>
            <p:cNvPr id="66" name="Picture 65" descr="A picture containing object  Description automatically generated">
              <a:extLst>
                <a:ext uri="{FF2B5EF4-FFF2-40B4-BE49-F238E27FC236}">
                  <a16:creationId xmlns:a16="http://schemas.microsoft.com/office/drawing/2014/main" id="{0A6C8BB4-28C9-4471-92EA-3B3E7C12F9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07515" y="2519776"/>
              <a:ext cx="355386" cy="342917"/>
            </a:xfrm>
            <a:prstGeom prst="rect">
              <a:avLst/>
            </a:prstGeom>
          </p:spPr>
        </p:pic>
        <p:pic>
          <p:nvPicPr>
            <p:cNvPr id="67" name="Picture 66" descr="A picture containing object  Description automatically generated">
              <a:extLst>
                <a:ext uri="{FF2B5EF4-FFF2-40B4-BE49-F238E27FC236}">
                  <a16:creationId xmlns:a16="http://schemas.microsoft.com/office/drawing/2014/main" id="{5AF9AEB1-7F6F-4B41-8CA7-BB7BCC7928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91767" y="2593356"/>
              <a:ext cx="355386" cy="342917"/>
            </a:xfrm>
            <a:prstGeom prst="rect">
              <a:avLst/>
            </a:prstGeom>
          </p:spPr>
        </p:pic>
        <p:pic>
          <p:nvPicPr>
            <p:cNvPr id="68" name="Picture 67" descr="A picture containing object  Description automatically generated">
              <a:extLst>
                <a:ext uri="{FF2B5EF4-FFF2-40B4-BE49-F238E27FC236}">
                  <a16:creationId xmlns:a16="http://schemas.microsoft.com/office/drawing/2014/main" id="{BC7969EF-6247-430F-94D2-8F85C794FF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49992" y="2560014"/>
              <a:ext cx="355386" cy="342917"/>
            </a:xfrm>
            <a:prstGeom prst="rect">
              <a:avLst/>
            </a:prstGeom>
          </p:spPr>
        </p:pic>
        <p:pic>
          <p:nvPicPr>
            <p:cNvPr id="69" name="Picture 68" descr="A picture containing object  Description automatically generated">
              <a:extLst>
                <a:ext uri="{FF2B5EF4-FFF2-40B4-BE49-F238E27FC236}">
                  <a16:creationId xmlns:a16="http://schemas.microsoft.com/office/drawing/2014/main" id="{21328A14-F598-4781-B078-44CE4FBE84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27206" y="2454673"/>
              <a:ext cx="355386" cy="342917"/>
            </a:xfrm>
            <a:prstGeom prst="rect">
              <a:avLst/>
            </a:prstGeom>
          </p:spPr>
        </p:pic>
        <p:pic>
          <p:nvPicPr>
            <p:cNvPr id="70" name="Picture 69" descr="A picture containing object  Description automatically generated">
              <a:extLst>
                <a:ext uri="{FF2B5EF4-FFF2-40B4-BE49-F238E27FC236}">
                  <a16:creationId xmlns:a16="http://schemas.microsoft.com/office/drawing/2014/main" id="{62C8CDB5-0C7E-46BE-A701-28F53ACD43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70200" y="2492777"/>
              <a:ext cx="355386" cy="342917"/>
            </a:xfrm>
            <a:prstGeom prst="rect">
              <a:avLst/>
            </a:prstGeom>
          </p:spPr>
        </p:pic>
        <p:pic>
          <p:nvPicPr>
            <p:cNvPr id="71" name="Picture 70" descr="A picture containing object  Description automatically generated">
              <a:extLst>
                <a:ext uri="{FF2B5EF4-FFF2-40B4-BE49-F238E27FC236}">
                  <a16:creationId xmlns:a16="http://schemas.microsoft.com/office/drawing/2014/main" id="{51CA976C-8105-4CF3-B60C-4B8EED71A4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06773" y="2533526"/>
              <a:ext cx="355386" cy="342917"/>
            </a:xfrm>
            <a:prstGeom prst="rect">
              <a:avLst/>
            </a:prstGeom>
          </p:spPr>
        </p:pic>
        <p:pic>
          <p:nvPicPr>
            <p:cNvPr id="72" name="Picture 71">
              <a:extLst>
                <a:ext uri="{FF2B5EF4-FFF2-40B4-BE49-F238E27FC236}">
                  <a16:creationId xmlns:a16="http://schemas.microsoft.com/office/drawing/2014/main" id="{28669F69-7736-40F5-8970-B857E02C653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890041" y="2633002"/>
              <a:ext cx="180810" cy="180810"/>
            </a:xfrm>
            <a:prstGeom prst="rect">
              <a:avLst/>
            </a:prstGeom>
          </p:spPr>
        </p:pic>
      </p:grpSp>
    </p:spTree>
    <p:extLst>
      <p:ext uri="{BB962C8B-B14F-4D97-AF65-F5344CB8AC3E}">
        <p14:creationId xmlns:p14="http://schemas.microsoft.com/office/powerpoint/2010/main" val="693237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par>
                                <p:cTn id="16" presetID="10" presetClass="entr" presetSubtype="0" fill="hold" nodeType="with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fade">
                                      <p:cBhvr>
                                        <p:cTn id="18" dur="500"/>
                                        <p:tgtEl>
                                          <p:spTgt spid="29"/>
                                        </p:tgtEl>
                                      </p:cBhvr>
                                    </p:animEffect>
                                  </p:childTnLst>
                                </p:cTn>
                              </p:par>
                              <p:par>
                                <p:cTn id="19" presetID="10" presetClass="entr" presetSubtype="0" fill="hold" nodeType="with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fade">
                                      <p:cBhvr>
                                        <p:cTn id="21" dur="500"/>
                                        <p:tgtEl>
                                          <p:spTgt spid="30"/>
                                        </p:tgtEl>
                                      </p:cBhvr>
                                    </p:animEffect>
                                  </p:childTnLst>
                                </p:cTn>
                              </p:par>
                              <p:par>
                                <p:cTn id="22" presetID="10" presetClass="entr" presetSubtype="0" fill="hold"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fade">
                                      <p:cBhvr>
                                        <p:cTn id="24" dur="500"/>
                                        <p:tgtEl>
                                          <p:spTgt spid="31"/>
                                        </p:tgtEl>
                                      </p:cBhvr>
                                    </p:animEffect>
                                  </p:childTnLst>
                                </p:cTn>
                              </p:par>
                              <p:par>
                                <p:cTn id="25" presetID="10" presetClass="entr" presetSubtype="0" fill="hold" nodeType="with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500"/>
                                        <p:tgtEl>
                                          <p:spTgt spid="32"/>
                                        </p:tgtEl>
                                      </p:cBhvr>
                                    </p:animEffect>
                                  </p:childTnLst>
                                </p:cTn>
                              </p:par>
                              <p:par>
                                <p:cTn id="28" presetID="10" presetClass="entr" presetSubtype="0" fill="hold" nodeType="with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childTnLst>
                                </p:cTn>
                              </p:par>
                              <p:par>
                                <p:cTn id="31" presetID="10" presetClass="entr" presetSubtype="0" fill="hold" nodeType="with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fade">
                                      <p:cBhvr>
                                        <p:cTn id="33" dur="500"/>
                                        <p:tgtEl>
                                          <p:spTgt spid="34"/>
                                        </p:tgtEl>
                                      </p:cBhvr>
                                    </p:animEffect>
                                  </p:childTnLst>
                                </p:cTn>
                              </p:par>
                              <p:par>
                                <p:cTn id="34" presetID="10" presetClass="entr" presetSubtype="0" fill="hold" nodeType="withEffect">
                                  <p:stCondLst>
                                    <p:cond delay="0"/>
                                  </p:stCondLst>
                                  <p:childTnLst>
                                    <p:set>
                                      <p:cBhvr>
                                        <p:cTn id="35" dur="1" fill="hold">
                                          <p:stCondLst>
                                            <p:cond delay="0"/>
                                          </p:stCondLst>
                                        </p:cTn>
                                        <p:tgtEl>
                                          <p:spTgt spid="73"/>
                                        </p:tgtEl>
                                        <p:attrNameLst>
                                          <p:attrName>style.visibility</p:attrName>
                                        </p:attrNameLst>
                                      </p:cBhvr>
                                      <p:to>
                                        <p:strVal val="visible"/>
                                      </p:to>
                                    </p:set>
                                    <p:animEffect transition="in" filter="fade">
                                      <p:cBhvr>
                                        <p:cTn id="36" dur="500"/>
                                        <p:tgtEl>
                                          <p:spTgt spid="73"/>
                                        </p:tgtEl>
                                      </p:cBhvr>
                                    </p:animEffect>
                                  </p:childTnLst>
                                </p:cTn>
                              </p:par>
                              <p:par>
                                <p:cTn id="37" presetID="10" presetClass="entr" presetSubtype="0" fill="hold" nodeType="with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500"/>
                                        <p:tgtEl>
                                          <p:spTgt spid="37"/>
                                        </p:tgtEl>
                                      </p:cBhvr>
                                    </p:animEffect>
                                  </p:childTnLst>
                                </p:cTn>
                              </p:par>
                              <p:par>
                                <p:cTn id="40" presetID="10" presetClass="entr" presetSubtype="0" fill="hold" nodeType="with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path" presetSubtype="0" accel="50000" fill="hold" nodeType="clickEffect">
                                  <p:stCondLst>
                                    <p:cond delay="0"/>
                                  </p:stCondLst>
                                  <p:childTnLst>
                                    <p:animMotion origin="layout" path="M 1.25E-6 -4.44444E-6 L -0.0457 0.1 " pathEditMode="relative" rAng="0" ptsTypes="AA">
                                      <p:cBhvr>
                                        <p:cTn id="46" dur="1500" fill="hold"/>
                                        <p:tgtEl>
                                          <p:spTgt spid="29"/>
                                        </p:tgtEl>
                                        <p:attrNameLst>
                                          <p:attrName>ppt_x</p:attrName>
                                          <p:attrName>ppt_y</p:attrName>
                                        </p:attrNameLst>
                                      </p:cBhvr>
                                      <p:rCtr x="-2292" y="5000"/>
                                    </p:animMotion>
                                  </p:childTnLst>
                                </p:cTn>
                              </p:par>
                              <p:par>
                                <p:cTn id="47" presetID="42" presetClass="path" presetSubtype="0" accel="50000" fill="hold" nodeType="withEffect">
                                  <p:stCondLst>
                                    <p:cond delay="0"/>
                                  </p:stCondLst>
                                  <p:childTnLst>
                                    <p:animMotion origin="layout" path="M -3.54167E-6 -4.44444E-6 L -0.08125 0.17963 " pathEditMode="relative" rAng="0" ptsTypes="AA">
                                      <p:cBhvr>
                                        <p:cTn id="48" dur="1500" fill="hold"/>
                                        <p:tgtEl>
                                          <p:spTgt spid="30"/>
                                        </p:tgtEl>
                                        <p:attrNameLst>
                                          <p:attrName>ppt_x</p:attrName>
                                          <p:attrName>ppt_y</p:attrName>
                                        </p:attrNameLst>
                                      </p:cBhvr>
                                      <p:rCtr x="-4062" y="8981"/>
                                    </p:animMotion>
                                  </p:childTnLst>
                                </p:cTn>
                              </p:par>
                              <p:par>
                                <p:cTn id="49" presetID="42" presetClass="path" presetSubtype="0" accel="50000" fill="hold" nodeType="withEffect">
                                  <p:stCondLst>
                                    <p:cond delay="0"/>
                                  </p:stCondLst>
                                  <p:childTnLst>
                                    <p:animMotion origin="layout" path="M 1.66667E-6 -4.44444E-6 L -0.11602 0.25926 " pathEditMode="relative" rAng="0" ptsTypes="AA">
                                      <p:cBhvr>
                                        <p:cTn id="50" dur="1500" fill="hold"/>
                                        <p:tgtEl>
                                          <p:spTgt spid="31"/>
                                        </p:tgtEl>
                                        <p:attrNameLst>
                                          <p:attrName>ppt_x</p:attrName>
                                          <p:attrName>ppt_y</p:attrName>
                                        </p:attrNameLst>
                                      </p:cBhvr>
                                      <p:rCtr x="-5807" y="12963"/>
                                    </p:animMotion>
                                  </p:childTnLst>
                                </p:cTn>
                              </p:par>
                            </p:childTnLst>
                          </p:cTn>
                        </p:par>
                        <p:par>
                          <p:cTn id="51" fill="hold">
                            <p:stCondLst>
                              <p:cond delay="1500"/>
                            </p:stCondLst>
                            <p:childTnLst>
                              <p:par>
                                <p:cTn id="52" presetID="1" presetClass="exit" presetSubtype="0" fill="hold" nodeType="afterEffect">
                                  <p:stCondLst>
                                    <p:cond delay="0"/>
                                  </p:stCondLst>
                                  <p:childTnLst>
                                    <p:set>
                                      <p:cBhvr>
                                        <p:cTn id="53" dur="1" fill="hold">
                                          <p:stCondLst>
                                            <p:cond delay="0"/>
                                          </p:stCondLst>
                                        </p:cTn>
                                        <p:tgtEl>
                                          <p:spTgt spid="29"/>
                                        </p:tgtEl>
                                        <p:attrNameLst>
                                          <p:attrName>style.visibility</p:attrName>
                                        </p:attrNameLst>
                                      </p:cBhvr>
                                      <p:to>
                                        <p:strVal val="hidden"/>
                                      </p:to>
                                    </p:set>
                                  </p:childTnLst>
                                </p:cTn>
                              </p:par>
                              <p:par>
                                <p:cTn id="54" presetID="1" presetClass="exit" presetSubtype="0" fill="hold" nodeType="withEffect">
                                  <p:stCondLst>
                                    <p:cond delay="0"/>
                                  </p:stCondLst>
                                  <p:childTnLst>
                                    <p:set>
                                      <p:cBhvr>
                                        <p:cTn id="55" dur="1" fill="hold">
                                          <p:stCondLst>
                                            <p:cond delay="0"/>
                                          </p:stCondLst>
                                        </p:cTn>
                                        <p:tgtEl>
                                          <p:spTgt spid="30"/>
                                        </p:tgtEl>
                                        <p:attrNameLst>
                                          <p:attrName>style.visibility</p:attrName>
                                        </p:attrNameLst>
                                      </p:cBhvr>
                                      <p:to>
                                        <p:strVal val="hidden"/>
                                      </p:to>
                                    </p:set>
                                  </p:childTnLst>
                                </p:cTn>
                              </p:par>
                              <p:par>
                                <p:cTn id="56" presetID="1" presetClass="exit" presetSubtype="0" fill="hold" nodeType="withEffect">
                                  <p:stCondLst>
                                    <p:cond delay="0"/>
                                  </p:stCondLst>
                                  <p:childTnLst>
                                    <p:set>
                                      <p:cBhvr>
                                        <p:cTn id="57" dur="1" fill="hold">
                                          <p:stCondLst>
                                            <p:cond delay="0"/>
                                          </p:stCondLst>
                                        </p:cTn>
                                        <p:tgtEl>
                                          <p:spTgt spid="31"/>
                                        </p:tgtEl>
                                        <p:attrNameLst>
                                          <p:attrName>style.visibility</p:attrName>
                                        </p:attrNameLst>
                                      </p:cBhvr>
                                      <p:to>
                                        <p:strVal val="hidden"/>
                                      </p:to>
                                    </p:set>
                                  </p:childTnLst>
                                </p:cTn>
                              </p:par>
                              <p:par>
                                <p:cTn id="58" presetID="1" presetClass="entr" presetSubtype="0" fill="hold" nodeType="withEffect">
                                  <p:stCondLst>
                                    <p:cond delay="0"/>
                                  </p:stCondLst>
                                  <p:childTnLst>
                                    <p:set>
                                      <p:cBhvr>
                                        <p:cTn id="59" dur="1" fill="hold">
                                          <p:stCondLst>
                                            <p:cond delay="0"/>
                                          </p:stCondLst>
                                        </p:cTn>
                                        <p:tgtEl>
                                          <p:spTgt spid="74"/>
                                        </p:tgtEl>
                                        <p:attrNameLst>
                                          <p:attrName>style.visibility</p:attrName>
                                        </p:attrNameLst>
                                      </p:cBhvr>
                                      <p:to>
                                        <p:strVal val="visible"/>
                                      </p:to>
                                    </p:set>
                                  </p:childTnLst>
                                </p:cTn>
                              </p:par>
                            </p:childTnLst>
                          </p:cTn>
                        </p:par>
                        <p:par>
                          <p:cTn id="60" fill="hold">
                            <p:stCondLst>
                              <p:cond delay="1500"/>
                            </p:stCondLst>
                            <p:childTnLst>
                              <p:par>
                                <p:cTn id="61" presetID="42" presetClass="path" presetSubtype="0" accel="50000" fill="hold" nodeType="afterEffect">
                                  <p:stCondLst>
                                    <p:cond delay="0"/>
                                  </p:stCondLst>
                                  <p:childTnLst>
                                    <p:animMotion origin="layout" path="M -2.91667E-6 -4.44444E-6 L -0.10429 0.09954 " pathEditMode="relative" rAng="0" ptsTypes="AA">
                                      <p:cBhvr>
                                        <p:cTn id="62" dur="1500" fill="hold"/>
                                        <p:tgtEl>
                                          <p:spTgt spid="32"/>
                                        </p:tgtEl>
                                        <p:attrNameLst>
                                          <p:attrName>ppt_x</p:attrName>
                                          <p:attrName>ppt_y</p:attrName>
                                        </p:attrNameLst>
                                      </p:cBhvr>
                                      <p:rCtr x="-5221" y="4977"/>
                                    </p:animMotion>
                                  </p:childTnLst>
                                </p:cTn>
                              </p:par>
                              <p:par>
                                <p:cTn id="63" presetID="42" presetClass="path" presetSubtype="0" accel="50000" fill="hold" nodeType="withEffect">
                                  <p:stCondLst>
                                    <p:cond delay="0"/>
                                  </p:stCondLst>
                                  <p:childTnLst>
                                    <p:animMotion origin="layout" path="M 2.29167E-6 -4.44444E-6 L -0.13568 0.18056 " pathEditMode="relative" rAng="0" ptsTypes="AA">
                                      <p:cBhvr>
                                        <p:cTn id="64" dur="1500" fill="hold"/>
                                        <p:tgtEl>
                                          <p:spTgt spid="33"/>
                                        </p:tgtEl>
                                        <p:attrNameLst>
                                          <p:attrName>ppt_x</p:attrName>
                                          <p:attrName>ppt_y</p:attrName>
                                        </p:attrNameLst>
                                      </p:cBhvr>
                                      <p:rCtr x="-6784" y="9028"/>
                                    </p:animMotion>
                                  </p:childTnLst>
                                </p:cTn>
                              </p:par>
                              <p:par>
                                <p:cTn id="65" presetID="42" presetClass="path" presetSubtype="0" accel="50000" fill="hold" nodeType="withEffect">
                                  <p:stCondLst>
                                    <p:cond delay="0"/>
                                  </p:stCondLst>
                                  <p:childTnLst>
                                    <p:animMotion origin="layout" path="M -2.5E-6 -4.44444E-6 L -0.17343 0.25926 " pathEditMode="relative" rAng="0" ptsTypes="AA">
                                      <p:cBhvr>
                                        <p:cTn id="66" dur="1500" fill="hold"/>
                                        <p:tgtEl>
                                          <p:spTgt spid="34"/>
                                        </p:tgtEl>
                                        <p:attrNameLst>
                                          <p:attrName>ppt_x</p:attrName>
                                          <p:attrName>ppt_y</p:attrName>
                                        </p:attrNameLst>
                                      </p:cBhvr>
                                      <p:rCtr x="-8672" y="12963"/>
                                    </p:animMotion>
                                  </p:childTnLst>
                                </p:cTn>
                              </p:par>
                            </p:childTnLst>
                          </p:cTn>
                        </p:par>
                        <p:par>
                          <p:cTn id="67" fill="hold">
                            <p:stCondLst>
                              <p:cond delay="3000"/>
                            </p:stCondLst>
                            <p:childTnLst>
                              <p:par>
                                <p:cTn id="68" presetID="1" presetClass="exit" presetSubtype="0" fill="hold" nodeType="afterEffect">
                                  <p:stCondLst>
                                    <p:cond delay="0"/>
                                  </p:stCondLst>
                                  <p:childTnLst>
                                    <p:set>
                                      <p:cBhvr>
                                        <p:cTn id="69" dur="1" fill="hold">
                                          <p:stCondLst>
                                            <p:cond delay="0"/>
                                          </p:stCondLst>
                                        </p:cTn>
                                        <p:tgtEl>
                                          <p:spTgt spid="32"/>
                                        </p:tgtEl>
                                        <p:attrNameLst>
                                          <p:attrName>style.visibility</p:attrName>
                                        </p:attrNameLst>
                                      </p:cBhvr>
                                      <p:to>
                                        <p:strVal val="hidden"/>
                                      </p:to>
                                    </p:set>
                                  </p:childTnLst>
                                </p:cTn>
                              </p:par>
                              <p:par>
                                <p:cTn id="70" presetID="1" presetClass="exit" presetSubtype="0" fill="hold" nodeType="withEffect">
                                  <p:stCondLst>
                                    <p:cond delay="0"/>
                                  </p:stCondLst>
                                  <p:childTnLst>
                                    <p:set>
                                      <p:cBhvr>
                                        <p:cTn id="71" dur="1" fill="hold">
                                          <p:stCondLst>
                                            <p:cond delay="0"/>
                                          </p:stCondLst>
                                        </p:cTn>
                                        <p:tgtEl>
                                          <p:spTgt spid="33"/>
                                        </p:tgtEl>
                                        <p:attrNameLst>
                                          <p:attrName>style.visibility</p:attrName>
                                        </p:attrNameLst>
                                      </p:cBhvr>
                                      <p:to>
                                        <p:strVal val="hidden"/>
                                      </p:to>
                                    </p:set>
                                  </p:childTnLst>
                                </p:cTn>
                              </p:par>
                              <p:par>
                                <p:cTn id="72" presetID="1" presetClass="exit" presetSubtype="0" fill="hold" nodeType="withEffect">
                                  <p:stCondLst>
                                    <p:cond delay="0"/>
                                  </p:stCondLst>
                                  <p:childTnLst>
                                    <p:set>
                                      <p:cBhvr>
                                        <p:cTn id="73" dur="1" fill="hold">
                                          <p:stCondLst>
                                            <p:cond delay="0"/>
                                          </p:stCondLst>
                                        </p:cTn>
                                        <p:tgtEl>
                                          <p:spTgt spid="34"/>
                                        </p:tgtEl>
                                        <p:attrNameLst>
                                          <p:attrName>style.visibility</p:attrName>
                                        </p:attrNameLst>
                                      </p:cBhvr>
                                      <p:to>
                                        <p:strVal val="hidden"/>
                                      </p:to>
                                    </p:set>
                                  </p:childTnLst>
                                </p:cTn>
                              </p:par>
                              <p:par>
                                <p:cTn id="74" presetID="1" presetClass="entr" presetSubtype="0" fill="hold" nodeType="withEffect">
                                  <p:stCondLst>
                                    <p:cond delay="0"/>
                                  </p:stCondLst>
                                  <p:childTnLst>
                                    <p:set>
                                      <p:cBhvr>
                                        <p:cTn id="75" dur="1" fill="hold">
                                          <p:stCondLst>
                                            <p:cond delay="0"/>
                                          </p:stCondLst>
                                        </p:cTn>
                                        <p:tgtEl>
                                          <p:spTgt spid="75"/>
                                        </p:tgtEl>
                                        <p:attrNameLst>
                                          <p:attrName>style.visibility</p:attrName>
                                        </p:attrNameLst>
                                      </p:cBhvr>
                                      <p:to>
                                        <p:strVal val="visible"/>
                                      </p:to>
                                    </p:se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fade">
                                      <p:cBhvr>
                                        <p:cTn id="8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DEC6658A-A536-479A-BC23-B978087A1E11}"/>
              </a:ext>
            </a:extLst>
          </p:cNvPr>
          <p:cNvGrpSpPr/>
          <p:nvPr/>
        </p:nvGrpSpPr>
        <p:grpSpPr>
          <a:xfrm>
            <a:off x="4207482" y="2748379"/>
            <a:ext cx="3777039" cy="1592792"/>
            <a:chOff x="2221615" y="3298088"/>
            <a:chExt cx="3777039" cy="1592792"/>
          </a:xfrm>
        </p:grpSpPr>
        <p:pic>
          <p:nvPicPr>
            <p:cNvPr id="79" name="Picture 78">
              <a:extLst>
                <a:ext uri="{FF2B5EF4-FFF2-40B4-BE49-F238E27FC236}">
                  <a16:creationId xmlns:a16="http://schemas.microsoft.com/office/drawing/2014/main" id="{5205264B-64CF-478E-A2F1-369386C18A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21615" y="3321476"/>
              <a:ext cx="311742" cy="1533773"/>
            </a:xfrm>
            <a:prstGeom prst="rect">
              <a:avLst/>
            </a:prstGeom>
          </p:spPr>
        </p:pic>
        <p:pic>
          <p:nvPicPr>
            <p:cNvPr id="80" name="Picture 79" descr="A close up of a logo  Description automatically generated">
              <a:extLst>
                <a:ext uri="{FF2B5EF4-FFF2-40B4-BE49-F238E27FC236}">
                  <a16:creationId xmlns:a16="http://schemas.microsoft.com/office/drawing/2014/main" id="{0D4AA297-C2E5-4028-AF21-5349D85687B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27220" y="3298088"/>
              <a:ext cx="498788" cy="498788"/>
            </a:xfrm>
            <a:prstGeom prst="rect">
              <a:avLst/>
            </a:prstGeom>
          </p:spPr>
        </p:pic>
        <p:pic>
          <p:nvPicPr>
            <p:cNvPr id="81" name="Picture 80" descr="A close up of a logo  Description automatically generated">
              <a:extLst>
                <a:ext uri="{FF2B5EF4-FFF2-40B4-BE49-F238E27FC236}">
                  <a16:creationId xmlns:a16="http://schemas.microsoft.com/office/drawing/2014/main" id="{1718E2F0-BBCC-4D91-B91E-7524F0757E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27220" y="3845090"/>
              <a:ext cx="498788" cy="498788"/>
            </a:xfrm>
            <a:prstGeom prst="rect">
              <a:avLst/>
            </a:prstGeom>
          </p:spPr>
        </p:pic>
        <p:pic>
          <p:nvPicPr>
            <p:cNvPr id="82" name="Picture 81" descr="A close up of a logo  Description automatically generated">
              <a:extLst>
                <a:ext uri="{FF2B5EF4-FFF2-40B4-BE49-F238E27FC236}">
                  <a16:creationId xmlns:a16="http://schemas.microsoft.com/office/drawing/2014/main" id="{EA4C6607-54A8-49B0-BF39-632BAE2214A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27220" y="4392092"/>
              <a:ext cx="498788" cy="498788"/>
            </a:xfrm>
            <a:prstGeom prst="rect">
              <a:avLst/>
            </a:prstGeom>
          </p:spPr>
        </p:pic>
        <p:pic>
          <p:nvPicPr>
            <p:cNvPr id="83" name="Picture 82" descr="A close up of a logo  Description automatically generated">
              <a:extLst>
                <a:ext uri="{FF2B5EF4-FFF2-40B4-BE49-F238E27FC236}">
                  <a16:creationId xmlns:a16="http://schemas.microsoft.com/office/drawing/2014/main" id="{27E77EFB-D52B-41A7-8DAE-EFB8D8C2EE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78691" y="3298088"/>
              <a:ext cx="498788" cy="498788"/>
            </a:xfrm>
            <a:prstGeom prst="rect">
              <a:avLst/>
            </a:prstGeom>
          </p:spPr>
        </p:pic>
        <p:pic>
          <p:nvPicPr>
            <p:cNvPr id="84" name="Picture 83" descr="A close up of a logo  Description automatically generated">
              <a:extLst>
                <a:ext uri="{FF2B5EF4-FFF2-40B4-BE49-F238E27FC236}">
                  <a16:creationId xmlns:a16="http://schemas.microsoft.com/office/drawing/2014/main" id="{1623A866-6C5B-4373-8E3A-4A6D8CEDB9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78691" y="3845090"/>
              <a:ext cx="498788" cy="498788"/>
            </a:xfrm>
            <a:prstGeom prst="rect">
              <a:avLst/>
            </a:prstGeom>
          </p:spPr>
        </p:pic>
        <p:pic>
          <p:nvPicPr>
            <p:cNvPr id="85" name="Picture 84" descr="A close up of a logo  Description automatically generated">
              <a:extLst>
                <a:ext uri="{FF2B5EF4-FFF2-40B4-BE49-F238E27FC236}">
                  <a16:creationId xmlns:a16="http://schemas.microsoft.com/office/drawing/2014/main" id="{4B835F8E-9914-4D98-A221-C10490F43A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78691" y="4392092"/>
              <a:ext cx="498788" cy="498788"/>
            </a:xfrm>
            <a:prstGeom prst="rect">
              <a:avLst/>
            </a:prstGeom>
          </p:spPr>
        </p:pic>
        <p:pic>
          <p:nvPicPr>
            <p:cNvPr id="86" name="Picture 85" descr="A picture containing object  Description automatically generated">
              <a:extLst>
                <a:ext uri="{FF2B5EF4-FFF2-40B4-BE49-F238E27FC236}">
                  <a16:creationId xmlns:a16="http://schemas.microsoft.com/office/drawing/2014/main" id="{6E971C44-0886-4877-81F8-3167D189432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06563" y="3376024"/>
              <a:ext cx="355386" cy="342917"/>
            </a:xfrm>
            <a:prstGeom prst="rect">
              <a:avLst/>
            </a:prstGeom>
          </p:spPr>
        </p:pic>
        <p:pic>
          <p:nvPicPr>
            <p:cNvPr id="87" name="Picture 86" descr="A picture containing object  Description automatically generated">
              <a:extLst>
                <a:ext uri="{FF2B5EF4-FFF2-40B4-BE49-F238E27FC236}">
                  <a16:creationId xmlns:a16="http://schemas.microsoft.com/office/drawing/2014/main" id="{3A61957D-68C1-4985-B17A-1E0058D24C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06563" y="3923026"/>
              <a:ext cx="355386" cy="342917"/>
            </a:xfrm>
            <a:prstGeom prst="rect">
              <a:avLst/>
            </a:prstGeom>
          </p:spPr>
        </p:pic>
        <p:pic>
          <p:nvPicPr>
            <p:cNvPr id="88" name="Picture 87" descr="A picture containing object  Description automatically generated">
              <a:extLst>
                <a:ext uri="{FF2B5EF4-FFF2-40B4-BE49-F238E27FC236}">
                  <a16:creationId xmlns:a16="http://schemas.microsoft.com/office/drawing/2014/main" id="{C47C9E4A-EBD7-40FC-BADD-E36770EFCF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06563" y="4470028"/>
              <a:ext cx="355386" cy="342917"/>
            </a:xfrm>
            <a:prstGeom prst="rect">
              <a:avLst/>
            </a:prstGeom>
          </p:spPr>
        </p:pic>
        <p:pic>
          <p:nvPicPr>
            <p:cNvPr id="89" name="Picture 88" descr="A picture containing object  Description automatically generated">
              <a:extLst>
                <a:ext uri="{FF2B5EF4-FFF2-40B4-BE49-F238E27FC236}">
                  <a16:creationId xmlns:a16="http://schemas.microsoft.com/office/drawing/2014/main" id="{4B4E7FE4-D56D-42E9-9624-50A274D2181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52131" y="3376024"/>
              <a:ext cx="355386" cy="342917"/>
            </a:xfrm>
            <a:prstGeom prst="rect">
              <a:avLst/>
            </a:prstGeom>
          </p:spPr>
        </p:pic>
        <p:pic>
          <p:nvPicPr>
            <p:cNvPr id="90" name="Picture 89" descr="A picture containing object  Description automatically generated">
              <a:extLst>
                <a:ext uri="{FF2B5EF4-FFF2-40B4-BE49-F238E27FC236}">
                  <a16:creationId xmlns:a16="http://schemas.microsoft.com/office/drawing/2014/main" id="{6FB2AF3F-EFAF-4F55-8FB6-53FE76450C0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52131" y="3923026"/>
              <a:ext cx="355386" cy="342917"/>
            </a:xfrm>
            <a:prstGeom prst="rect">
              <a:avLst/>
            </a:prstGeom>
          </p:spPr>
        </p:pic>
        <p:pic>
          <p:nvPicPr>
            <p:cNvPr id="91" name="Picture 90" descr="A picture containing object  Description automatically generated">
              <a:extLst>
                <a:ext uri="{FF2B5EF4-FFF2-40B4-BE49-F238E27FC236}">
                  <a16:creationId xmlns:a16="http://schemas.microsoft.com/office/drawing/2014/main" id="{5FA5EE9A-1D46-4DD4-A548-0E0921160CD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52131" y="4470028"/>
              <a:ext cx="355386" cy="342917"/>
            </a:xfrm>
            <a:prstGeom prst="rect">
              <a:avLst/>
            </a:prstGeom>
          </p:spPr>
        </p:pic>
        <p:pic>
          <p:nvPicPr>
            <p:cNvPr id="92" name="Picture 91" descr="A picture containing object  Description automatically generated">
              <a:extLst>
                <a:ext uri="{FF2B5EF4-FFF2-40B4-BE49-F238E27FC236}">
                  <a16:creationId xmlns:a16="http://schemas.microsoft.com/office/drawing/2014/main" id="{A849D988-4AB1-4FC2-85E5-1232761D5F6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97699" y="3376024"/>
              <a:ext cx="355386" cy="342917"/>
            </a:xfrm>
            <a:prstGeom prst="rect">
              <a:avLst/>
            </a:prstGeom>
          </p:spPr>
        </p:pic>
        <p:pic>
          <p:nvPicPr>
            <p:cNvPr id="93" name="Picture 92" descr="A picture containing object  Description automatically generated">
              <a:extLst>
                <a:ext uri="{FF2B5EF4-FFF2-40B4-BE49-F238E27FC236}">
                  <a16:creationId xmlns:a16="http://schemas.microsoft.com/office/drawing/2014/main" id="{09E29C9E-F0AC-4A05-AD95-F13B555517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97699" y="3923026"/>
              <a:ext cx="355386" cy="342917"/>
            </a:xfrm>
            <a:prstGeom prst="rect">
              <a:avLst/>
            </a:prstGeom>
          </p:spPr>
        </p:pic>
        <p:pic>
          <p:nvPicPr>
            <p:cNvPr id="94" name="Picture 93" descr="A picture containing object  Description automatically generated">
              <a:extLst>
                <a:ext uri="{FF2B5EF4-FFF2-40B4-BE49-F238E27FC236}">
                  <a16:creationId xmlns:a16="http://schemas.microsoft.com/office/drawing/2014/main" id="{5F318B23-A1A3-46C4-BF8D-27B39364369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97699" y="4470028"/>
              <a:ext cx="355386" cy="342917"/>
            </a:xfrm>
            <a:prstGeom prst="rect">
              <a:avLst/>
            </a:prstGeom>
          </p:spPr>
        </p:pic>
        <p:pic>
          <p:nvPicPr>
            <p:cNvPr id="95" name="Picture 94" descr="A picture containing object  Description automatically generated">
              <a:extLst>
                <a:ext uri="{FF2B5EF4-FFF2-40B4-BE49-F238E27FC236}">
                  <a16:creationId xmlns:a16="http://schemas.microsoft.com/office/drawing/2014/main" id="{19059F23-5636-4400-9374-8DB1ED7894E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43268" y="3376024"/>
              <a:ext cx="355386" cy="342917"/>
            </a:xfrm>
            <a:prstGeom prst="rect">
              <a:avLst/>
            </a:prstGeom>
          </p:spPr>
        </p:pic>
        <p:pic>
          <p:nvPicPr>
            <p:cNvPr id="96" name="Picture 95" descr="A picture containing object  Description automatically generated">
              <a:extLst>
                <a:ext uri="{FF2B5EF4-FFF2-40B4-BE49-F238E27FC236}">
                  <a16:creationId xmlns:a16="http://schemas.microsoft.com/office/drawing/2014/main" id="{3E9A2E05-A62D-458E-815B-DAAE38CCA4F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43268" y="3923026"/>
              <a:ext cx="355386" cy="342917"/>
            </a:xfrm>
            <a:prstGeom prst="rect">
              <a:avLst/>
            </a:prstGeom>
          </p:spPr>
        </p:pic>
        <p:pic>
          <p:nvPicPr>
            <p:cNvPr id="97" name="Picture 96" descr="A picture containing object  Description automatically generated">
              <a:extLst>
                <a:ext uri="{FF2B5EF4-FFF2-40B4-BE49-F238E27FC236}">
                  <a16:creationId xmlns:a16="http://schemas.microsoft.com/office/drawing/2014/main" id="{981BB53F-3CCD-491C-AA94-893EADE82C2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43268" y="4470028"/>
              <a:ext cx="355386" cy="342917"/>
            </a:xfrm>
            <a:prstGeom prst="rect">
              <a:avLst/>
            </a:prstGeom>
          </p:spPr>
        </p:pic>
      </p:grpSp>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1:3</a:t>
            </a:r>
          </a:p>
        </p:txBody>
      </p:sp>
      <p:sp>
        <p:nvSpPr>
          <p:cNvPr id="3" name="TextBox 2">
            <a:extLst>
              <a:ext uri="{FF2B5EF4-FFF2-40B4-BE49-F238E27FC236}">
                <a16:creationId xmlns:a16="http://schemas.microsoft.com/office/drawing/2014/main" id="{9DD085CD-E760-4ACF-962D-D57D7A6A85FE}"/>
              </a:ext>
            </a:extLst>
          </p:cNvPr>
          <p:cNvSpPr txBox="1"/>
          <p:nvPr/>
        </p:nvSpPr>
        <p:spPr bwMode="auto">
          <a:xfrm>
            <a:off x="1809795" y="920310"/>
            <a:ext cx="857241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latin typeface="Myriad Pro Semibold" charset="0"/>
                <a:ea typeface="Myriad Pro Semibold" charset="0"/>
                <a:cs typeface="Myriad Pro Semibold" charset="0"/>
              </a:rPr>
              <a:t>72 sticks shared equally between 3 children. How many sticks each?</a:t>
            </a:r>
            <a:endParaRPr lang="en-GB" sz="2200" dirty="0">
              <a:solidFill>
                <a:srgbClr val="FF0000"/>
              </a:solidFill>
              <a:latin typeface="Myriad Pro Semibold" charset="0"/>
              <a:ea typeface="Myriad Pro Semibold" charset="0"/>
              <a:cs typeface="Myriad Pro Semibold" charset="0"/>
            </a:endParaRPr>
          </a:p>
        </p:txBody>
      </p:sp>
      <p:sp>
        <p:nvSpPr>
          <p:cNvPr id="4" name="TextBox 3">
            <a:extLst>
              <a:ext uri="{FF2B5EF4-FFF2-40B4-BE49-F238E27FC236}">
                <a16:creationId xmlns:a16="http://schemas.microsoft.com/office/drawing/2014/main" id="{F902695F-9515-4988-8B96-D93AD415AFA3}"/>
              </a:ext>
            </a:extLst>
          </p:cNvPr>
          <p:cNvSpPr txBox="1"/>
          <p:nvPr/>
        </p:nvSpPr>
        <p:spPr bwMode="auto">
          <a:xfrm>
            <a:off x="5053785" y="1524946"/>
            <a:ext cx="148790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latin typeface="Myriad Pro Semibold" charset="0"/>
                <a:ea typeface="Myriad Pro Semibold" charset="0"/>
                <a:cs typeface="Myriad Pro Semibold" charset="0"/>
              </a:rPr>
              <a:t>72  ÷  3  =</a:t>
            </a:r>
            <a:endParaRPr lang="en-GB" sz="2200" dirty="0">
              <a:solidFill>
                <a:srgbClr val="C00000"/>
              </a:solidFill>
              <a:latin typeface="Myriad Pro Semibold" charset="0"/>
              <a:ea typeface="Myriad Pro Semibold" charset="0"/>
              <a:cs typeface="Myriad Pro Semibold" charset="0"/>
            </a:endParaRPr>
          </a:p>
        </p:txBody>
      </p:sp>
      <p:sp>
        <p:nvSpPr>
          <p:cNvPr id="5" name="Rectangle 4">
            <a:extLst>
              <a:ext uri="{FF2B5EF4-FFF2-40B4-BE49-F238E27FC236}">
                <a16:creationId xmlns:a16="http://schemas.microsoft.com/office/drawing/2014/main" id="{5B38BC50-49A3-4226-9FE0-CE42BFB81FA6}"/>
              </a:ext>
            </a:extLst>
          </p:cNvPr>
          <p:cNvSpPr/>
          <p:nvPr/>
        </p:nvSpPr>
        <p:spPr bwMode="auto">
          <a:xfrm>
            <a:off x="6727641" y="1515420"/>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
        <p:nvSpPr>
          <p:cNvPr id="7" name="TextBox 6">
            <a:extLst>
              <a:ext uri="{FF2B5EF4-FFF2-40B4-BE49-F238E27FC236}">
                <a16:creationId xmlns:a16="http://schemas.microsoft.com/office/drawing/2014/main" id="{0FFFFC1F-C9CB-46D5-BD75-C0D7522922DC}"/>
              </a:ext>
            </a:extLst>
          </p:cNvPr>
          <p:cNvSpPr txBox="1"/>
          <p:nvPr/>
        </p:nvSpPr>
        <p:spPr bwMode="auto">
          <a:xfrm>
            <a:off x="4388707" y="5128144"/>
            <a:ext cx="341458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solidFill>
                  <a:srgbClr val="0070C0"/>
                </a:solidFill>
                <a:latin typeface="Myriad Pro Semibold" charset="0"/>
                <a:ea typeface="Myriad Pro Semibold" charset="0"/>
                <a:cs typeface="Myriad Pro Semibold" charset="0"/>
              </a:rPr>
              <a:t>7 tens ÷ 3 = 2 tens r 1 ten</a:t>
            </a:r>
          </a:p>
        </p:txBody>
      </p:sp>
      <p:sp>
        <p:nvSpPr>
          <p:cNvPr id="8" name="TextBox 7">
            <a:extLst>
              <a:ext uri="{FF2B5EF4-FFF2-40B4-BE49-F238E27FC236}">
                <a16:creationId xmlns:a16="http://schemas.microsoft.com/office/drawing/2014/main" id="{44416EAC-6C7E-41D1-BEE0-B0B64A1B6AB9}"/>
              </a:ext>
            </a:extLst>
          </p:cNvPr>
          <p:cNvSpPr txBox="1"/>
          <p:nvPr/>
        </p:nvSpPr>
        <p:spPr bwMode="auto">
          <a:xfrm>
            <a:off x="4682792" y="5537746"/>
            <a:ext cx="282641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solidFill>
                  <a:srgbClr val="FF0000"/>
                </a:solidFill>
                <a:latin typeface="Myriad Pro Semibold" charset="0"/>
                <a:ea typeface="Myriad Pro Semibold" charset="0"/>
                <a:cs typeface="Myriad Pro Semibold" charset="0"/>
              </a:rPr>
              <a:t>12 ones ÷ 3 = 4 ones</a:t>
            </a:r>
          </a:p>
        </p:txBody>
      </p:sp>
      <p:pic>
        <p:nvPicPr>
          <p:cNvPr id="28" name="Picture 27" descr="A picture containing object  Description automatically generated">
            <a:extLst>
              <a:ext uri="{FF2B5EF4-FFF2-40B4-BE49-F238E27FC236}">
                <a16:creationId xmlns:a16="http://schemas.microsoft.com/office/drawing/2014/main" id="{F9509C5B-DAA8-4346-98D7-31CF2CC6387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93770" y="2560638"/>
            <a:ext cx="355386" cy="342917"/>
          </a:xfrm>
          <a:prstGeom prst="rect">
            <a:avLst/>
          </a:prstGeom>
        </p:spPr>
      </p:pic>
      <p:pic>
        <p:nvPicPr>
          <p:cNvPr id="37" name="Picture 36" descr="A picture containing object  Description automatically generated">
            <a:extLst>
              <a:ext uri="{FF2B5EF4-FFF2-40B4-BE49-F238E27FC236}">
                <a16:creationId xmlns:a16="http://schemas.microsoft.com/office/drawing/2014/main" id="{A53FF118-B85B-45A6-B822-04D292471F8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08953" y="2560638"/>
            <a:ext cx="355386" cy="342917"/>
          </a:xfrm>
          <a:prstGeom prst="rect">
            <a:avLst/>
          </a:prstGeom>
        </p:spPr>
      </p:pic>
      <p:pic>
        <p:nvPicPr>
          <p:cNvPr id="41" name="Picture 40">
            <a:extLst>
              <a:ext uri="{FF2B5EF4-FFF2-40B4-BE49-F238E27FC236}">
                <a16:creationId xmlns:a16="http://schemas.microsoft.com/office/drawing/2014/main" id="{1E82E8BD-5AD3-4762-B6F4-FFB6DC1AD2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93215" y="3169077"/>
            <a:ext cx="311742" cy="1533773"/>
          </a:xfrm>
          <a:prstGeom prst="rect">
            <a:avLst/>
          </a:prstGeom>
        </p:spPr>
      </p:pic>
      <p:grpSp>
        <p:nvGrpSpPr>
          <p:cNvPr id="20" name="Group 19">
            <a:extLst>
              <a:ext uri="{FF2B5EF4-FFF2-40B4-BE49-F238E27FC236}">
                <a16:creationId xmlns:a16="http://schemas.microsoft.com/office/drawing/2014/main" id="{16ABF4D7-57C8-489F-A89A-A8DF2686F08B}"/>
              </a:ext>
            </a:extLst>
          </p:cNvPr>
          <p:cNvGrpSpPr/>
          <p:nvPr/>
        </p:nvGrpSpPr>
        <p:grpSpPr>
          <a:xfrm>
            <a:off x="4198821" y="3145688"/>
            <a:ext cx="1050259" cy="1592792"/>
            <a:chOff x="2674820" y="3145688"/>
            <a:chExt cx="1050259" cy="1592792"/>
          </a:xfrm>
        </p:grpSpPr>
        <p:pic>
          <p:nvPicPr>
            <p:cNvPr id="44" name="Picture 43" descr="A close up of a logo  Description automatically generated">
              <a:extLst>
                <a:ext uri="{FF2B5EF4-FFF2-40B4-BE49-F238E27FC236}">
                  <a16:creationId xmlns:a16="http://schemas.microsoft.com/office/drawing/2014/main" id="{D9930135-CFA6-4483-B244-1496CD211E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4820" y="3145688"/>
              <a:ext cx="498788" cy="498788"/>
            </a:xfrm>
            <a:prstGeom prst="rect">
              <a:avLst/>
            </a:prstGeom>
          </p:spPr>
        </p:pic>
        <p:pic>
          <p:nvPicPr>
            <p:cNvPr id="45" name="Picture 44" descr="A close up of a logo  Description automatically generated">
              <a:extLst>
                <a:ext uri="{FF2B5EF4-FFF2-40B4-BE49-F238E27FC236}">
                  <a16:creationId xmlns:a16="http://schemas.microsoft.com/office/drawing/2014/main" id="{4F29139E-2478-4B41-9069-D4788B69600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4820" y="3692690"/>
              <a:ext cx="498788" cy="498788"/>
            </a:xfrm>
            <a:prstGeom prst="rect">
              <a:avLst/>
            </a:prstGeom>
          </p:spPr>
        </p:pic>
        <p:pic>
          <p:nvPicPr>
            <p:cNvPr id="46" name="Picture 45" descr="A close up of a logo  Description automatically generated">
              <a:extLst>
                <a:ext uri="{FF2B5EF4-FFF2-40B4-BE49-F238E27FC236}">
                  <a16:creationId xmlns:a16="http://schemas.microsoft.com/office/drawing/2014/main" id="{CD821D25-FFE3-4C29-B6F9-8ACF68D27A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4820" y="4239692"/>
              <a:ext cx="498788" cy="498788"/>
            </a:xfrm>
            <a:prstGeom prst="rect">
              <a:avLst/>
            </a:prstGeom>
          </p:spPr>
        </p:pic>
        <p:pic>
          <p:nvPicPr>
            <p:cNvPr id="47" name="Picture 46" descr="A close up of a logo  Description automatically generated">
              <a:extLst>
                <a:ext uri="{FF2B5EF4-FFF2-40B4-BE49-F238E27FC236}">
                  <a16:creationId xmlns:a16="http://schemas.microsoft.com/office/drawing/2014/main" id="{61604A6F-9777-4CDD-A71D-486A8E8EAE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26291" y="3145688"/>
              <a:ext cx="498788" cy="498788"/>
            </a:xfrm>
            <a:prstGeom prst="rect">
              <a:avLst/>
            </a:prstGeom>
          </p:spPr>
        </p:pic>
        <p:pic>
          <p:nvPicPr>
            <p:cNvPr id="48" name="Picture 47" descr="A close up of a logo  Description automatically generated">
              <a:extLst>
                <a:ext uri="{FF2B5EF4-FFF2-40B4-BE49-F238E27FC236}">
                  <a16:creationId xmlns:a16="http://schemas.microsoft.com/office/drawing/2014/main" id="{4E443599-3769-4D88-9927-F51D60887B9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26291" y="3692690"/>
              <a:ext cx="498788" cy="498788"/>
            </a:xfrm>
            <a:prstGeom prst="rect">
              <a:avLst/>
            </a:prstGeom>
          </p:spPr>
        </p:pic>
        <p:pic>
          <p:nvPicPr>
            <p:cNvPr id="49" name="Picture 48" descr="A close up of a logo  Description automatically generated">
              <a:extLst>
                <a:ext uri="{FF2B5EF4-FFF2-40B4-BE49-F238E27FC236}">
                  <a16:creationId xmlns:a16="http://schemas.microsoft.com/office/drawing/2014/main" id="{BA772434-1C96-4522-98E9-8A5B79C616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26291" y="4239692"/>
              <a:ext cx="498788" cy="498788"/>
            </a:xfrm>
            <a:prstGeom prst="rect">
              <a:avLst/>
            </a:prstGeom>
          </p:spPr>
        </p:pic>
      </p:grpSp>
      <p:grpSp>
        <p:nvGrpSpPr>
          <p:cNvPr id="16" name="Group 15">
            <a:extLst>
              <a:ext uri="{FF2B5EF4-FFF2-40B4-BE49-F238E27FC236}">
                <a16:creationId xmlns:a16="http://schemas.microsoft.com/office/drawing/2014/main" id="{CBA52F82-BA98-41ED-8303-19D3EE05194D}"/>
              </a:ext>
            </a:extLst>
          </p:cNvPr>
          <p:cNvGrpSpPr/>
          <p:nvPr/>
        </p:nvGrpSpPr>
        <p:grpSpPr>
          <a:xfrm>
            <a:off x="5378163" y="3223625"/>
            <a:ext cx="355386" cy="1436921"/>
            <a:chOff x="3854163" y="3223624"/>
            <a:chExt cx="355386" cy="1436921"/>
          </a:xfrm>
        </p:grpSpPr>
        <p:pic>
          <p:nvPicPr>
            <p:cNvPr id="50" name="Picture 49" descr="A picture containing object  Description automatically generated">
              <a:extLst>
                <a:ext uri="{FF2B5EF4-FFF2-40B4-BE49-F238E27FC236}">
                  <a16:creationId xmlns:a16="http://schemas.microsoft.com/office/drawing/2014/main" id="{FCC097A1-367A-4621-AAFF-D8688EC6F31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4163" y="3223624"/>
              <a:ext cx="355386" cy="342917"/>
            </a:xfrm>
            <a:prstGeom prst="rect">
              <a:avLst/>
            </a:prstGeom>
          </p:spPr>
        </p:pic>
        <p:pic>
          <p:nvPicPr>
            <p:cNvPr id="51" name="Picture 50" descr="A picture containing object  Description automatically generated">
              <a:extLst>
                <a:ext uri="{FF2B5EF4-FFF2-40B4-BE49-F238E27FC236}">
                  <a16:creationId xmlns:a16="http://schemas.microsoft.com/office/drawing/2014/main" id="{6DFF8507-6501-43A6-B89B-757DC51CD6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4163" y="3770626"/>
              <a:ext cx="355386" cy="342917"/>
            </a:xfrm>
            <a:prstGeom prst="rect">
              <a:avLst/>
            </a:prstGeom>
          </p:spPr>
        </p:pic>
        <p:pic>
          <p:nvPicPr>
            <p:cNvPr id="52" name="Picture 51" descr="A picture containing object  Description automatically generated">
              <a:extLst>
                <a:ext uri="{FF2B5EF4-FFF2-40B4-BE49-F238E27FC236}">
                  <a16:creationId xmlns:a16="http://schemas.microsoft.com/office/drawing/2014/main" id="{F8F4EB76-9778-433D-8F67-90048DA3496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4163" y="4317628"/>
              <a:ext cx="355386" cy="342917"/>
            </a:xfrm>
            <a:prstGeom prst="rect">
              <a:avLst/>
            </a:prstGeom>
          </p:spPr>
        </p:pic>
      </p:grpSp>
      <p:grpSp>
        <p:nvGrpSpPr>
          <p:cNvPr id="17" name="Group 16">
            <a:extLst>
              <a:ext uri="{FF2B5EF4-FFF2-40B4-BE49-F238E27FC236}">
                <a16:creationId xmlns:a16="http://schemas.microsoft.com/office/drawing/2014/main" id="{16630C9C-D87D-4B6A-AA28-28B800B91628}"/>
              </a:ext>
            </a:extLst>
          </p:cNvPr>
          <p:cNvGrpSpPr/>
          <p:nvPr/>
        </p:nvGrpSpPr>
        <p:grpSpPr>
          <a:xfrm>
            <a:off x="5923731" y="3223625"/>
            <a:ext cx="355386" cy="1436921"/>
            <a:chOff x="4399731" y="3223624"/>
            <a:chExt cx="355386" cy="1436921"/>
          </a:xfrm>
        </p:grpSpPr>
        <p:pic>
          <p:nvPicPr>
            <p:cNvPr id="53" name="Picture 52" descr="A picture containing object  Description automatically generated">
              <a:extLst>
                <a:ext uri="{FF2B5EF4-FFF2-40B4-BE49-F238E27FC236}">
                  <a16:creationId xmlns:a16="http://schemas.microsoft.com/office/drawing/2014/main" id="{0C641654-471C-42F6-B967-4A01EA53F55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99731" y="3223624"/>
              <a:ext cx="355386" cy="342917"/>
            </a:xfrm>
            <a:prstGeom prst="rect">
              <a:avLst/>
            </a:prstGeom>
          </p:spPr>
        </p:pic>
        <p:pic>
          <p:nvPicPr>
            <p:cNvPr id="54" name="Picture 53" descr="A picture containing object  Description automatically generated">
              <a:extLst>
                <a:ext uri="{FF2B5EF4-FFF2-40B4-BE49-F238E27FC236}">
                  <a16:creationId xmlns:a16="http://schemas.microsoft.com/office/drawing/2014/main" id="{0EC53B78-1D9F-4483-91F2-79A1034CE0C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99731" y="3770626"/>
              <a:ext cx="355386" cy="342917"/>
            </a:xfrm>
            <a:prstGeom prst="rect">
              <a:avLst/>
            </a:prstGeom>
          </p:spPr>
        </p:pic>
        <p:pic>
          <p:nvPicPr>
            <p:cNvPr id="55" name="Picture 54" descr="A picture containing object  Description automatically generated">
              <a:extLst>
                <a:ext uri="{FF2B5EF4-FFF2-40B4-BE49-F238E27FC236}">
                  <a16:creationId xmlns:a16="http://schemas.microsoft.com/office/drawing/2014/main" id="{F092018C-3254-454B-81A9-B8A8EEE74B5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99731" y="4317628"/>
              <a:ext cx="355386" cy="342917"/>
            </a:xfrm>
            <a:prstGeom prst="rect">
              <a:avLst/>
            </a:prstGeom>
          </p:spPr>
        </p:pic>
      </p:grpSp>
      <p:grpSp>
        <p:nvGrpSpPr>
          <p:cNvPr id="18" name="Group 17">
            <a:extLst>
              <a:ext uri="{FF2B5EF4-FFF2-40B4-BE49-F238E27FC236}">
                <a16:creationId xmlns:a16="http://schemas.microsoft.com/office/drawing/2014/main" id="{3AFAA02C-6132-47E5-A571-7426B94DAF34}"/>
              </a:ext>
            </a:extLst>
          </p:cNvPr>
          <p:cNvGrpSpPr/>
          <p:nvPr/>
        </p:nvGrpSpPr>
        <p:grpSpPr>
          <a:xfrm>
            <a:off x="6469299" y="3223625"/>
            <a:ext cx="355386" cy="1436921"/>
            <a:chOff x="4945299" y="3223624"/>
            <a:chExt cx="355386" cy="1436921"/>
          </a:xfrm>
        </p:grpSpPr>
        <p:pic>
          <p:nvPicPr>
            <p:cNvPr id="56" name="Picture 55" descr="A picture containing object  Description automatically generated">
              <a:extLst>
                <a:ext uri="{FF2B5EF4-FFF2-40B4-BE49-F238E27FC236}">
                  <a16:creationId xmlns:a16="http://schemas.microsoft.com/office/drawing/2014/main" id="{DCCBDB38-CA78-48FD-B28E-EAAD6CD483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45299" y="3223624"/>
              <a:ext cx="355386" cy="342917"/>
            </a:xfrm>
            <a:prstGeom prst="rect">
              <a:avLst/>
            </a:prstGeom>
          </p:spPr>
        </p:pic>
        <p:pic>
          <p:nvPicPr>
            <p:cNvPr id="57" name="Picture 56" descr="A picture containing object  Description automatically generated">
              <a:extLst>
                <a:ext uri="{FF2B5EF4-FFF2-40B4-BE49-F238E27FC236}">
                  <a16:creationId xmlns:a16="http://schemas.microsoft.com/office/drawing/2014/main" id="{BE502891-783E-4E24-B2EA-FEE4E8E30C4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45299" y="3770626"/>
              <a:ext cx="355386" cy="342917"/>
            </a:xfrm>
            <a:prstGeom prst="rect">
              <a:avLst/>
            </a:prstGeom>
          </p:spPr>
        </p:pic>
        <p:pic>
          <p:nvPicPr>
            <p:cNvPr id="58" name="Picture 57" descr="A picture containing object  Description automatically generated">
              <a:extLst>
                <a:ext uri="{FF2B5EF4-FFF2-40B4-BE49-F238E27FC236}">
                  <a16:creationId xmlns:a16="http://schemas.microsoft.com/office/drawing/2014/main" id="{0079B865-2195-468C-9D22-9C558496F8A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45299" y="4317628"/>
              <a:ext cx="355386" cy="342917"/>
            </a:xfrm>
            <a:prstGeom prst="rect">
              <a:avLst/>
            </a:prstGeom>
          </p:spPr>
        </p:pic>
      </p:grpSp>
      <p:grpSp>
        <p:nvGrpSpPr>
          <p:cNvPr id="19" name="Group 18">
            <a:extLst>
              <a:ext uri="{FF2B5EF4-FFF2-40B4-BE49-F238E27FC236}">
                <a16:creationId xmlns:a16="http://schemas.microsoft.com/office/drawing/2014/main" id="{E18A3C3C-1C88-4A4F-8878-99337F968708}"/>
              </a:ext>
            </a:extLst>
          </p:cNvPr>
          <p:cNvGrpSpPr/>
          <p:nvPr/>
        </p:nvGrpSpPr>
        <p:grpSpPr>
          <a:xfrm>
            <a:off x="7014868" y="3223625"/>
            <a:ext cx="355386" cy="1436921"/>
            <a:chOff x="5490868" y="3223624"/>
            <a:chExt cx="355386" cy="1436921"/>
          </a:xfrm>
        </p:grpSpPr>
        <p:pic>
          <p:nvPicPr>
            <p:cNvPr id="59" name="Picture 58" descr="A picture containing object  Description automatically generated">
              <a:extLst>
                <a:ext uri="{FF2B5EF4-FFF2-40B4-BE49-F238E27FC236}">
                  <a16:creationId xmlns:a16="http://schemas.microsoft.com/office/drawing/2014/main" id="{1FE34D42-9A9D-47E7-9685-5835048F3F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90868" y="3223624"/>
              <a:ext cx="355386" cy="342917"/>
            </a:xfrm>
            <a:prstGeom prst="rect">
              <a:avLst/>
            </a:prstGeom>
          </p:spPr>
        </p:pic>
        <p:pic>
          <p:nvPicPr>
            <p:cNvPr id="60" name="Picture 59" descr="A picture containing object  Description automatically generated">
              <a:extLst>
                <a:ext uri="{FF2B5EF4-FFF2-40B4-BE49-F238E27FC236}">
                  <a16:creationId xmlns:a16="http://schemas.microsoft.com/office/drawing/2014/main" id="{B55E67E6-DAAC-48C6-8F4A-EE47F4CB869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90868" y="3770626"/>
              <a:ext cx="355386" cy="342917"/>
            </a:xfrm>
            <a:prstGeom prst="rect">
              <a:avLst/>
            </a:prstGeom>
          </p:spPr>
        </p:pic>
        <p:pic>
          <p:nvPicPr>
            <p:cNvPr id="61" name="Picture 60" descr="A picture containing object  Description automatically generated">
              <a:extLst>
                <a:ext uri="{FF2B5EF4-FFF2-40B4-BE49-F238E27FC236}">
                  <a16:creationId xmlns:a16="http://schemas.microsoft.com/office/drawing/2014/main" id="{1342CA5F-ED95-4206-A0A4-59E0FD867F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90868" y="4317628"/>
              <a:ext cx="355386" cy="342917"/>
            </a:xfrm>
            <a:prstGeom prst="rect">
              <a:avLst/>
            </a:prstGeom>
          </p:spPr>
        </p:pic>
      </p:grpSp>
      <p:sp>
        <p:nvSpPr>
          <p:cNvPr id="39" name="Rectangle 38">
            <a:extLst>
              <a:ext uri="{FF2B5EF4-FFF2-40B4-BE49-F238E27FC236}">
                <a16:creationId xmlns:a16="http://schemas.microsoft.com/office/drawing/2014/main" id="{34DC53A5-4A53-4830-B38F-A3FA3BDCE06A}"/>
              </a:ext>
            </a:extLst>
          </p:cNvPr>
          <p:cNvSpPr/>
          <p:nvPr/>
        </p:nvSpPr>
        <p:spPr bwMode="auto">
          <a:xfrm>
            <a:off x="959244" y="4071586"/>
            <a:ext cx="1152381" cy="1777555"/>
          </a:xfrm>
          <a:prstGeom prst="rect">
            <a:avLst/>
          </a:prstGeom>
          <a:solidFill>
            <a:srgbClr val="FFFFFF">
              <a:alpha val="69804"/>
            </a:srgbClr>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pic>
        <p:nvPicPr>
          <p:cNvPr id="40" name="Picture 39" descr="A picture containing object  Description automatically generated">
            <a:extLst>
              <a:ext uri="{FF2B5EF4-FFF2-40B4-BE49-F238E27FC236}">
                <a16:creationId xmlns:a16="http://schemas.microsoft.com/office/drawing/2014/main" id="{9AE79292-1E7A-4A72-B8EA-DA6E82E98FC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74115" y="2533527"/>
            <a:ext cx="355386" cy="342917"/>
          </a:xfrm>
          <a:prstGeom prst="rect">
            <a:avLst/>
          </a:prstGeom>
        </p:spPr>
      </p:pic>
      <p:pic>
        <p:nvPicPr>
          <p:cNvPr id="42" name="Picture 41" descr="A picture containing object  Description automatically generated">
            <a:extLst>
              <a:ext uri="{FF2B5EF4-FFF2-40B4-BE49-F238E27FC236}">
                <a16:creationId xmlns:a16="http://schemas.microsoft.com/office/drawing/2014/main" id="{2028C1DF-321F-4A8E-9208-4E97F8EF96A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13921" y="2576042"/>
            <a:ext cx="355386" cy="342917"/>
          </a:xfrm>
          <a:prstGeom prst="rect">
            <a:avLst/>
          </a:prstGeom>
        </p:spPr>
      </p:pic>
      <p:pic>
        <p:nvPicPr>
          <p:cNvPr id="43" name="Picture 42" descr="A picture containing object  Description automatically generated">
            <a:extLst>
              <a:ext uri="{FF2B5EF4-FFF2-40B4-BE49-F238E27FC236}">
                <a16:creationId xmlns:a16="http://schemas.microsoft.com/office/drawing/2014/main" id="{DBE429F6-86DB-4C16-B5C8-0093E28DE24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53082" y="2608988"/>
            <a:ext cx="355386" cy="342917"/>
          </a:xfrm>
          <a:prstGeom prst="rect">
            <a:avLst/>
          </a:prstGeom>
        </p:spPr>
      </p:pic>
      <p:pic>
        <p:nvPicPr>
          <p:cNvPr id="62" name="Picture 61" descr="A picture containing object  Description automatically generated">
            <a:extLst>
              <a:ext uri="{FF2B5EF4-FFF2-40B4-BE49-F238E27FC236}">
                <a16:creationId xmlns:a16="http://schemas.microsoft.com/office/drawing/2014/main" id="{EDA1161C-295B-473C-95D7-71EA10D763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88665" y="2480350"/>
            <a:ext cx="355386" cy="342917"/>
          </a:xfrm>
          <a:prstGeom prst="rect">
            <a:avLst/>
          </a:prstGeom>
        </p:spPr>
      </p:pic>
      <p:pic>
        <p:nvPicPr>
          <p:cNvPr id="63" name="Picture 62" descr="A picture containing object  Description automatically generated">
            <a:extLst>
              <a:ext uri="{FF2B5EF4-FFF2-40B4-BE49-F238E27FC236}">
                <a16:creationId xmlns:a16="http://schemas.microsoft.com/office/drawing/2014/main" id="{6D2FE68F-7CC8-4240-95AC-67BB52B0161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31515" y="2519777"/>
            <a:ext cx="355386" cy="342917"/>
          </a:xfrm>
          <a:prstGeom prst="rect">
            <a:avLst/>
          </a:prstGeom>
        </p:spPr>
      </p:pic>
      <p:pic>
        <p:nvPicPr>
          <p:cNvPr id="64" name="Picture 63" descr="A picture containing object  Description automatically generated">
            <a:extLst>
              <a:ext uri="{FF2B5EF4-FFF2-40B4-BE49-F238E27FC236}">
                <a16:creationId xmlns:a16="http://schemas.microsoft.com/office/drawing/2014/main" id="{930033B8-6A26-4062-81CE-FC62E202510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15767" y="2593357"/>
            <a:ext cx="355386" cy="342917"/>
          </a:xfrm>
          <a:prstGeom prst="rect">
            <a:avLst/>
          </a:prstGeom>
        </p:spPr>
      </p:pic>
      <p:pic>
        <p:nvPicPr>
          <p:cNvPr id="65" name="Picture 64" descr="A picture containing object  Description automatically generated">
            <a:extLst>
              <a:ext uri="{FF2B5EF4-FFF2-40B4-BE49-F238E27FC236}">
                <a16:creationId xmlns:a16="http://schemas.microsoft.com/office/drawing/2014/main" id="{382BDA06-D4F1-4DD4-8EA0-4D2B51F3187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73992" y="2560015"/>
            <a:ext cx="355386" cy="342917"/>
          </a:xfrm>
          <a:prstGeom prst="rect">
            <a:avLst/>
          </a:prstGeom>
        </p:spPr>
      </p:pic>
      <p:pic>
        <p:nvPicPr>
          <p:cNvPr id="66" name="Picture 65" descr="A picture containing object  Description automatically generated">
            <a:extLst>
              <a:ext uri="{FF2B5EF4-FFF2-40B4-BE49-F238E27FC236}">
                <a16:creationId xmlns:a16="http://schemas.microsoft.com/office/drawing/2014/main" id="{632DE405-02D8-4B2E-BCF9-75A95AEC904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51206" y="2454674"/>
            <a:ext cx="355386" cy="342917"/>
          </a:xfrm>
          <a:prstGeom prst="rect">
            <a:avLst/>
          </a:prstGeom>
        </p:spPr>
      </p:pic>
      <p:pic>
        <p:nvPicPr>
          <p:cNvPr id="67" name="Picture 66" descr="A picture containing object  Description automatically generated">
            <a:extLst>
              <a:ext uri="{FF2B5EF4-FFF2-40B4-BE49-F238E27FC236}">
                <a16:creationId xmlns:a16="http://schemas.microsoft.com/office/drawing/2014/main" id="{E31DD650-D7FD-4422-BF5D-DE2815A69A6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94200" y="2492778"/>
            <a:ext cx="355386" cy="342917"/>
          </a:xfrm>
          <a:prstGeom prst="rect">
            <a:avLst/>
          </a:prstGeom>
        </p:spPr>
      </p:pic>
      <p:pic>
        <p:nvPicPr>
          <p:cNvPr id="68" name="Picture 67" descr="A picture containing object  Description automatically generated">
            <a:extLst>
              <a:ext uri="{FF2B5EF4-FFF2-40B4-BE49-F238E27FC236}">
                <a16:creationId xmlns:a16="http://schemas.microsoft.com/office/drawing/2014/main" id="{BCBC7CCE-1729-40A3-A073-8578871139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30773" y="2533527"/>
            <a:ext cx="355386" cy="342917"/>
          </a:xfrm>
          <a:prstGeom prst="rect">
            <a:avLst/>
          </a:prstGeom>
        </p:spPr>
      </p:pic>
      <p:pic>
        <p:nvPicPr>
          <p:cNvPr id="10" name="Picture 9">
            <a:extLst>
              <a:ext uri="{FF2B5EF4-FFF2-40B4-BE49-F238E27FC236}">
                <a16:creationId xmlns:a16="http://schemas.microsoft.com/office/drawing/2014/main" id="{508EFAAA-B6B2-472D-AACA-316FB016E29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14041" y="2633002"/>
            <a:ext cx="180810" cy="180810"/>
          </a:xfrm>
          <a:prstGeom prst="rect">
            <a:avLst/>
          </a:prstGeom>
        </p:spPr>
      </p:pic>
      <p:pic>
        <p:nvPicPr>
          <p:cNvPr id="69" name="Picture 68" descr="A picture containing object  Description automatically generated">
            <a:extLst>
              <a:ext uri="{FF2B5EF4-FFF2-40B4-BE49-F238E27FC236}">
                <a16:creationId xmlns:a16="http://schemas.microsoft.com/office/drawing/2014/main" id="{7B482169-68AB-4B98-88E2-C02250864EF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34884" y="2560638"/>
            <a:ext cx="355386" cy="342917"/>
          </a:xfrm>
          <a:prstGeom prst="rect">
            <a:avLst/>
          </a:prstGeom>
        </p:spPr>
      </p:pic>
      <p:pic>
        <p:nvPicPr>
          <p:cNvPr id="70" name="Picture 69" descr="A picture containing object  Description automatically generated">
            <a:extLst>
              <a:ext uri="{FF2B5EF4-FFF2-40B4-BE49-F238E27FC236}">
                <a16:creationId xmlns:a16="http://schemas.microsoft.com/office/drawing/2014/main" id="{F9BE7285-38E1-4E1E-90CA-BB7FEA49778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40773" y="2560638"/>
            <a:ext cx="355386" cy="342917"/>
          </a:xfrm>
          <a:prstGeom prst="rect">
            <a:avLst/>
          </a:prstGeom>
        </p:spPr>
      </p:pic>
      <p:pic>
        <p:nvPicPr>
          <p:cNvPr id="71" name="Picture 70" descr="A picture containing object  Description automatically generated">
            <a:extLst>
              <a:ext uri="{FF2B5EF4-FFF2-40B4-BE49-F238E27FC236}">
                <a16:creationId xmlns:a16="http://schemas.microsoft.com/office/drawing/2014/main" id="{E834381A-212F-4F80-822E-D1D07BB1565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46662" y="2560638"/>
            <a:ext cx="355386" cy="342917"/>
          </a:xfrm>
          <a:prstGeom prst="rect">
            <a:avLst/>
          </a:prstGeom>
        </p:spPr>
      </p:pic>
      <p:pic>
        <p:nvPicPr>
          <p:cNvPr id="72" name="Picture 71" descr="A picture containing object  Description automatically generated">
            <a:extLst>
              <a:ext uri="{FF2B5EF4-FFF2-40B4-BE49-F238E27FC236}">
                <a16:creationId xmlns:a16="http://schemas.microsoft.com/office/drawing/2014/main" id="{AA4C7C59-8631-4774-9FBE-5292EAEA458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52551" y="2560638"/>
            <a:ext cx="355386" cy="342917"/>
          </a:xfrm>
          <a:prstGeom prst="rect">
            <a:avLst/>
          </a:prstGeom>
        </p:spPr>
      </p:pic>
      <p:pic>
        <p:nvPicPr>
          <p:cNvPr id="73" name="Picture 72" descr="A picture containing object  Description automatically generated">
            <a:extLst>
              <a:ext uri="{FF2B5EF4-FFF2-40B4-BE49-F238E27FC236}">
                <a16:creationId xmlns:a16="http://schemas.microsoft.com/office/drawing/2014/main" id="{B83DE020-EC66-40F8-AB5F-AF459F9D8FF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58440" y="2560638"/>
            <a:ext cx="355386" cy="342917"/>
          </a:xfrm>
          <a:prstGeom prst="rect">
            <a:avLst/>
          </a:prstGeom>
        </p:spPr>
      </p:pic>
      <p:pic>
        <p:nvPicPr>
          <p:cNvPr id="74" name="Picture 73" descr="A picture containing object  Description automatically generated">
            <a:extLst>
              <a:ext uri="{FF2B5EF4-FFF2-40B4-BE49-F238E27FC236}">
                <a16:creationId xmlns:a16="http://schemas.microsoft.com/office/drawing/2014/main" id="{FC692BC7-C527-4CE8-A9F7-1A06B5BD240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64329" y="2560638"/>
            <a:ext cx="355386" cy="342917"/>
          </a:xfrm>
          <a:prstGeom prst="rect">
            <a:avLst/>
          </a:prstGeom>
        </p:spPr>
      </p:pic>
      <p:pic>
        <p:nvPicPr>
          <p:cNvPr id="75" name="Picture 74" descr="A picture containing object  Description automatically generated">
            <a:extLst>
              <a:ext uri="{FF2B5EF4-FFF2-40B4-BE49-F238E27FC236}">
                <a16:creationId xmlns:a16="http://schemas.microsoft.com/office/drawing/2014/main" id="{80FB9B77-4005-4D8C-9CE9-F4BC8BCBB0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70218" y="2560638"/>
            <a:ext cx="355386" cy="342917"/>
          </a:xfrm>
          <a:prstGeom prst="rect">
            <a:avLst/>
          </a:prstGeom>
        </p:spPr>
      </p:pic>
      <p:pic>
        <p:nvPicPr>
          <p:cNvPr id="76" name="Picture 75" descr="A picture containing object  Description automatically generated">
            <a:extLst>
              <a:ext uri="{FF2B5EF4-FFF2-40B4-BE49-F238E27FC236}">
                <a16:creationId xmlns:a16="http://schemas.microsoft.com/office/drawing/2014/main" id="{B0C699BC-5394-4D36-B8A1-3765802FCC8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76107" y="2560638"/>
            <a:ext cx="355386" cy="342917"/>
          </a:xfrm>
          <a:prstGeom prst="rect">
            <a:avLst/>
          </a:prstGeom>
        </p:spPr>
      </p:pic>
      <p:pic>
        <p:nvPicPr>
          <p:cNvPr id="77" name="Picture 76" descr="A picture containing object  Description automatically generated">
            <a:extLst>
              <a:ext uri="{FF2B5EF4-FFF2-40B4-BE49-F238E27FC236}">
                <a16:creationId xmlns:a16="http://schemas.microsoft.com/office/drawing/2014/main" id="{AE745897-F5E1-4B9B-AF0A-613414A1814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81996" y="2560638"/>
            <a:ext cx="355386" cy="342917"/>
          </a:xfrm>
          <a:prstGeom prst="rect">
            <a:avLst/>
          </a:prstGeom>
        </p:spPr>
      </p:pic>
      <p:pic>
        <p:nvPicPr>
          <p:cNvPr id="78" name="Picture 77" descr="A picture containing object  Description automatically generated">
            <a:extLst>
              <a:ext uri="{FF2B5EF4-FFF2-40B4-BE49-F238E27FC236}">
                <a16:creationId xmlns:a16="http://schemas.microsoft.com/office/drawing/2014/main" id="{7488DFED-B245-4280-B3D6-81541035AE9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87885" y="2560638"/>
            <a:ext cx="355386" cy="342917"/>
          </a:xfrm>
          <a:prstGeom prst="rect">
            <a:avLst/>
          </a:prstGeom>
        </p:spPr>
      </p:pic>
    </p:spTree>
    <p:extLst>
      <p:ext uri="{BB962C8B-B14F-4D97-AF65-F5344CB8AC3E}">
        <p14:creationId xmlns:p14="http://schemas.microsoft.com/office/powerpoint/2010/main" val="43652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par>
                          <p:cTn id="8" fill="hold">
                            <p:stCondLst>
                              <p:cond delay="500"/>
                            </p:stCondLst>
                            <p:childTnLst>
                              <p:par>
                                <p:cTn id="9" presetID="10" presetClass="exit" presetSubtype="0" fill="hold" nodeType="afterEffect">
                                  <p:stCondLst>
                                    <p:cond delay="0"/>
                                  </p:stCondLst>
                                  <p:childTnLst>
                                    <p:animEffect transition="out" filter="fade">
                                      <p:cBhvr>
                                        <p:cTn id="10" dur="500"/>
                                        <p:tgtEl>
                                          <p:spTgt spid="10"/>
                                        </p:tgtEl>
                                      </p:cBhvr>
                                    </p:animEffect>
                                    <p:set>
                                      <p:cBhvr>
                                        <p:cTn id="11" dur="1" fill="hold">
                                          <p:stCondLst>
                                            <p:cond delay="499"/>
                                          </p:stCondLst>
                                        </p:cTn>
                                        <p:tgtEl>
                                          <p:spTgt spid="10"/>
                                        </p:tgtEl>
                                        <p:attrNameLst>
                                          <p:attrName>style.visibility</p:attrName>
                                        </p:attrNameLst>
                                      </p:cBhvr>
                                      <p:to>
                                        <p:strVal val="hidden"/>
                                      </p:to>
                                    </p:set>
                                  </p:childTnLst>
                                </p:cTn>
                              </p:par>
                            </p:childTnLst>
                          </p:cTn>
                        </p:par>
                        <p:par>
                          <p:cTn id="12" fill="hold">
                            <p:stCondLst>
                              <p:cond delay="1000"/>
                            </p:stCondLst>
                            <p:childTnLst>
                              <p:par>
                                <p:cTn id="13" presetID="35" presetClass="path" presetSubtype="0" accel="50000" fill="hold" nodeType="afterEffect">
                                  <p:stCondLst>
                                    <p:cond delay="0"/>
                                  </p:stCondLst>
                                  <p:childTnLst>
                                    <p:animMotion origin="layout" path="M 2.08333E-6 -4.44444E-6 L -0.29024 0.00394 " pathEditMode="relative" rAng="0" ptsTypes="AA">
                                      <p:cBhvr>
                                        <p:cTn id="14" dur="1500" fill="hold"/>
                                        <p:tgtEl>
                                          <p:spTgt spid="40"/>
                                        </p:tgtEl>
                                        <p:attrNameLst>
                                          <p:attrName>ppt_x</p:attrName>
                                          <p:attrName>ppt_y</p:attrName>
                                        </p:attrNameLst>
                                      </p:cBhvr>
                                      <p:rCtr x="-14544" y="93"/>
                                    </p:animMotion>
                                  </p:childTnLst>
                                </p:cTn>
                              </p:par>
                              <p:par>
                                <p:cTn id="15" presetID="35" presetClass="path" presetSubtype="0" accel="50000" fill="hold" nodeType="withEffect">
                                  <p:stCondLst>
                                    <p:cond delay="0"/>
                                  </p:stCondLst>
                                  <p:childTnLst>
                                    <p:animMotion origin="layout" path="M -3.125E-6 -4.44444E-6 L -0.26028 -0.00232 " pathEditMode="relative" rAng="0" ptsTypes="AA">
                                      <p:cBhvr>
                                        <p:cTn id="16" dur="1500" fill="hold"/>
                                        <p:tgtEl>
                                          <p:spTgt spid="42"/>
                                        </p:tgtEl>
                                        <p:attrNameLst>
                                          <p:attrName>ppt_x</p:attrName>
                                          <p:attrName>ppt_y</p:attrName>
                                        </p:attrNameLst>
                                      </p:cBhvr>
                                      <p:rCtr x="-13008" y="-185"/>
                                    </p:animMotion>
                                  </p:childTnLst>
                                </p:cTn>
                              </p:par>
                              <p:par>
                                <p:cTn id="17" presetID="35" presetClass="path" presetSubtype="0" accel="50000" fill="hold" nodeType="withEffect">
                                  <p:stCondLst>
                                    <p:cond delay="0"/>
                                  </p:stCondLst>
                                  <p:childTnLst>
                                    <p:animMotion origin="layout" path="M 1.66667E-6 -4.07407E-6 L -0.23021 -0.00695 " pathEditMode="relative" rAng="0" ptsTypes="AA">
                                      <p:cBhvr>
                                        <p:cTn id="18" dur="1500" fill="hold"/>
                                        <p:tgtEl>
                                          <p:spTgt spid="43"/>
                                        </p:tgtEl>
                                        <p:attrNameLst>
                                          <p:attrName>ppt_x</p:attrName>
                                          <p:attrName>ppt_y</p:attrName>
                                        </p:attrNameLst>
                                      </p:cBhvr>
                                      <p:rCtr x="-11510" y="-324"/>
                                    </p:animMotion>
                                  </p:childTnLst>
                                </p:cTn>
                              </p:par>
                              <p:par>
                                <p:cTn id="19" presetID="35" presetClass="path" presetSubtype="0" accel="50000" fill="hold" nodeType="withEffect">
                                  <p:stCondLst>
                                    <p:cond delay="0"/>
                                  </p:stCondLst>
                                  <p:childTnLst>
                                    <p:animMotion origin="layout" path="M 2.08333E-7 -4.07407E-6 L -0.2582 0.0118 " pathEditMode="relative" rAng="0" ptsTypes="AA">
                                      <p:cBhvr>
                                        <p:cTn id="20" dur="1500" fill="hold"/>
                                        <p:tgtEl>
                                          <p:spTgt spid="62"/>
                                        </p:tgtEl>
                                        <p:attrNameLst>
                                          <p:attrName>ppt_x</p:attrName>
                                          <p:attrName>ppt_y</p:attrName>
                                        </p:attrNameLst>
                                      </p:cBhvr>
                                      <p:rCtr x="-12904" y="602"/>
                                    </p:animMotion>
                                  </p:childTnLst>
                                </p:cTn>
                              </p:par>
                              <p:par>
                                <p:cTn id="21" presetID="35" presetClass="path" presetSubtype="0" accel="50000" fill="hold" nodeType="withEffect">
                                  <p:stCondLst>
                                    <p:cond delay="0"/>
                                  </p:stCondLst>
                                  <p:childTnLst>
                                    <p:animMotion origin="layout" path="M 4.58333E-6 -1.11111E-6 L -0.19506 0.00602 " pathEditMode="relative" rAng="0" ptsTypes="AA">
                                      <p:cBhvr>
                                        <p:cTn id="22" dur="1500" fill="hold"/>
                                        <p:tgtEl>
                                          <p:spTgt spid="63"/>
                                        </p:tgtEl>
                                        <p:attrNameLst>
                                          <p:attrName>ppt_x</p:attrName>
                                          <p:attrName>ppt_y</p:attrName>
                                        </p:attrNameLst>
                                      </p:cBhvr>
                                      <p:rCtr x="-9753" y="278"/>
                                    </p:animMotion>
                                  </p:childTnLst>
                                </p:cTn>
                              </p:par>
                              <p:par>
                                <p:cTn id="23" presetID="35" presetClass="path" presetSubtype="0" accel="50000" fill="hold" nodeType="withEffect">
                                  <p:stCondLst>
                                    <p:cond delay="0"/>
                                  </p:stCondLst>
                                  <p:childTnLst>
                                    <p:animMotion origin="layout" path="M 3.54167E-6 -7.40741E-7 L -0.16875 -0.00486 " pathEditMode="relative" rAng="0" ptsTypes="AA">
                                      <p:cBhvr>
                                        <p:cTn id="24" dur="1500" fill="hold"/>
                                        <p:tgtEl>
                                          <p:spTgt spid="64"/>
                                        </p:tgtEl>
                                        <p:attrNameLst>
                                          <p:attrName>ppt_x</p:attrName>
                                          <p:attrName>ppt_y</p:attrName>
                                        </p:attrNameLst>
                                      </p:cBhvr>
                                      <p:rCtr x="-8424" y="-162"/>
                                    </p:animMotion>
                                  </p:childTnLst>
                                </p:cTn>
                              </p:par>
                              <p:par>
                                <p:cTn id="25" presetID="35" presetClass="path" presetSubtype="0" accel="50000" fill="hold" nodeType="withEffect">
                                  <p:stCondLst>
                                    <p:cond delay="0"/>
                                  </p:stCondLst>
                                  <p:childTnLst>
                                    <p:animMotion origin="layout" path="M -1.38889E-6 3.7037E-7 L -0.1316 -0.00046 " pathEditMode="relative" rAng="0" ptsTypes="AA">
                                      <p:cBhvr>
                                        <p:cTn id="26" dur="1500" fill="hold"/>
                                        <p:tgtEl>
                                          <p:spTgt spid="65"/>
                                        </p:tgtEl>
                                        <p:attrNameLst>
                                          <p:attrName>ppt_x</p:attrName>
                                          <p:attrName>ppt_y</p:attrName>
                                        </p:attrNameLst>
                                      </p:cBhvr>
                                      <p:rCtr x="-6580" y="-23"/>
                                    </p:animMotion>
                                  </p:childTnLst>
                                </p:cTn>
                              </p:par>
                              <p:par>
                                <p:cTn id="27" presetID="35" presetClass="path" presetSubtype="0" accel="50000" fill="hold" nodeType="withEffect">
                                  <p:stCondLst>
                                    <p:cond delay="0"/>
                                  </p:stCondLst>
                                  <p:childTnLst>
                                    <p:animMotion origin="layout" path="M -8.33333E-7 -3.7037E-7 L -0.08472 0.01574 " pathEditMode="relative" rAng="0" ptsTypes="AA">
                                      <p:cBhvr>
                                        <p:cTn id="28" dur="1500" fill="hold"/>
                                        <p:tgtEl>
                                          <p:spTgt spid="66"/>
                                        </p:tgtEl>
                                        <p:attrNameLst>
                                          <p:attrName>ppt_x</p:attrName>
                                          <p:attrName>ppt_y</p:attrName>
                                        </p:attrNameLst>
                                      </p:cBhvr>
                                      <p:rCtr x="-4236" y="787"/>
                                    </p:animMotion>
                                  </p:childTnLst>
                                </p:cTn>
                              </p:par>
                              <p:par>
                                <p:cTn id="29" presetID="35" presetClass="path" presetSubtype="0" accel="50000" fill="hold" nodeType="withEffect">
                                  <p:stCondLst>
                                    <p:cond delay="0"/>
                                  </p:stCondLst>
                                  <p:childTnLst>
                                    <p:animMotion origin="layout" path="M 1.66667E-6 4.07407E-6 L -0.04497 0.00926 " pathEditMode="relative" rAng="0" ptsTypes="AA">
                                      <p:cBhvr>
                                        <p:cTn id="30" dur="1500" fill="hold"/>
                                        <p:tgtEl>
                                          <p:spTgt spid="67"/>
                                        </p:tgtEl>
                                        <p:attrNameLst>
                                          <p:attrName>ppt_x</p:attrName>
                                          <p:attrName>ppt_y</p:attrName>
                                        </p:attrNameLst>
                                      </p:cBhvr>
                                      <p:rCtr x="-2257" y="463"/>
                                    </p:animMotion>
                                  </p:childTnLst>
                                </p:cTn>
                              </p:par>
                              <p:par>
                                <p:cTn id="31" presetID="35" presetClass="path" presetSubtype="0" accel="50000" fill="hold" nodeType="withEffect">
                                  <p:stCondLst>
                                    <p:cond delay="0"/>
                                  </p:stCondLst>
                                  <p:childTnLst>
                                    <p:animMotion origin="layout" path="M -1.38889E-6 -4.44444E-6 L -0.00521 0.00417 " pathEditMode="relative" rAng="0" ptsTypes="AA">
                                      <p:cBhvr>
                                        <p:cTn id="32" dur="1500" fill="hold"/>
                                        <p:tgtEl>
                                          <p:spTgt spid="68"/>
                                        </p:tgtEl>
                                        <p:attrNameLst>
                                          <p:attrName>ppt_x</p:attrName>
                                          <p:attrName>ppt_y</p:attrName>
                                        </p:attrNameLst>
                                      </p:cBhvr>
                                      <p:rCtr x="-260" y="208"/>
                                    </p:animMotion>
                                  </p:childTnLst>
                                </p:cTn>
                              </p:par>
                            </p:childTnLst>
                          </p:cTn>
                        </p:par>
                        <p:par>
                          <p:cTn id="33" fill="hold">
                            <p:stCondLst>
                              <p:cond delay="2500"/>
                            </p:stCondLst>
                            <p:childTnLst>
                              <p:par>
                                <p:cTn id="34" presetID="1" presetClass="exit" presetSubtype="0" fill="hold" nodeType="afterEffect">
                                  <p:stCondLst>
                                    <p:cond delay="0"/>
                                  </p:stCondLst>
                                  <p:childTnLst>
                                    <p:set>
                                      <p:cBhvr>
                                        <p:cTn id="35" dur="1" fill="hold">
                                          <p:stCondLst>
                                            <p:cond delay="0"/>
                                          </p:stCondLst>
                                        </p:cTn>
                                        <p:tgtEl>
                                          <p:spTgt spid="40"/>
                                        </p:tgtEl>
                                        <p:attrNameLst>
                                          <p:attrName>style.visibility</p:attrName>
                                        </p:attrNameLst>
                                      </p:cBhvr>
                                      <p:to>
                                        <p:strVal val="hidden"/>
                                      </p:to>
                                    </p:set>
                                  </p:childTnLst>
                                </p:cTn>
                              </p:par>
                              <p:par>
                                <p:cTn id="36" presetID="1" presetClass="exit" presetSubtype="0" fill="hold" nodeType="withEffect">
                                  <p:stCondLst>
                                    <p:cond delay="0"/>
                                  </p:stCondLst>
                                  <p:childTnLst>
                                    <p:set>
                                      <p:cBhvr>
                                        <p:cTn id="37" dur="1" fill="hold">
                                          <p:stCondLst>
                                            <p:cond delay="0"/>
                                          </p:stCondLst>
                                        </p:cTn>
                                        <p:tgtEl>
                                          <p:spTgt spid="42"/>
                                        </p:tgtEl>
                                        <p:attrNameLst>
                                          <p:attrName>style.visibility</p:attrName>
                                        </p:attrNameLst>
                                      </p:cBhvr>
                                      <p:to>
                                        <p:strVal val="hidden"/>
                                      </p:to>
                                    </p:set>
                                  </p:childTnLst>
                                </p:cTn>
                              </p:par>
                              <p:par>
                                <p:cTn id="38" presetID="1" presetClass="exit" presetSubtype="0" fill="hold" nodeType="withEffect">
                                  <p:stCondLst>
                                    <p:cond delay="0"/>
                                  </p:stCondLst>
                                  <p:childTnLst>
                                    <p:set>
                                      <p:cBhvr>
                                        <p:cTn id="39" dur="1" fill="hold">
                                          <p:stCondLst>
                                            <p:cond delay="0"/>
                                          </p:stCondLst>
                                        </p:cTn>
                                        <p:tgtEl>
                                          <p:spTgt spid="43"/>
                                        </p:tgtEl>
                                        <p:attrNameLst>
                                          <p:attrName>style.visibility</p:attrName>
                                        </p:attrNameLst>
                                      </p:cBhvr>
                                      <p:to>
                                        <p:strVal val="hidden"/>
                                      </p:to>
                                    </p:set>
                                  </p:childTnLst>
                                </p:cTn>
                              </p:par>
                              <p:par>
                                <p:cTn id="40" presetID="1" presetClass="exit" presetSubtype="0" fill="hold" nodeType="withEffect">
                                  <p:stCondLst>
                                    <p:cond delay="0"/>
                                  </p:stCondLst>
                                  <p:childTnLst>
                                    <p:set>
                                      <p:cBhvr>
                                        <p:cTn id="41" dur="1" fill="hold">
                                          <p:stCondLst>
                                            <p:cond delay="0"/>
                                          </p:stCondLst>
                                        </p:cTn>
                                        <p:tgtEl>
                                          <p:spTgt spid="62"/>
                                        </p:tgtEl>
                                        <p:attrNameLst>
                                          <p:attrName>style.visibility</p:attrName>
                                        </p:attrNameLst>
                                      </p:cBhvr>
                                      <p:to>
                                        <p:strVal val="hidden"/>
                                      </p:to>
                                    </p:set>
                                  </p:childTnLst>
                                </p:cTn>
                              </p:par>
                              <p:par>
                                <p:cTn id="42" presetID="1" presetClass="exit" presetSubtype="0" fill="hold" nodeType="withEffect">
                                  <p:stCondLst>
                                    <p:cond delay="0"/>
                                  </p:stCondLst>
                                  <p:childTnLst>
                                    <p:set>
                                      <p:cBhvr>
                                        <p:cTn id="43" dur="1" fill="hold">
                                          <p:stCondLst>
                                            <p:cond delay="0"/>
                                          </p:stCondLst>
                                        </p:cTn>
                                        <p:tgtEl>
                                          <p:spTgt spid="63"/>
                                        </p:tgtEl>
                                        <p:attrNameLst>
                                          <p:attrName>style.visibility</p:attrName>
                                        </p:attrNameLst>
                                      </p:cBhvr>
                                      <p:to>
                                        <p:strVal val="hidden"/>
                                      </p:to>
                                    </p:set>
                                  </p:childTnLst>
                                </p:cTn>
                              </p:par>
                              <p:par>
                                <p:cTn id="44" presetID="1" presetClass="exit" presetSubtype="0" fill="hold" nodeType="withEffect">
                                  <p:stCondLst>
                                    <p:cond delay="0"/>
                                  </p:stCondLst>
                                  <p:childTnLst>
                                    <p:set>
                                      <p:cBhvr>
                                        <p:cTn id="45" dur="1" fill="hold">
                                          <p:stCondLst>
                                            <p:cond delay="0"/>
                                          </p:stCondLst>
                                        </p:cTn>
                                        <p:tgtEl>
                                          <p:spTgt spid="64"/>
                                        </p:tgtEl>
                                        <p:attrNameLst>
                                          <p:attrName>style.visibility</p:attrName>
                                        </p:attrNameLst>
                                      </p:cBhvr>
                                      <p:to>
                                        <p:strVal val="hidden"/>
                                      </p:to>
                                    </p:set>
                                  </p:childTnLst>
                                </p:cTn>
                              </p:par>
                              <p:par>
                                <p:cTn id="46" presetID="1" presetClass="exit" presetSubtype="0" fill="hold" nodeType="withEffect">
                                  <p:stCondLst>
                                    <p:cond delay="0"/>
                                  </p:stCondLst>
                                  <p:childTnLst>
                                    <p:set>
                                      <p:cBhvr>
                                        <p:cTn id="47" dur="1" fill="hold">
                                          <p:stCondLst>
                                            <p:cond delay="0"/>
                                          </p:stCondLst>
                                        </p:cTn>
                                        <p:tgtEl>
                                          <p:spTgt spid="65"/>
                                        </p:tgtEl>
                                        <p:attrNameLst>
                                          <p:attrName>style.visibility</p:attrName>
                                        </p:attrNameLst>
                                      </p:cBhvr>
                                      <p:to>
                                        <p:strVal val="hidden"/>
                                      </p:to>
                                    </p:set>
                                  </p:childTnLst>
                                </p:cTn>
                              </p:par>
                              <p:par>
                                <p:cTn id="48" presetID="1" presetClass="exit" presetSubtype="0" fill="hold" nodeType="withEffect">
                                  <p:stCondLst>
                                    <p:cond delay="0"/>
                                  </p:stCondLst>
                                  <p:childTnLst>
                                    <p:set>
                                      <p:cBhvr>
                                        <p:cTn id="49" dur="1" fill="hold">
                                          <p:stCondLst>
                                            <p:cond delay="0"/>
                                          </p:stCondLst>
                                        </p:cTn>
                                        <p:tgtEl>
                                          <p:spTgt spid="66"/>
                                        </p:tgtEl>
                                        <p:attrNameLst>
                                          <p:attrName>style.visibility</p:attrName>
                                        </p:attrNameLst>
                                      </p:cBhvr>
                                      <p:to>
                                        <p:strVal val="hidden"/>
                                      </p:to>
                                    </p:set>
                                  </p:childTnLst>
                                </p:cTn>
                              </p:par>
                              <p:par>
                                <p:cTn id="50" presetID="1" presetClass="exit" presetSubtype="0" fill="hold" nodeType="withEffect">
                                  <p:stCondLst>
                                    <p:cond delay="0"/>
                                  </p:stCondLst>
                                  <p:childTnLst>
                                    <p:set>
                                      <p:cBhvr>
                                        <p:cTn id="51" dur="1" fill="hold">
                                          <p:stCondLst>
                                            <p:cond delay="0"/>
                                          </p:stCondLst>
                                        </p:cTn>
                                        <p:tgtEl>
                                          <p:spTgt spid="67"/>
                                        </p:tgtEl>
                                        <p:attrNameLst>
                                          <p:attrName>style.visibility</p:attrName>
                                        </p:attrNameLst>
                                      </p:cBhvr>
                                      <p:to>
                                        <p:strVal val="hidden"/>
                                      </p:to>
                                    </p:set>
                                  </p:childTnLst>
                                </p:cTn>
                              </p:par>
                              <p:par>
                                <p:cTn id="52" presetID="1" presetClass="exit" presetSubtype="0" fill="hold" nodeType="withEffect">
                                  <p:stCondLst>
                                    <p:cond delay="0"/>
                                  </p:stCondLst>
                                  <p:childTnLst>
                                    <p:set>
                                      <p:cBhvr>
                                        <p:cTn id="53" dur="1" fill="hold">
                                          <p:stCondLst>
                                            <p:cond delay="0"/>
                                          </p:stCondLst>
                                        </p:cTn>
                                        <p:tgtEl>
                                          <p:spTgt spid="68"/>
                                        </p:tgtEl>
                                        <p:attrNameLst>
                                          <p:attrName>style.visibility</p:attrName>
                                        </p:attrNameLst>
                                      </p:cBhvr>
                                      <p:to>
                                        <p:strVal val="hidden"/>
                                      </p:to>
                                    </p:set>
                                  </p:childTnLst>
                                </p:cTn>
                              </p:par>
                            </p:childTnLst>
                          </p:cTn>
                        </p:par>
                        <p:par>
                          <p:cTn id="54" fill="hold">
                            <p:stCondLst>
                              <p:cond delay="2500"/>
                            </p:stCondLst>
                            <p:childTnLst>
                              <p:par>
                                <p:cTn id="55" presetID="1" presetClass="entr" presetSubtype="0" fill="hold" nodeType="afterEffect">
                                  <p:stCondLst>
                                    <p:cond delay="0"/>
                                  </p:stCondLst>
                                  <p:childTnLst>
                                    <p:set>
                                      <p:cBhvr>
                                        <p:cTn id="56" dur="1" fill="hold">
                                          <p:stCondLst>
                                            <p:cond delay="0"/>
                                          </p:stCondLst>
                                        </p:cTn>
                                        <p:tgtEl>
                                          <p:spTgt spid="69"/>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70"/>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71"/>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72"/>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73"/>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74"/>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75"/>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76"/>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77"/>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78"/>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42" presetClass="path" presetSubtype="0" accel="50000" fill="hold" nodeType="clickEffect">
                                  <p:stCondLst>
                                    <p:cond delay="0"/>
                                  </p:stCondLst>
                                  <p:childTnLst>
                                    <p:animMotion origin="layout" path="M -3.54167E-6 3.7037E-7 L 0.13438 0.09884 " pathEditMode="relative" rAng="0" ptsTypes="AA">
                                      <p:cBhvr>
                                        <p:cTn id="78" dur="1500" fill="hold"/>
                                        <p:tgtEl>
                                          <p:spTgt spid="69"/>
                                        </p:tgtEl>
                                        <p:attrNameLst>
                                          <p:attrName>ppt_x</p:attrName>
                                          <p:attrName>ppt_y</p:attrName>
                                        </p:attrNameLst>
                                      </p:cBhvr>
                                      <p:rCtr x="6719" y="4931"/>
                                    </p:animMotion>
                                  </p:childTnLst>
                                </p:cTn>
                              </p:par>
                              <p:par>
                                <p:cTn id="79" presetID="42" presetClass="path" presetSubtype="0" accel="50000" fill="hold" nodeType="withEffect">
                                  <p:stCondLst>
                                    <p:cond delay="0"/>
                                  </p:stCondLst>
                                  <p:childTnLst>
                                    <p:animMotion origin="layout" path="M 3.33333E-6 3.7037E-7 L 0.10156 0.17639 " pathEditMode="relative" rAng="0" ptsTypes="AA">
                                      <p:cBhvr>
                                        <p:cTn id="80" dur="1500" fill="hold"/>
                                        <p:tgtEl>
                                          <p:spTgt spid="70"/>
                                        </p:tgtEl>
                                        <p:attrNameLst>
                                          <p:attrName>ppt_x</p:attrName>
                                          <p:attrName>ppt_y</p:attrName>
                                        </p:attrNameLst>
                                      </p:cBhvr>
                                      <p:rCtr x="5130" y="8912"/>
                                    </p:animMotion>
                                  </p:childTnLst>
                                </p:cTn>
                              </p:par>
                              <p:par>
                                <p:cTn id="81" presetID="42" presetClass="path" presetSubtype="0" accel="50000" fill="hold" nodeType="withEffect">
                                  <p:stCondLst>
                                    <p:cond delay="0"/>
                                  </p:stCondLst>
                                  <p:childTnLst>
                                    <p:animMotion origin="layout" path="M 5.55112E-17 3.7037E-7 L 0.06927 0.2581 " pathEditMode="relative" rAng="0" ptsTypes="AA">
                                      <p:cBhvr>
                                        <p:cTn id="82" dur="1500" fill="hold"/>
                                        <p:tgtEl>
                                          <p:spTgt spid="71"/>
                                        </p:tgtEl>
                                        <p:attrNameLst>
                                          <p:attrName>ppt_x</p:attrName>
                                          <p:attrName>ppt_y</p:attrName>
                                        </p:attrNameLst>
                                      </p:cBhvr>
                                      <p:rCtr x="3464" y="12894"/>
                                    </p:animMotion>
                                  </p:childTnLst>
                                </p:cTn>
                              </p:par>
                            </p:childTnLst>
                          </p:cTn>
                        </p:par>
                        <p:par>
                          <p:cTn id="83" fill="hold">
                            <p:stCondLst>
                              <p:cond delay="1500"/>
                            </p:stCondLst>
                            <p:childTnLst>
                              <p:par>
                                <p:cTn id="84" presetID="1" presetClass="exit" presetSubtype="0" fill="hold" nodeType="afterEffect">
                                  <p:stCondLst>
                                    <p:cond delay="0"/>
                                  </p:stCondLst>
                                  <p:childTnLst>
                                    <p:set>
                                      <p:cBhvr>
                                        <p:cTn id="85" dur="1" fill="hold">
                                          <p:stCondLst>
                                            <p:cond delay="0"/>
                                          </p:stCondLst>
                                        </p:cTn>
                                        <p:tgtEl>
                                          <p:spTgt spid="69"/>
                                        </p:tgtEl>
                                        <p:attrNameLst>
                                          <p:attrName>style.visibility</p:attrName>
                                        </p:attrNameLst>
                                      </p:cBhvr>
                                      <p:to>
                                        <p:strVal val="hidden"/>
                                      </p:to>
                                    </p:set>
                                  </p:childTnLst>
                                </p:cTn>
                              </p:par>
                              <p:par>
                                <p:cTn id="86" presetID="1" presetClass="exit" presetSubtype="0" fill="hold" nodeType="withEffect">
                                  <p:stCondLst>
                                    <p:cond delay="0"/>
                                  </p:stCondLst>
                                  <p:childTnLst>
                                    <p:set>
                                      <p:cBhvr>
                                        <p:cTn id="87" dur="1" fill="hold">
                                          <p:stCondLst>
                                            <p:cond delay="0"/>
                                          </p:stCondLst>
                                        </p:cTn>
                                        <p:tgtEl>
                                          <p:spTgt spid="70"/>
                                        </p:tgtEl>
                                        <p:attrNameLst>
                                          <p:attrName>style.visibility</p:attrName>
                                        </p:attrNameLst>
                                      </p:cBhvr>
                                      <p:to>
                                        <p:strVal val="hidden"/>
                                      </p:to>
                                    </p:set>
                                  </p:childTnLst>
                                </p:cTn>
                              </p:par>
                              <p:par>
                                <p:cTn id="88" presetID="1" presetClass="exit" presetSubtype="0" fill="hold" nodeType="withEffect">
                                  <p:stCondLst>
                                    <p:cond delay="0"/>
                                  </p:stCondLst>
                                  <p:childTnLst>
                                    <p:set>
                                      <p:cBhvr>
                                        <p:cTn id="89" dur="1" fill="hold">
                                          <p:stCondLst>
                                            <p:cond delay="0"/>
                                          </p:stCondLst>
                                        </p:cTn>
                                        <p:tgtEl>
                                          <p:spTgt spid="71"/>
                                        </p:tgtEl>
                                        <p:attrNameLst>
                                          <p:attrName>style.visibility</p:attrName>
                                        </p:attrNameLst>
                                      </p:cBhvr>
                                      <p:to>
                                        <p:strVal val="hidden"/>
                                      </p:to>
                                    </p:set>
                                  </p:childTnLst>
                                </p:cTn>
                              </p:par>
                              <p:par>
                                <p:cTn id="90" presetID="1" presetClass="entr" presetSubtype="0" fill="hold" nodeType="withEffect">
                                  <p:stCondLst>
                                    <p:cond delay="0"/>
                                  </p:stCondLst>
                                  <p:childTnLst>
                                    <p:set>
                                      <p:cBhvr>
                                        <p:cTn id="91" dur="1" fill="hold">
                                          <p:stCondLst>
                                            <p:cond delay="0"/>
                                          </p:stCondLst>
                                        </p:cTn>
                                        <p:tgtEl>
                                          <p:spTgt spid="16"/>
                                        </p:tgtEl>
                                        <p:attrNameLst>
                                          <p:attrName>style.visibility</p:attrName>
                                        </p:attrNameLst>
                                      </p:cBhvr>
                                      <p:to>
                                        <p:strVal val="visible"/>
                                      </p:to>
                                    </p:set>
                                  </p:childTnLst>
                                </p:cTn>
                              </p:par>
                            </p:childTnLst>
                          </p:cTn>
                        </p:par>
                        <p:par>
                          <p:cTn id="92" fill="hold">
                            <p:stCondLst>
                              <p:cond delay="1500"/>
                            </p:stCondLst>
                            <p:childTnLst>
                              <p:par>
                                <p:cTn id="93" presetID="42" presetClass="path" presetSubtype="0" accel="50000" fill="hold" nodeType="afterEffect">
                                  <p:stCondLst>
                                    <p:cond delay="0"/>
                                  </p:stCondLst>
                                  <p:childTnLst>
                                    <p:animMotion origin="layout" path="M -3.33333E-6 3.7037E-7 L 0.08008 0.09745 " pathEditMode="relative" rAng="0" ptsTypes="AA">
                                      <p:cBhvr>
                                        <p:cTn id="94" dur="1500" fill="hold"/>
                                        <p:tgtEl>
                                          <p:spTgt spid="72"/>
                                        </p:tgtEl>
                                        <p:attrNameLst>
                                          <p:attrName>ppt_x</p:attrName>
                                          <p:attrName>ppt_y</p:attrName>
                                        </p:attrNameLst>
                                      </p:cBhvr>
                                      <p:rCtr x="3997" y="4861"/>
                                    </p:animMotion>
                                  </p:childTnLst>
                                </p:cTn>
                              </p:par>
                              <p:par>
                                <p:cTn id="95" presetID="42" presetClass="path" presetSubtype="0" accel="50000" fill="hold" nodeType="withEffect">
                                  <p:stCondLst>
                                    <p:cond delay="0"/>
                                  </p:stCondLst>
                                  <p:childTnLst>
                                    <p:animMotion origin="layout" path="M 3.54167E-6 3.7037E-7 L 0.04635 0.17639 " pathEditMode="relative" rAng="0" ptsTypes="AA">
                                      <p:cBhvr>
                                        <p:cTn id="96" dur="1500" fill="hold"/>
                                        <p:tgtEl>
                                          <p:spTgt spid="73"/>
                                        </p:tgtEl>
                                        <p:attrNameLst>
                                          <p:attrName>ppt_x</p:attrName>
                                          <p:attrName>ppt_y</p:attrName>
                                        </p:attrNameLst>
                                      </p:cBhvr>
                                      <p:rCtr x="2357" y="8912"/>
                                    </p:animMotion>
                                  </p:childTnLst>
                                </p:cTn>
                              </p:par>
                              <p:par>
                                <p:cTn id="97" presetID="42" presetClass="path" presetSubtype="0" accel="50000" fill="hold" nodeType="withEffect">
                                  <p:stCondLst>
                                    <p:cond delay="0"/>
                                  </p:stCondLst>
                                  <p:childTnLst>
                                    <p:animMotion origin="layout" path="M 2.08333E-7 3.7037E-7 L 0.01302 0.2581 " pathEditMode="relative" rAng="0" ptsTypes="AA">
                                      <p:cBhvr>
                                        <p:cTn id="98" dur="1500" fill="hold"/>
                                        <p:tgtEl>
                                          <p:spTgt spid="74"/>
                                        </p:tgtEl>
                                        <p:attrNameLst>
                                          <p:attrName>ppt_x</p:attrName>
                                          <p:attrName>ppt_y</p:attrName>
                                        </p:attrNameLst>
                                      </p:cBhvr>
                                      <p:rCtr x="651" y="12894"/>
                                    </p:animMotion>
                                  </p:childTnLst>
                                </p:cTn>
                              </p:par>
                            </p:childTnLst>
                          </p:cTn>
                        </p:par>
                        <p:par>
                          <p:cTn id="99" fill="hold">
                            <p:stCondLst>
                              <p:cond delay="3000"/>
                            </p:stCondLst>
                            <p:childTnLst>
                              <p:par>
                                <p:cTn id="100" presetID="1" presetClass="exit" presetSubtype="0" fill="hold" nodeType="afterEffect">
                                  <p:stCondLst>
                                    <p:cond delay="0"/>
                                  </p:stCondLst>
                                  <p:childTnLst>
                                    <p:set>
                                      <p:cBhvr>
                                        <p:cTn id="101" dur="1" fill="hold">
                                          <p:stCondLst>
                                            <p:cond delay="0"/>
                                          </p:stCondLst>
                                        </p:cTn>
                                        <p:tgtEl>
                                          <p:spTgt spid="72"/>
                                        </p:tgtEl>
                                        <p:attrNameLst>
                                          <p:attrName>style.visibility</p:attrName>
                                        </p:attrNameLst>
                                      </p:cBhvr>
                                      <p:to>
                                        <p:strVal val="hidden"/>
                                      </p:to>
                                    </p:set>
                                  </p:childTnLst>
                                </p:cTn>
                              </p:par>
                              <p:par>
                                <p:cTn id="102" presetID="1" presetClass="exit" presetSubtype="0" fill="hold" nodeType="withEffect">
                                  <p:stCondLst>
                                    <p:cond delay="0"/>
                                  </p:stCondLst>
                                  <p:childTnLst>
                                    <p:set>
                                      <p:cBhvr>
                                        <p:cTn id="103" dur="1" fill="hold">
                                          <p:stCondLst>
                                            <p:cond delay="0"/>
                                          </p:stCondLst>
                                        </p:cTn>
                                        <p:tgtEl>
                                          <p:spTgt spid="73"/>
                                        </p:tgtEl>
                                        <p:attrNameLst>
                                          <p:attrName>style.visibility</p:attrName>
                                        </p:attrNameLst>
                                      </p:cBhvr>
                                      <p:to>
                                        <p:strVal val="hidden"/>
                                      </p:to>
                                    </p:set>
                                  </p:childTnLst>
                                </p:cTn>
                              </p:par>
                              <p:par>
                                <p:cTn id="104" presetID="1" presetClass="exit" presetSubtype="0" fill="hold" nodeType="withEffect">
                                  <p:stCondLst>
                                    <p:cond delay="0"/>
                                  </p:stCondLst>
                                  <p:childTnLst>
                                    <p:set>
                                      <p:cBhvr>
                                        <p:cTn id="105" dur="1" fill="hold">
                                          <p:stCondLst>
                                            <p:cond delay="0"/>
                                          </p:stCondLst>
                                        </p:cTn>
                                        <p:tgtEl>
                                          <p:spTgt spid="74"/>
                                        </p:tgtEl>
                                        <p:attrNameLst>
                                          <p:attrName>style.visibility</p:attrName>
                                        </p:attrNameLst>
                                      </p:cBhvr>
                                      <p:to>
                                        <p:strVal val="hidden"/>
                                      </p:to>
                                    </p:set>
                                  </p:childTnLst>
                                </p:cTn>
                              </p:par>
                              <p:par>
                                <p:cTn id="106" presetID="1" presetClass="entr" presetSubtype="0" fill="hold" nodeType="withEffect">
                                  <p:stCondLst>
                                    <p:cond delay="0"/>
                                  </p:stCondLst>
                                  <p:childTnLst>
                                    <p:set>
                                      <p:cBhvr>
                                        <p:cTn id="107" dur="1" fill="hold">
                                          <p:stCondLst>
                                            <p:cond delay="0"/>
                                          </p:stCondLst>
                                        </p:cTn>
                                        <p:tgtEl>
                                          <p:spTgt spid="17"/>
                                        </p:tgtEl>
                                        <p:attrNameLst>
                                          <p:attrName>style.visibility</p:attrName>
                                        </p:attrNameLst>
                                      </p:cBhvr>
                                      <p:to>
                                        <p:strVal val="visible"/>
                                      </p:to>
                                    </p:set>
                                  </p:childTnLst>
                                </p:cTn>
                              </p:par>
                            </p:childTnLst>
                          </p:cTn>
                        </p:par>
                        <p:par>
                          <p:cTn id="108" fill="hold">
                            <p:stCondLst>
                              <p:cond delay="3000"/>
                            </p:stCondLst>
                            <p:childTnLst>
                              <p:par>
                                <p:cTn id="109" presetID="42" presetClass="path" presetSubtype="0" accel="50000" fill="hold" nodeType="afterEffect">
                                  <p:stCondLst>
                                    <p:cond delay="0"/>
                                  </p:stCondLst>
                                  <p:childTnLst>
                                    <p:animMotion origin="layout" path="M -3.125E-6 3.7037E-7 L 0.02565 0.09653 " pathEditMode="relative" rAng="0" ptsTypes="AA">
                                      <p:cBhvr>
                                        <p:cTn id="110" dur="1500" fill="hold"/>
                                        <p:tgtEl>
                                          <p:spTgt spid="75"/>
                                        </p:tgtEl>
                                        <p:attrNameLst>
                                          <p:attrName>ppt_x</p:attrName>
                                          <p:attrName>ppt_y</p:attrName>
                                        </p:attrNameLst>
                                      </p:cBhvr>
                                      <p:rCtr x="1276" y="4815"/>
                                    </p:animMotion>
                                  </p:childTnLst>
                                </p:cTn>
                              </p:par>
                              <p:par>
                                <p:cTn id="111" presetID="42" presetClass="path" presetSubtype="0" accel="50000" fill="hold" nodeType="withEffect">
                                  <p:stCondLst>
                                    <p:cond delay="0"/>
                                  </p:stCondLst>
                                  <p:childTnLst>
                                    <p:animMotion origin="layout" path="M 3.75E-6 3.7037E-7 L -0.00873 0.17639 " pathEditMode="relative" rAng="0" ptsTypes="AA">
                                      <p:cBhvr>
                                        <p:cTn id="112" dur="1500" fill="hold"/>
                                        <p:tgtEl>
                                          <p:spTgt spid="76"/>
                                        </p:tgtEl>
                                        <p:attrNameLst>
                                          <p:attrName>ppt_x</p:attrName>
                                          <p:attrName>ppt_y</p:attrName>
                                        </p:attrNameLst>
                                      </p:cBhvr>
                                      <p:rCtr x="-469" y="8912"/>
                                    </p:animMotion>
                                  </p:childTnLst>
                                </p:cTn>
                              </p:par>
                              <p:par>
                                <p:cTn id="113" presetID="42" presetClass="path" presetSubtype="0" accel="50000" fill="hold" nodeType="withEffect">
                                  <p:stCondLst>
                                    <p:cond delay="0"/>
                                  </p:stCondLst>
                                  <p:childTnLst>
                                    <p:animMotion origin="layout" path="M 4.16667E-7 3.7037E-7 L -0.04258 0.2581 " pathEditMode="relative" rAng="0" ptsTypes="AA">
                                      <p:cBhvr>
                                        <p:cTn id="114" dur="1500" fill="hold"/>
                                        <p:tgtEl>
                                          <p:spTgt spid="77"/>
                                        </p:tgtEl>
                                        <p:attrNameLst>
                                          <p:attrName>ppt_x</p:attrName>
                                          <p:attrName>ppt_y</p:attrName>
                                        </p:attrNameLst>
                                      </p:cBhvr>
                                      <p:rCtr x="-2135" y="12894"/>
                                    </p:animMotion>
                                  </p:childTnLst>
                                </p:cTn>
                              </p:par>
                            </p:childTnLst>
                          </p:cTn>
                        </p:par>
                        <p:par>
                          <p:cTn id="115" fill="hold">
                            <p:stCondLst>
                              <p:cond delay="4500"/>
                            </p:stCondLst>
                            <p:childTnLst>
                              <p:par>
                                <p:cTn id="116" presetID="1" presetClass="exit" presetSubtype="0" fill="hold" nodeType="afterEffect">
                                  <p:stCondLst>
                                    <p:cond delay="0"/>
                                  </p:stCondLst>
                                  <p:childTnLst>
                                    <p:set>
                                      <p:cBhvr>
                                        <p:cTn id="117" dur="1" fill="hold">
                                          <p:stCondLst>
                                            <p:cond delay="0"/>
                                          </p:stCondLst>
                                        </p:cTn>
                                        <p:tgtEl>
                                          <p:spTgt spid="75"/>
                                        </p:tgtEl>
                                        <p:attrNameLst>
                                          <p:attrName>style.visibility</p:attrName>
                                        </p:attrNameLst>
                                      </p:cBhvr>
                                      <p:to>
                                        <p:strVal val="hidden"/>
                                      </p:to>
                                    </p:set>
                                  </p:childTnLst>
                                </p:cTn>
                              </p:par>
                              <p:par>
                                <p:cTn id="118" presetID="1" presetClass="exit" presetSubtype="0" fill="hold" nodeType="withEffect">
                                  <p:stCondLst>
                                    <p:cond delay="0"/>
                                  </p:stCondLst>
                                  <p:childTnLst>
                                    <p:set>
                                      <p:cBhvr>
                                        <p:cTn id="119" dur="1" fill="hold">
                                          <p:stCondLst>
                                            <p:cond delay="0"/>
                                          </p:stCondLst>
                                        </p:cTn>
                                        <p:tgtEl>
                                          <p:spTgt spid="76"/>
                                        </p:tgtEl>
                                        <p:attrNameLst>
                                          <p:attrName>style.visibility</p:attrName>
                                        </p:attrNameLst>
                                      </p:cBhvr>
                                      <p:to>
                                        <p:strVal val="hidden"/>
                                      </p:to>
                                    </p:set>
                                  </p:childTnLst>
                                </p:cTn>
                              </p:par>
                              <p:par>
                                <p:cTn id="120" presetID="1" presetClass="exit" presetSubtype="0" fill="hold" nodeType="withEffect">
                                  <p:stCondLst>
                                    <p:cond delay="0"/>
                                  </p:stCondLst>
                                  <p:childTnLst>
                                    <p:set>
                                      <p:cBhvr>
                                        <p:cTn id="121" dur="1" fill="hold">
                                          <p:stCondLst>
                                            <p:cond delay="0"/>
                                          </p:stCondLst>
                                        </p:cTn>
                                        <p:tgtEl>
                                          <p:spTgt spid="77"/>
                                        </p:tgtEl>
                                        <p:attrNameLst>
                                          <p:attrName>style.visibility</p:attrName>
                                        </p:attrNameLst>
                                      </p:cBhvr>
                                      <p:to>
                                        <p:strVal val="hidden"/>
                                      </p:to>
                                    </p:set>
                                  </p:childTnLst>
                                </p:cTn>
                              </p:par>
                              <p:par>
                                <p:cTn id="122" presetID="1" presetClass="entr" presetSubtype="0" fill="hold" nodeType="withEffect">
                                  <p:stCondLst>
                                    <p:cond delay="0"/>
                                  </p:stCondLst>
                                  <p:childTnLst>
                                    <p:set>
                                      <p:cBhvr>
                                        <p:cTn id="123" dur="1" fill="hold">
                                          <p:stCondLst>
                                            <p:cond delay="0"/>
                                          </p:stCondLst>
                                        </p:cTn>
                                        <p:tgtEl>
                                          <p:spTgt spid="18"/>
                                        </p:tgtEl>
                                        <p:attrNameLst>
                                          <p:attrName>style.visibility</p:attrName>
                                        </p:attrNameLst>
                                      </p:cBhvr>
                                      <p:to>
                                        <p:strVal val="visible"/>
                                      </p:to>
                                    </p:set>
                                  </p:childTnLst>
                                </p:cTn>
                              </p:par>
                            </p:childTnLst>
                          </p:cTn>
                        </p:par>
                        <p:par>
                          <p:cTn id="124" fill="hold">
                            <p:stCondLst>
                              <p:cond delay="4500"/>
                            </p:stCondLst>
                            <p:childTnLst>
                              <p:par>
                                <p:cTn id="125" presetID="42" presetClass="path" presetSubtype="0" accel="50000" fill="hold" nodeType="afterEffect">
                                  <p:stCondLst>
                                    <p:cond delay="0"/>
                                  </p:stCondLst>
                                  <p:childTnLst>
                                    <p:animMotion origin="layout" path="M -2.91667E-6 3.7037E-7 L -0.03125 0.09583 " pathEditMode="relative" rAng="0" ptsTypes="AA">
                                      <p:cBhvr>
                                        <p:cTn id="126" dur="1500" fill="hold"/>
                                        <p:tgtEl>
                                          <p:spTgt spid="78"/>
                                        </p:tgtEl>
                                        <p:attrNameLst>
                                          <p:attrName>ppt_x</p:attrName>
                                          <p:attrName>ppt_y</p:attrName>
                                        </p:attrNameLst>
                                      </p:cBhvr>
                                      <p:rCtr x="-1563" y="4792"/>
                                    </p:animMotion>
                                  </p:childTnLst>
                                </p:cTn>
                              </p:par>
                              <p:par>
                                <p:cTn id="127" presetID="42" presetClass="path" presetSubtype="0" accel="50000" fill="hold" nodeType="withEffect">
                                  <p:stCondLst>
                                    <p:cond delay="0"/>
                                  </p:stCondLst>
                                  <p:childTnLst>
                                    <p:animMotion origin="layout" path="M 3.95833E-6 3.7037E-7 L -0.06381 0.17639 " pathEditMode="relative" rAng="0" ptsTypes="AA">
                                      <p:cBhvr>
                                        <p:cTn id="128" dur="1500" fill="hold"/>
                                        <p:tgtEl>
                                          <p:spTgt spid="28"/>
                                        </p:tgtEl>
                                        <p:attrNameLst>
                                          <p:attrName>ppt_x</p:attrName>
                                          <p:attrName>ppt_y</p:attrName>
                                        </p:attrNameLst>
                                      </p:cBhvr>
                                      <p:rCtr x="-3203" y="8889"/>
                                    </p:animMotion>
                                  </p:childTnLst>
                                </p:cTn>
                              </p:par>
                              <p:par>
                                <p:cTn id="129" presetID="42" presetClass="path" presetSubtype="0" accel="50000" fill="hold" nodeType="withEffect">
                                  <p:stCondLst>
                                    <p:cond delay="0"/>
                                  </p:stCondLst>
                                  <p:childTnLst>
                                    <p:animMotion origin="layout" path="M -6.25E-7 3.7037E-7 L -0.09818 0.25486 " pathEditMode="relative" rAng="0" ptsTypes="AA">
                                      <p:cBhvr>
                                        <p:cTn id="130" dur="1500" fill="hold"/>
                                        <p:tgtEl>
                                          <p:spTgt spid="37"/>
                                        </p:tgtEl>
                                        <p:attrNameLst>
                                          <p:attrName>ppt_x</p:attrName>
                                          <p:attrName>ppt_y</p:attrName>
                                        </p:attrNameLst>
                                      </p:cBhvr>
                                      <p:rCtr x="-4909" y="12731"/>
                                    </p:animMotion>
                                  </p:childTnLst>
                                </p:cTn>
                              </p:par>
                            </p:childTnLst>
                          </p:cTn>
                        </p:par>
                        <p:par>
                          <p:cTn id="131" fill="hold">
                            <p:stCondLst>
                              <p:cond delay="6000"/>
                            </p:stCondLst>
                            <p:childTnLst>
                              <p:par>
                                <p:cTn id="132" presetID="1" presetClass="exit" presetSubtype="0" fill="hold" nodeType="afterEffect">
                                  <p:stCondLst>
                                    <p:cond delay="0"/>
                                  </p:stCondLst>
                                  <p:childTnLst>
                                    <p:set>
                                      <p:cBhvr>
                                        <p:cTn id="133" dur="1" fill="hold">
                                          <p:stCondLst>
                                            <p:cond delay="0"/>
                                          </p:stCondLst>
                                        </p:cTn>
                                        <p:tgtEl>
                                          <p:spTgt spid="78"/>
                                        </p:tgtEl>
                                        <p:attrNameLst>
                                          <p:attrName>style.visibility</p:attrName>
                                        </p:attrNameLst>
                                      </p:cBhvr>
                                      <p:to>
                                        <p:strVal val="hidden"/>
                                      </p:to>
                                    </p:set>
                                  </p:childTnLst>
                                </p:cTn>
                              </p:par>
                              <p:par>
                                <p:cTn id="134" presetID="1" presetClass="exit" presetSubtype="0" fill="hold" nodeType="withEffect">
                                  <p:stCondLst>
                                    <p:cond delay="0"/>
                                  </p:stCondLst>
                                  <p:childTnLst>
                                    <p:set>
                                      <p:cBhvr>
                                        <p:cTn id="135" dur="1" fill="hold">
                                          <p:stCondLst>
                                            <p:cond delay="0"/>
                                          </p:stCondLst>
                                        </p:cTn>
                                        <p:tgtEl>
                                          <p:spTgt spid="28"/>
                                        </p:tgtEl>
                                        <p:attrNameLst>
                                          <p:attrName>style.visibility</p:attrName>
                                        </p:attrNameLst>
                                      </p:cBhvr>
                                      <p:to>
                                        <p:strVal val="hidden"/>
                                      </p:to>
                                    </p:set>
                                  </p:childTnLst>
                                </p:cTn>
                              </p:par>
                              <p:par>
                                <p:cTn id="136" presetID="1" presetClass="exit" presetSubtype="0" fill="hold" nodeType="withEffect">
                                  <p:stCondLst>
                                    <p:cond delay="0"/>
                                  </p:stCondLst>
                                  <p:childTnLst>
                                    <p:set>
                                      <p:cBhvr>
                                        <p:cTn id="137" dur="1" fill="hold">
                                          <p:stCondLst>
                                            <p:cond delay="0"/>
                                          </p:stCondLst>
                                        </p:cTn>
                                        <p:tgtEl>
                                          <p:spTgt spid="37"/>
                                        </p:tgtEl>
                                        <p:attrNameLst>
                                          <p:attrName>style.visibility</p:attrName>
                                        </p:attrNameLst>
                                      </p:cBhvr>
                                      <p:to>
                                        <p:strVal val="hidden"/>
                                      </p:to>
                                    </p:set>
                                  </p:childTnLst>
                                </p:cTn>
                              </p:par>
                              <p:par>
                                <p:cTn id="138" presetID="1" presetClass="entr" presetSubtype="0" fill="hold" nodeType="withEffect">
                                  <p:stCondLst>
                                    <p:cond delay="0"/>
                                  </p:stCondLst>
                                  <p:childTnLst>
                                    <p:set>
                                      <p:cBhvr>
                                        <p:cTn id="139" dur="1" fill="hold">
                                          <p:stCondLst>
                                            <p:cond delay="0"/>
                                          </p:stCondLst>
                                        </p:cTn>
                                        <p:tgtEl>
                                          <p:spTgt spid="19"/>
                                        </p:tgtEl>
                                        <p:attrNameLst>
                                          <p:attrName>style.visibility</p:attrName>
                                        </p:attrNameLst>
                                      </p:cBhvr>
                                      <p:to>
                                        <p:strVal val="visible"/>
                                      </p:to>
                                    </p:set>
                                  </p:childTnLst>
                                </p:cTn>
                              </p:par>
                            </p:childTnLst>
                          </p:cTn>
                        </p:par>
                        <p:par>
                          <p:cTn id="140" fill="hold">
                            <p:stCondLst>
                              <p:cond delay="6000"/>
                            </p:stCondLst>
                            <p:childTnLst>
                              <p:par>
                                <p:cTn id="141" presetID="63" presetClass="path" presetSubtype="0" accel="50000" fill="hold" nodeType="afterEffect">
                                  <p:stCondLst>
                                    <p:cond delay="500"/>
                                  </p:stCondLst>
                                  <p:childTnLst>
                                    <p:animMotion origin="layout" path="M 8.33333E-7 1.48148E-6 L 0.05039 -0.06042 " pathEditMode="relative" rAng="0" ptsTypes="AA">
                                      <p:cBhvr>
                                        <p:cTn id="142" dur="1500" fill="hold"/>
                                        <p:tgtEl>
                                          <p:spTgt spid="16"/>
                                        </p:tgtEl>
                                        <p:attrNameLst>
                                          <p:attrName>ppt_x</p:attrName>
                                          <p:attrName>ppt_y</p:attrName>
                                        </p:attrNameLst>
                                      </p:cBhvr>
                                      <p:rCtr x="2513" y="-3032"/>
                                    </p:animMotion>
                                  </p:childTnLst>
                                </p:cTn>
                              </p:par>
                              <p:par>
                                <p:cTn id="143" presetID="63" presetClass="path" presetSubtype="0" accel="50000" fill="hold" nodeType="withEffect">
                                  <p:stCondLst>
                                    <p:cond delay="500"/>
                                  </p:stCondLst>
                                  <p:childTnLst>
                                    <p:animMotion origin="layout" path="M -6.25E-7 1.48148E-6 L 0.05143 -0.0588 " pathEditMode="relative" rAng="0" ptsTypes="AA">
                                      <p:cBhvr>
                                        <p:cTn id="144" dur="1500" fill="hold"/>
                                        <p:tgtEl>
                                          <p:spTgt spid="17"/>
                                        </p:tgtEl>
                                        <p:attrNameLst>
                                          <p:attrName>ppt_x</p:attrName>
                                          <p:attrName>ppt_y</p:attrName>
                                        </p:attrNameLst>
                                      </p:cBhvr>
                                      <p:rCtr x="2565" y="-2940"/>
                                    </p:animMotion>
                                  </p:childTnLst>
                                </p:cTn>
                              </p:par>
                              <p:par>
                                <p:cTn id="145" presetID="63" presetClass="path" presetSubtype="0" accel="50000" fill="hold" nodeType="withEffect">
                                  <p:stCondLst>
                                    <p:cond delay="500"/>
                                  </p:stCondLst>
                                  <p:childTnLst>
                                    <p:animMotion origin="layout" path="M -2.29167E-6 1.48148E-6 L 0.05143 -0.0588 " pathEditMode="relative" rAng="0" ptsTypes="AA">
                                      <p:cBhvr>
                                        <p:cTn id="146" dur="1500" fill="hold"/>
                                        <p:tgtEl>
                                          <p:spTgt spid="18"/>
                                        </p:tgtEl>
                                        <p:attrNameLst>
                                          <p:attrName>ppt_x</p:attrName>
                                          <p:attrName>ppt_y</p:attrName>
                                        </p:attrNameLst>
                                      </p:cBhvr>
                                      <p:rCtr x="2565" y="-2940"/>
                                    </p:animMotion>
                                  </p:childTnLst>
                                </p:cTn>
                              </p:par>
                              <p:par>
                                <p:cTn id="147" presetID="63" presetClass="path" presetSubtype="0" accel="50000" fill="hold" nodeType="withEffect">
                                  <p:stCondLst>
                                    <p:cond delay="500"/>
                                  </p:stCondLst>
                                  <p:childTnLst>
                                    <p:animMotion origin="layout" path="M -3.95833E-6 1.48148E-6 L 0.05 -0.0588 " pathEditMode="relative" rAng="0" ptsTypes="AA">
                                      <p:cBhvr>
                                        <p:cTn id="148" dur="1500" fill="hold"/>
                                        <p:tgtEl>
                                          <p:spTgt spid="19"/>
                                        </p:tgtEl>
                                        <p:attrNameLst>
                                          <p:attrName>ppt_x</p:attrName>
                                          <p:attrName>ppt_y</p:attrName>
                                        </p:attrNameLst>
                                      </p:cBhvr>
                                      <p:rCtr x="2500" y="-2940"/>
                                    </p:animMotion>
                                  </p:childTnLst>
                                </p:cTn>
                              </p:par>
                              <p:par>
                                <p:cTn id="149" presetID="63" presetClass="path" presetSubtype="0" accel="50000" fill="hold" nodeType="withEffect">
                                  <p:stCondLst>
                                    <p:cond delay="500"/>
                                  </p:stCondLst>
                                  <p:childTnLst>
                                    <p:animMotion origin="layout" path="M 8.33333E-7 -2.59259E-6 L 0.06667 -0.05833 " pathEditMode="relative" rAng="0" ptsTypes="AA">
                                      <p:cBhvr>
                                        <p:cTn id="150" dur="1500" fill="hold"/>
                                        <p:tgtEl>
                                          <p:spTgt spid="41"/>
                                        </p:tgtEl>
                                        <p:attrNameLst>
                                          <p:attrName>ppt_x</p:attrName>
                                          <p:attrName>ppt_y</p:attrName>
                                        </p:attrNameLst>
                                      </p:cBhvr>
                                      <p:rCtr x="3333" y="-2917"/>
                                    </p:animMotion>
                                  </p:childTnLst>
                                </p:cTn>
                              </p:par>
                              <p:par>
                                <p:cTn id="151" presetID="63" presetClass="path" presetSubtype="0" accel="50000" fill="hold" grpId="1" nodeType="withEffect">
                                  <p:stCondLst>
                                    <p:cond delay="500"/>
                                  </p:stCondLst>
                                  <p:childTnLst>
                                    <p:animMotion origin="layout" path="M -1.45833E-6 1.85185E-6 L 0.07305 -0.06134 " pathEditMode="relative" rAng="0" ptsTypes="AA">
                                      <p:cBhvr>
                                        <p:cTn id="152" dur="1500" fill="hold"/>
                                        <p:tgtEl>
                                          <p:spTgt spid="39"/>
                                        </p:tgtEl>
                                        <p:attrNameLst>
                                          <p:attrName>ppt_x</p:attrName>
                                          <p:attrName>ppt_y</p:attrName>
                                        </p:attrNameLst>
                                      </p:cBhvr>
                                      <p:rCtr x="3646" y="-3079"/>
                                    </p:animMotion>
                                  </p:childTnLst>
                                </p:cTn>
                              </p:par>
                              <p:par>
                                <p:cTn id="153" presetID="63" presetClass="path" presetSubtype="0" accel="50000" fill="hold" nodeType="withEffect">
                                  <p:stCondLst>
                                    <p:cond delay="500"/>
                                  </p:stCondLst>
                                  <p:childTnLst>
                                    <p:animMotion origin="layout" path="M -0.00208 1.48148E-6 L 0.04805 -0.06042 " pathEditMode="relative" rAng="0" ptsTypes="AA">
                                      <p:cBhvr>
                                        <p:cTn id="154" dur="1500" fill="hold"/>
                                        <p:tgtEl>
                                          <p:spTgt spid="20"/>
                                        </p:tgtEl>
                                        <p:attrNameLst>
                                          <p:attrName>ppt_x</p:attrName>
                                          <p:attrName>ppt_y</p:attrName>
                                        </p:attrNameLst>
                                      </p:cBhvr>
                                      <p:rCtr x="2500" y="-3032"/>
                                    </p:animMotion>
                                  </p:childTnLst>
                                </p:cTn>
                              </p:par>
                            </p:childTnLst>
                          </p:cTn>
                        </p:par>
                        <p:par>
                          <p:cTn id="155" fill="hold">
                            <p:stCondLst>
                              <p:cond delay="8000"/>
                            </p:stCondLst>
                            <p:childTnLst>
                              <p:par>
                                <p:cTn id="156" presetID="1" presetClass="exit" presetSubtype="0" fill="hold" nodeType="afterEffect">
                                  <p:stCondLst>
                                    <p:cond delay="0"/>
                                  </p:stCondLst>
                                  <p:childTnLst>
                                    <p:set>
                                      <p:cBhvr>
                                        <p:cTn id="157" dur="1" fill="hold">
                                          <p:stCondLst>
                                            <p:cond delay="0"/>
                                          </p:stCondLst>
                                        </p:cTn>
                                        <p:tgtEl>
                                          <p:spTgt spid="16"/>
                                        </p:tgtEl>
                                        <p:attrNameLst>
                                          <p:attrName>style.visibility</p:attrName>
                                        </p:attrNameLst>
                                      </p:cBhvr>
                                      <p:to>
                                        <p:strVal val="hidden"/>
                                      </p:to>
                                    </p:set>
                                  </p:childTnLst>
                                </p:cTn>
                              </p:par>
                              <p:par>
                                <p:cTn id="158" presetID="1" presetClass="exit" presetSubtype="0" fill="hold" nodeType="withEffect">
                                  <p:stCondLst>
                                    <p:cond delay="0"/>
                                  </p:stCondLst>
                                  <p:childTnLst>
                                    <p:set>
                                      <p:cBhvr>
                                        <p:cTn id="159" dur="1" fill="hold">
                                          <p:stCondLst>
                                            <p:cond delay="0"/>
                                          </p:stCondLst>
                                        </p:cTn>
                                        <p:tgtEl>
                                          <p:spTgt spid="17"/>
                                        </p:tgtEl>
                                        <p:attrNameLst>
                                          <p:attrName>style.visibility</p:attrName>
                                        </p:attrNameLst>
                                      </p:cBhvr>
                                      <p:to>
                                        <p:strVal val="hidden"/>
                                      </p:to>
                                    </p:set>
                                  </p:childTnLst>
                                </p:cTn>
                              </p:par>
                              <p:par>
                                <p:cTn id="160" presetID="1" presetClass="exit" presetSubtype="0" fill="hold" nodeType="withEffect">
                                  <p:stCondLst>
                                    <p:cond delay="0"/>
                                  </p:stCondLst>
                                  <p:childTnLst>
                                    <p:set>
                                      <p:cBhvr>
                                        <p:cTn id="161" dur="1" fill="hold">
                                          <p:stCondLst>
                                            <p:cond delay="0"/>
                                          </p:stCondLst>
                                        </p:cTn>
                                        <p:tgtEl>
                                          <p:spTgt spid="18"/>
                                        </p:tgtEl>
                                        <p:attrNameLst>
                                          <p:attrName>style.visibility</p:attrName>
                                        </p:attrNameLst>
                                      </p:cBhvr>
                                      <p:to>
                                        <p:strVal val="hidden"/>
                                      </p:to>
                                    </p:set>
                                  </p:childTnLst>
                                </p:cTn>
                              </p:par>
                              <p:par>
                                <p:cTn id="162" presetID="1" presetClass="exit" presetSubtype="0" fill="hold" nodeType="withEffect">
                                  <p:stCondLst>
                                    <p:cond delay="0"/>
                                  </p:stCondLst>
                                  <p:childTnLst>
                                    <p:set>
                                      <p:cBhvr>
                                        <p:cTn id="163" dur="1" fill="hold">
                                          <p:stCondLst>
                                            <p:cond delay="0"/>
                                          </p:stCondLst>
                                        </p:cTn>
                                        <p:tgtEl>
                                          <p:spTgt spid="19"/>
                                        </p:tgtEl>
                                        <p:attrNameLst>
                                          <p:attrName>style.visibility</p:attrName>
                                        </p:attrNameLst>
                                      </p:cBhvr>
                                      <p:to>
                                        <p:strVal val="hidden"/>
                                      </p:to>
                                    </p:set>
                                  </p:childTnLst>
                                </p:cTn>
                              </p:par>
                              <p:par>
                                <p:cTn id="164" presetID="1" presetClass="exit" presetSubtype="0" fill="hold" nodeType="withEffect">
                                  <p:stCondLst>
                                    <p:cond delay="0"/>
                                  </p:stCondLst>
                                  <p:childTnLst>
                                    <p:set>
                                      <p:cBhvr>
                                        <p:cTn id="165" dur="1" fill="hold">
                                          <p:stCondLst>
                                            <p:cond delay="0"/>
                                          </p:stCondLst>
                                        </p:cTn>
                                        <p:tgtEl>
                                          <p:spTgt spid="41"/>
                                        </p:tgtEl>
                                        <p:attrNameLst>
                                          <p:attrName>style.visibility</p:attrName>
                                        </p:attrNameLst>
                                      </p:cBhvr>
                                      <p:to>
                                        <p:strVal val="hidden"/>
                                      </p:to>
                                    </p:set>
                                  </p:childTnLst>
                                </p:cTn>
                              </p:par>
                              <p:par>
                                <p:cTn id="166" presetID="1" presetClass="exit" presetSubtype="0" fill="hold" nodeType="withEffect">
                                  <p:stCondLst>
                                    <p:cond delay="0"/>
                                  </p:stCondLst>
                                  <p:childTnLst>
                                    <p:set>
                                      <p:cBhvr>
                                        <p:cTn id="167" dur="1" fill="hold">
                                          <p:stCondLst>
                                            <p:cond delay="0"/>
                                          </p:stCondLst>
                                        </p:cTn>
                                        <p:tgtEl>
                                          <p:spTgt spid="20"/>
                                        </p:tgtEl>
                                        <p:attrNameLst>
                                          <p:attrName>style.visibility</p:attrName>
                                        </p:attrNameLst>
                                      </p:cBhvr>
                                      <p:to>
                                        <p:strVal val="hidden"/>
                                      </p:to>
                                    </p:set>
                                  </p:childTnLst>
                                </p:cTn>
                              </p:par>
                              <p:par>
                                <p:cTn id="168" presetID="1" presetClass="entr" presetSubtype="0" fill="hold" nodeType="withEffect">
                                  <p:stCondLst>
                                    <p:cond delay="0"/>
                                  </p:stCondLst>
                                  <p:childTnLst>
                                    <p:set>
                                      <p:cBhvr>
                                        <p:cTn id="169" dur="1" fill="hold">
                                          <p:stCondLst>
                                            <p:cond delay="0"/>
                                          </p:stCondLst>
                                        </p:cTn>
                                        <p:tgtEl>
                                          <p:spTgt spid="15"/>
                                        </p:tgtEl>
                                        <p:attrNameLst>
                                          <p:attrName>style.visibility</p:attrName>
                                        </p:attrNameLst>
                                      </p:cBhvr>
                                      <p:to>
                                        <p:strVal val="visible"/>
                                      </p:to>
                                    </p:set>
                                  </p:childTnLst>
                                </p:cTn>
                              </p:par>
                            </p:childTnLst>
                          </p:cTn>
                        </p:par>
                      </p:childTnLst>
                    </p:cTn>
                  </p:par>
                  <p:par>
                    <p:cTn id="170" fill="hold">
                      <p:stCondLst>
                        <p:cond delay="indefinite"/>
                      </p:stCondLst>
                      <p:childTnLst>
                        <p:par>
                          <p:cTn id="171" fill="hold">
                            <p:stCondLst>
                              <p:cond delay="0"/>
                            </p:stCondLst>
                            <p:childTnLst>
                              <p:par>
                                <p:cTn id="172" presetID="10" presetClass="entr" presetSubtype="0" fill="hold" grpId="0" nodeType="clickEffect">
                                  <p:stCondLst>
                                    <p:cond delay="0"/>
                                  </p:stCondLst>
                                  <p:childTnLst>
                                    <p:set>
                                      <p:cBhvr>
                                        <p:cTn id="173" dur="1" fill="hold">
                                          <p:stCondLst>
                                            <p:cond delay="0"/>
                                          </p:stCondLst>
                                        </p:cTn>
                                        <p:tgtEl>
                                          <p:spTgt spid="8"/>
                                        </p:tgtEl>
                                        <p:attrNameLst>
                                          <p:attrName>style.visibility</p:attrName>
                                        </p:attrNameLst>
                                      </p:cBhvr>
                                      <p:to>
                                        <p:strVal val="visible"/>
                                      </p:to>
                                    </p:set>
                                    <p:animEffect transition="in" filter="fade">
                                      <p:cBhvr>
                                        <p:cTn id="17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9" grpId="0" animBg="1"/>
      <p:bldP spid="39"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DEC6658A-A536-479A-BC23-B978087A1E11}"/>
              </a:ext>
            </a:extLst>
          </p:cNvPr>
          <p:cNvGrpSpPr/>
          <p:nvPr/>
        </p:nvGrpSpPr>
        <p:grpSpPr>
          <a:xfrm>
            <a:off x="4207482" y="2748379"/>
            <a:ext cx="3777039" cy="1592792"/>
            <a:chOff x="2221615" y="3298088"/>
            <a:chExt cx="3777039" cy="1592792"/>
          </a:xfrm>
        </p:grpSpPr>
        <p:pic>
          <p:nvPicPr>
            <p:cNvPr id="79" name="Picture 78">
              <a:extLst>
                <a:ext uri="{FF2B5EF4-FFF2-40B4-BE49-F238E27FC236}">
                  <a16:creationId xmlns:a16="http://schemas.microsoft.com/office/drawing/2014/main" id="{5205264B-64CF-478E-A2F1-369386C18A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21615" y="3321476"/>
              <a:ext cx="311742" cy="1533773"/>
            </a:xfrm>
            <a:prstGeom prst="rect">
              <a:avLst/>
            </a:prstGeom>
          </p:spPr>
        </p:pic>
        <p:pic>
          <p:nvPicPr>
            <p:cNvPr id="80" name="Picture 79" descr="A close up of a logo  Description automatically generated">
              <a:extLst>
                <a:ext uri="{FF2B5EF4-FFF2-40B4-BE49-F238E27FC236}">
                  <a16:creationId xmlns:a16="http://schemas.microsoft.com/office/drawing/2014/main" id="{0D4AA297-C2E5-4028-AF21-5349D85687B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27220" y="3298088"/>
              <a:ext cx="498788" cy="498788"/>
            </a:xfrm>
            <a:prstGeom prst="rect">
              <a:avLst/>
            </a:prstGeom>
          </p:spPr>
        </p:pic>
        <p:pic>
          <p:nvPicPr>
            <p:cNvPr id="81" name="Picture 80" descr="A close up of a logo  Description automatically generated">
              <a:extLst>
                <a:ext uri="{FF2B5EF4-FFF2-40B4-BE49-F238E27FC236}">
                  <a16:creationId xmlns:a16="http://schemas.microsoft.com/office/drawing/2014/main" id="{1718E2F0-BBCC-4D91-B91E-7524F0757E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27220" y="3845090"/>
              <a:ext cx="498788" cy="498788"/>
            </a:xfrm>
            <a:prstGeom prst="rect">
              <a:avLst/>
            </a:prstGeom>
          </p:spPr>
        </p:pic>
        <p:pic>
          <p:nvPicPr>
            <p:cNvPr id="82" name="Picture 81" descr="A close up of a logo  Description automatically generated">
              <a:extLst>
                <a:ext uri="{FF2B5EF4-FFF2-40B4-BE49-F238E27FC236}">
                  <a16:creationId xmlns:a16="http://schemas.microsoft.com/office/drawing/2014/main" id="{EA4C6607-54A8-49B0-BF39-632BAE2214A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27220" y="4392092"/>
              <a:ext cx="498788" cy="498788"/>
            </a:xfrm>
            <a:prstGeom prst="rect">
              <a:avLst/>
            </a:prstGeom>
          </p:spPr>
        </p:pic>
        <p:pic>
          <p:nvPicPr>
            <p:cNvPr id="83" name="Picture 82" descr="A close up of a logo  Description automatically generated">
              <a:extLst>
                <a:ext uri="{FF2B5EF4-FFF2-40B4-BE49-F238E27FC236}">
                  <a16:creationId xmlns:a16="http://schemas.microsoft.com/office/drawing/2014/main" id="{27E77EFB-D52B-41A7-8DAE-EFB8D8C2EE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78691" y="3298088"/>
              <a:ext cx="498788" cy="498788"/>
            </a:xfrm>
            <a:prstGeom prst="rect">
              <a:avLst/>
            </a:prstGeom>
          </p:spPr>
        </p:pic>
        <p:pic>
          <p:nvPicPr>
            <p:cNvPr id="84" name="Picture 83" descr="A close up of a logo  Description automatically generated">
              <a:extLst>
                <a:ext uri="{FF2B5EF4-FFF2-40B4-BE49-F238E27FC236}">
                  <a16:creationId xmlns:a16="http://schemas.microsoft.com/office/drawing/2014/main" id="{1623A866-6C5B-4373-8E3A-4A6D8CEDB9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78691" y="3845090"/>
              <a:ext cx="498788" cy="498788"/>
            </a:xfrm>
            <a:prstGeom prst="rect">
              <a:avLst/>
            </a:prstGeom>
          </p:spPr>
        </p:pic>
        <p:pic>
          <p:nvPicPr>
            <p:cNvPr id="85" name="Picture 84" descr="A close up of a logo  Description automatically generated">
              <a:extLst>
                <a:ext uri="{FF2B5EF4-FFF2-40B4-BE49-F238E27FC236}">
                  <a16:creationId xmlns:a16="http://schemas.microsoft.com/office/drawing/2014/main" id="{4B835F8E-9914-4D98-A221-C10490F43A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78691" y="4392092"/>
              <a:ext cx="498788" cy="498788"/>
            </a:xfrm>
            <a:prstGeom prst="rect">
              <a:avLst/>
            </a:prstGeom>
          </p:spPr>
        </p:pic>
        <p:pic>
          <p:nvPicPr>
            <p:cNvPr id="86" name="Picture 85" descr="A picture containing object  Description automatically generated">
              <a:extLst>
                <a:ext uri="{FF2B5EF4-FFF2-40B4-BE49-F238E27FC236}">
                  <a16:creationId xmlns:a16="http://schemas.microsoft.com/office/drawing/2014/main" id="{6E971C44-0886-4877-81F8-3167D189432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06563" y="3376024"/>
              <a:ext cx="355386" cy="342917"/>
            </a:xfrm>
            <a:prstGeom prst="rect">
              <a:avLst/>
            </a:prstGeom>
          </p:spPr>
        </p:pic>
        <p:pic>
          <p:nvPicPr>
            <p:cNvPr id="87" name="Picture 86" descr="A picture containing object  Description automatically generated">
              <a:extLst>
                <a:ext uri="{FF2B5EF4-FFF2-40B4-BE49-F238E27FC236}">
                  <a16:creationId xmlns:a16="http://schemas.microsoft.com/office/drawing/2014/main" id="{3A61957D-68C1-4985-B17A-1E0058D24C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06563" y="3923026"/>
              <a:ext cx="355386" cy="342917"/>
            </a:xfrm>
            <a:prstGeom prst="rect">
              <a:avLst/>
            </a:prstGeom>
          </p:spPr>
        </p:pic>
        <p:pic>
          <p:nvPicPr>
            <p:cNvPr id="88" name="Picture 87" descr="A picture containing object  Description automatically generated">
              <a:extLst>
                <a:ext uri="{FF2B5EF4-FFF2-40B4-BE49-F238E27FC236}">
                  <a16:creationId xmlns:a16="http://schemas.microsoft.com/office/drawing/2014/main" id="{C47C9E4A-EBD7-40FC-BADD-E36770EFCF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06563" y="4470028"/>
              <a:ext cx="355386" cy="342917"/>
            </a:xfrm>
            <a:prstGeom prst="rect">
              <a:avLst/>
            </a:prstGeom>
          </p:spPr>
        </p:pic>
        <p:pic>
          <p:nvPicPr>
            <p:cNvPr id="89" name="Picture 88" descr="A picture containing object  Description automatically generated">
              <a:extLst>
                <a:ext uri="{FF2B5EF4-FFF2-40B4-BE49-F238E27FC236}">
                  <a16:creationId xmlns:a16="http://schemas.microsoft.com/office/drawing/2014/main" id="{4B4E7FE4-D56D-42E9-9624-50A274D2181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52131" y="3376024"/>
              <a:ext cx="355386" cy="342917"/>
            </a:xfrm>
            <a:prstGeom prst="rect">
              <a:avLst/>
            </a:prstGeom>
          </p:spPr>
        </p:pic>
        <p:pic>
          <p:nvPicPr>
            <p:cNvPr id="90" name="Picture 89" descr="A picture containing object  Description automatically generated">
              <a:extLst>
                <a:ext uri="{FF2B5EF4-FFF2-40B4-BE49-F238E27FC236}">
                  <a16:creationId xmlns:a16="http://schemas.microsoft.com/office/drawing/2014/main" id="{6FB2AF3F-EFAF-4F55-8FB6-53FE76450C0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52131" y="3923026"/>
              <a:ext cx="355386" cy="342917"/>
            </a:xfrm>
            <a:prstGeom prst="rect">
              <a:avLst/>
            </a:prstGeom>
          </p:spPr>
        </p:pic>
        <p:pic>
          <p:nvPicPr>
            <p:cNvPr id="91" name="Picture 90" descr="A picture containing object  Description automatically generated">
              <a:extLst>
                <a:ext uri="{FF2B5EF4-FFF2-40B4-BE49-F238E27FC236}">
                  <a16:creationId xmlns:a16="http://schemas.microsoft.com/office/drawing/2014/main" id="{5FA5EE9A-1D46-4DD4-A548-0E0921160CD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52131" y="4470028"/>
              <a:ext cx="355386" cy="342917"/>
            </a:xfrm>
            <a:prstGeom prst="rect">
              <a:avLst/>
            </a:prstGeom>
          </p:spPr>
        </p:pic>
        <p:pic>
          <p:nvPicPr>
            <p:cNvPr id="92" name="Picture 91" descr="A picture containing object  Description automatically generated">
              <a:extLst>
                <a:ext uri="{FF2B5EF4-FFF2-40B4-BE49-F238E27FC236}">
                  <a16:creationId xmlns:a16="http://schemas.microsoft.com/office/drawing/2014/main" id="{A849D988-4AB1-4FC2-85E5-1232761D5F6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97699" y="3376024"/>
              <a:ext cx="355386" cy="342917"/>
            </a:xfrm>
            <a:prstGeom prst="rect">
              <a:avLst/>
            </a:prstGeom>
          </p:spPr>
        </p:pic>
        <p:pic>
          <p:nvPicPr>
            <p:cNvPr id="93" name="Picture 92" descr="A picture containing object  Description automatically generated">
              <a:extLst>
                <a:ext uri="{FF2B5EF4-FFF2-40B4-BE49-F238E27FC236}">
                  <a16:creationId xmlns:a16="http://schemas.microsoft.com/office/drawing/2014/main" id="{09E29C9E-F0AC-4A05-AD95-F13B555517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97699" y="3923026"/>
              <a:ext cx="355386" cy="342917"/>
            </a:xfrm>
            <a:prstGeom prst="rect">
              <a:avLst/>
            </a:prstGeom>
          </p:spPr>
        </p:pic>
        <p:pic>
          <p:nvPicPr>
            <p:cNvPr id="94" name="Picture 93" descr="A picture containing object  Description automatically generated">
              <a:extLst>
                <a:ext uri="{FF2B5EF4-FFF2-40B4-BE49-F238E27FC236}">
                  <a16:creationId xmlns:a16="http://schemas.microsoft.com/office/drawing/2014/main" id="{5F318B23-A1A3-46C4-BF8D-27B39364369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97699" y="4470028"/>
              <a:ext cx="355386" cy="342917"/>
            </a:xfrm>
            <a:prstGeom prst="rect">
              <a:avLst/>
            </a:prstGeom>
          </p:spPr>
        </p:pic>
        <p:pic>
          <p:nvPicPr>
            <p:cNvPr id="95" name="Picture 94" descr="A picture containing object  Description automatically generated">
              <a:extLst>
                <a:ext uri="{FF2B5EF4-FFF2-40B4-BE49-F238E27FC236}">
                  <a16:creationId xmlns:a16="http://schemas.microsoft.com/office/drawing/2014/main" id="{19059F23-5636-4400-9374-8DB1ED7894E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43268" y="3376024"/>
              <a:ext cx="355386" cy="342917"/>
            </a:xfrm>
            <a:prstGeom prst="rect">
              <a:avLst/>
            </a:prstGeom>
          </p:spPr>
        </p:pic>
        <p:pic>
          <p:nvPicPr>
            <p:cNvPr id="96" name="Picture 95" descr="A picture containing object  Description automatically generated">
              <a:extLst>
                <a:ext uri="{FF2B5EF4-FFF2-40B4-BE49-F238E27FC236}">
                  <a16:creationId xmlns:a16="http://schemas.microsoft.com/office/drawing/2014/main" id="{3E9A2E05-A62D-458E-815B-DAAE38CCA4F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43268" y="3923026"/>
              <a:ext cx="355386" cy="342917"/>
            </a:xfrm>
            <a:prstGeom prst="rect">
              <a:avLst/>
            </a:prstGeom>
          </p:spPr>
        </p:pic>
        <p:pic>
          <p:nvPicPr>
            <p:cNvPr id="97" name="Picture 96" descr="A picture containing object  Description automatically generated">
              <a:extLst>
                <a:ext uri="{FF2B5EF4-FFF2-40B4-BE49-F238E27FC236}">
                  <a16:creationId xmlns:a16="http://schemas.microsoft.com/office/drawing/2014/main" id="{981BB53F-3CCD-491C-AA94-893EADE82C2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43268" y="4470028"/>
              <a:ext cx="355386" cy="342917"/>
            </a:xfrm>
            <a:prstGeom prst="rect">
              <a:avLst/>
            </a:prstGeom>
          </p:spPr>
        </p:pic>
      </p:grpSp>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1:3</a:t>
            </a:r>
          </a:p>
        </p:txBody>
      </p:sp>
      <p:sp>
        <p:nvSpPr>
          <p:cNvPr id="3" name="TextBox 2">
            <a:extLst>
              <a:ext uri="{FF2B5EF4-FFF2-40B4-BE49-F238E27FC236}">
                <a16:creationId xmlns:a16="http://schemas.microsoft.com/office/drawing/2014/main" id="{9DD085CD-E760-4ACF-962D-D57D7A6A85FE}"/>
              </a:ext>
            </a:extLst>
          </p:cNvPr>
          <p:cNvSpPr txBox="1"/>
          <p:nvPr/>
        </p:nvSpPr>
        <p:spPr bwMode="auto">
          <a:xfrm>
            <a:off x="1809795" y="920310"/>
            <a:ext cx="857241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latin typeface="Myriad Pro Semibold" charset="0"/>
                <a:ea typeface="Myriad Pro Semibold" charset="0"/>
                <a:cs typeface="Myriad Pro Semibold" charset="0"/>
              </a:rPr>
              <a:t>72 sticks shared equally between 3 children. How many sticks each?</a:t>
            </a:r>
            <a:endParaRPr lang="en-GB" sz="2200" dirty="0">
              <a:solidFill>
                <a:srgbClr val="FF0000"/>
              </a:solidFill>
              <a:latin typeface="Myriad Pro Semibold" charset="0"/>
              <a:ea typeface="Myriad Pro Semibold" charset="0"/>
              <a:cs typeface="Myriad Pro Semibold" charset="0"/>
            </a:endParaRPr>
          </a:p>
        </p:txBody>
      </p:sp>
      <p:sp>
        <p:nvSpPr>
          <p:cNvPr id="4" name="TextBox 3">
            <a:extLst>
              <a:ext uri="{FF2B5EF4-FFF2-40B4-BE49-F238E27FC236}">
                <a16:creationId xmlns:a16="http://schemas.microsoft.com/office/drawing/2014/main" id="{F902695F-9515-4988-8B96-D93AD415AFA3}"/>
              </a:ext>
            </a:extLst>
          </p:cNvPr>
          <p:cNvSpPr txBox="1"/>
          <p:nvPr/>
        </p:nvSpPr>
        <p:spPr bwMode="auto">
          <a:xfrm>
            <a:off x="5053785" y="1524946"/>
            <a:ext cx="148790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latin typeface="Myriad Pro Semibold" charset="0"/>
                <a:ea typeface="Myriad Pro Semibold" charset="0"/>
                <a:cs typeface="Myriad Pro Semibold" charset="0"/>
              </a:rPr>
              <a:t>72  ÷  3  =</a:t>
            </a:r>
            <a:endParaRPr lang="en-GB" sz="2200" dirty="0">
              <a:solidFill>
                <a:srgbClr val="C00000"/>
              </a:solidFill>
              <a:latin typeface="Myriad Pro Semibold" charset="0"/>
              <a:ea typeface="Myriad Pro Semibold" charset="0"/>
              <a:cs typeface="Myriad Pro Semibold" charset="0"/>
            </a:endParaRPr>
          </a:p>
        </p:txBody>
      </p:sp>
      <p:sp>
        <p:nvSpPr>
          <p:cNvPr id="5" name="Rectangle 4">
            <a:extLst>
              <a:ext uri="{FF2B5EF4-FFF2-40B4-BE49-F238E27FC236}">
                <a16:creationId xmlns:a16="http://schemas.microsoft.com/office/drawing/2014/main" id="{5B38BC50-49A3-4226-9FE0-CE42BFB81FA6}"/>
              </a:ext>
            </a:extLst>
          </p:cNvPr>
          <p:cNvSpPr/>
          <p:nvPr/>
        </p:nvSpPr>
        <p:spPr bwMode="auto">
          <a:xfrm>
            <a:off x="6727641" y="1515420"/>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
        <p:nvSpPr>
          <p:cNvPr id="6" name="TextBox 5">
            <a:extLst>
              <a:ext uri="{FF2B5EF4-FFF2-40B4-BE49-F238E27FC236}">
                <a16:creationId xmlns:a16="http://schemas.microsoft.com/office/drawing/2014/main" id="{FE156E4C-3735-46D4-87A0-0EDC033928F3}"/>
              </a:ext>
            </a:extLst>
          </p:cNvPr>
          <p:cNvSpPr txBox="1"/>
          <p:nvPr/>
        </p:nvSpPr>
        <p:spPr bwMode="auto">
          <a:xfrm>
            <a:off x="6717030" y="1524945"/>
            <a:ext cx="48923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latin typeface="Myriad Pro Semibold" charset="0"/>
                <a:ea typeface="Myriad Pro Semibold" charset="0"/>
                <a:cs typeface="Myriad Pro Semibold" charset="0"/>
              </a:rPr>
              <a:t>24</a:t>
            </a:r>
          </a:p>
        </p:txBody>
      </p:sp>
      <p:sp>
        <p:nvSpPr>
          <p:cNvPr id="7" name="TextBox 6">
            <a:extLst>
              <a:ext uri="{FF2B5EF4-FFF2-40B4-BE49-F238E27FC236}">
                <a16:creationId xmlns:a16="http://schemas.microsoft.com/office/drawing/2014/main" id="{0FFFFC1F-C9CB-46D5-BD75-C0D7522922DC}"/>
              </a:ext>
            </a:extLst>
          </p:cNvPr>
          <p:cNvSpPr txBox="1"/>
          <p:nvPr/>
        </p:nvSpPr>
        <p:spPr bwMode="auto">
          <a:xfrm>
            <a:off x="4388707" y="5128144"/>
            <a:ext cx="341458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solidFill>
                  <a:srgbClr val="0070C0"/>
                </a:solidFill>
                <a:latin typeface="Myriad Pro Semibold" charset="0"/>
                <a:ea typeface="Myriad Pro Semibold" charset="0"/>
                <a:cs typeface="Myriad Pro Semibold" charset="0"/>
              </a:rPr>
              <a:t>7 tens ÷ 3 = 2 tens r 1 ten</a:t>
            </a:r>
          </a:p>
        </p:txBody>
      </p:sp>
      <p:sp>
        <p:nvSpPr>
          <p:cNvPr id="8" name="TextBox 7">
            <a:extLst>
              <a:ext uri="{FF2B5EF4-FFF2-40B4-BE49-F238E27FC236}">
                <a16:creationId xmlns:a16="http://schemas.microsoft.com/office/drawing/2014/main" id="{44416EAC-6C7E-41D1-BEE0-B0B64A1B6AB9}"/>
              </a:ext>
            </a:extLst>
          </p:cNvPr>
          <p:cNvSpPr txBox="1"/>
          <p:nvPr/>
        </p:nvSpPr>
        <p:spPr bwMode="auto">
          <a:xfrm>
            <a:off x="4682792" y="5537746"/>
            <a:ext cx="282641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solidFill>
                  <a:srgbClr val="FF0000"/>
                </a:solidFill>
                <a:latin typeface="Myriad Pro Semibold" charset="0"/>
                <a:ea typeface="Myriad Pro Semibold" charset="0"/>
                <a:cs typeface="Myriad Pro Semibold" charset="0"/>
              </a:rPr>
              <a:t>12 ones ÷ 3 = 4 ones</a:t>
            </a:r>
          </a:p>
        </p:txBody>
      </p:sp>
      <p:sp>
        <p:nvSpPr>
          <p:cNvPr id="39" name="Rectangle 38">
            <a:extLst>
              <a:ext uri="{FF2B5EF4-FFF2-40B4-BE49-F238E27FC236}">
                <a16:creationId xmlns:a16="http://schemas.microsoft.com/office/drawing/2014/main" id="{34DC53A5-4A53-4830-B38F-A3FA3BDCE06A}"/>
              </a:ext>
            </a:extLst>
          </p:cNvPr>
          <p:cNvSpPr/>
          <p:nvPr/>
        </p:nvSpPr>
        <p:spPr bwMode="auto">
          <a:xfrm>
            <a:off x="4750292" y="2711532"/>
            <a:ext cx="1152381" cy="1777555"/>
          </a:xfrm>
          <a:prstGeom prst="rect">
            <a:avLst/>
          </a:prstGeom>
          <a:solidFill>
            <a:srgbClr val="FFFFFF">
              <a:alpha val="69804"/>
            </a:srgbClr>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pic>
        <p:nvPicPr>
          <p:cNvPr id="30" name="Picture 29">
            <a:extLst>
              <a:ext uri="{FF2B5EF4-FFF2-40B4-BE49-F238E27FC236}">
                <a16:creationId xmlns:a16="http://schemas.microsoft.com/office/drawing/2014/main" id="{2F6BEA3F-E4BA-4D8B-A045-857344BE98A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3245873" y="5050283"/>
            <a:ext cx="5700254" cy="1280271"/>
          </a:xfrm>
          <a:prstGeom prst="rect">
            <a:avLst/>
          </a:prstGeom>
        </p:spPr>
      </p:pic>
    </p:spTree>
    <p:extLst>
      <p:ext uri="{BB962C8B-B14F-4D97-AF65-F5344CB8AC3E}">
        <p14:creationId xmlns:p14="http://schemas.microsoft.com/office/powerpoint/2010/main" val="1902101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39"/>
                                        </p:tgtEl>
                                      </p:cBhvr>
                                    </p:animEffect>
                                    <p:set>
                                      <p:cBhvr>
                                        <p:cTn id="7" dur="1" fill="hold">
                                          <p:stCondLst>
                                            <p:cond delay="499"/>
                                          </p:stCondLst>
                                        </p:cTn>
                                        <p:tgtEl>
                                          <p:spTgt spid="39"/>
                                        </p:tgtEl>
                                        <p:attrNameLst>
                                          <p:attrName>style.visibility</p:attrName>
                                        </p:attrNameLst>
                                      </p:cBhvr>
                                      <p:to>
                                        <p:strVal val="hidden"/>
                                      </p:to>
                                    </p:set>
                                  </p:childTnLst>
                                </p:cTn>
                              </p:par>
                            </p:childTnLst>
                          </p:cTn>
                        </p:par>
                        <p:par>
                          <p:cTn id="8" fill="hold">
                            <p:stCondLst>
                              <p:cond delay="500"/>
                            </p:stCondLst>
                            <p:childTnLst>
                              <p:par>
                                <p:cTn id="9" presetID="10" presetClass="exit" presetSubtype="0" fill="hold" grpId="0" nodeType="afterEffect">
                                  <p:stCondLst>
                                    <p:cond delay="0"/>
                                  </p:stCondLst>
                                  <p:childTnLst>
                                    <p:animEffect transition="out" filter="fade">
                                      <p:cBhvr>
                                        <p:cTn id="10" dur="500"/>
                                        <p:tgtEl>
                                          <p:spTgt spid="7"/>
                                        </p:tgtEl>
                                      </p:cBhvr>
                                    </p:animEffect>
                                    <p:set>
                                      <p:cBhvr>
                                        <p:cTn id="11" dur="1" fill="hold">
                                          <p:stCondLst>
                                            <p:cond delay="499"/>
                                          </p:stCondLst>
                                        </p:cTn>
                                        <p:tgtEl>
                                          <p:spTgt spid="7"/>
                                        </p:tgtEl>
                                        <p:attrNameLst>
                                          <p:attrName>style.visibility</p:attrName>
                                        </p:attrNameLst>
                                      </p:cBhvr>
                                      <p:to>
                                        <p:strVal val="hidden"/>
                                      </p:to>
                                    </p:set>
                                  </p:childTnLst>
                                </p:cTn>
                              </p:par>
                              <p:par>
                                <p:cTn id="12" presetID="10" presetClass="exit" presetSubtype="0" fill="hold" grpId="0" nodeType="withEffect">
                                  <p:stCondLst>
                                    <p:cond delay="0"/>
                                  </p:stCondLst>
                                  <p:childTnLst>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fade">
                                      <p:cBhvr>
                                        <p:cTn id="18" dur="500"/>
                                        <p:tgtEl>
                                          <p:spTgt spid="3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3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32" descr="A close up of a logo  Description automatically generated" hidden="1">
            <a:extLst>
              <a:ext uri="{FF2B5EF4-FFF2-40B4-BE49-F238E27FC236}">
                <a16:creationId xmlns:a16="http://schemas.microsoft.com/office/drawing/2014/main" id="{EABB3576-5A44-4677-A249-854835FF4F89}"/>
              </a:ext>
            </a:extLst>
          </p:cNvPr>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3506048" y="1561622"/>
            <a:ext cx="6135088" cy="4429235"/>
          </a:xfrm>
          <a:prstGeom prst="rect">
            <a:avLst/>
          </a:prstGeom>
        </p:spPr>
      </p:pic>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1:4</a:t>
            </a:r>
          </a:p>
        </p:txBody>
      </p:sp>
      <p:sp>
        <p:nvSpPr>
          <p:cNvPr id="3" name="TextBox 2">
            <a:extLst>
              <a:ext uri="{FF2B5EF4-FFF2-40B4-BE49-F238E27FC236}">
                <a16:creationId xmlns:a16="http://schemas.microsoft.com/office/drawing/2014/main" id="{3189C4C5-B087-4ADA-A443-5BD9BB4845A3}"/>
              </a:ext>
            </a:extLst>
          </p:cNvPr>
          <p:cNvSpPr txBox="1"/>
          <p:nvPr/>
        </p:nvSpPr>
        <p:spPr bwMode="auto">
          <a:xfrm>
            <a:off x="1707813" y="920309"/>
            <a:ext cx="877637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100" dirty="0">
                <a:latin typeface="Myriad Pro Semibold" charset="0"/>
                <a:ea typeface="Myriad Pro Semibold" charset="0"/>
                <a:cs typeface="Myriad Pro Semibold" charset="0"/>
              </a:rPr>
              <a:t>81 marbles shared equally between 3 children. How many marbles each?</a:t>
            </a:r>
            <a:endParaRPr lang="en-GB" sz="2100" dirty="0">
              <a:solidFill>
                <a:srgbClr val="FF0000"/>
              </a:solidFill>
              <a:latin typeface="Myriad Pro Semibold" charset="0"/>
              <a:ea typeface="Myriad Pro Semibold" charset="0"/>
              <a:cs typeface="Myriad Pro Semibold" charset="0"/>
            </a:endParaRPr>
          </a:p>
        </p:txBody>
      </p:sp>
      <p:sp>
        <p:nvSpPr>
          <p:cNvPr id="4" name="TextBox 3">
            <a:extLst>
              <a:ext uri="{FF2B5EF4-FFF2-40B4-BE49-F238E27FC236}">
                <a16:creationId xmlns:a16="http://schemas.microsoft.com/office/drawing/2014/main" id="{4E49C92E-90D5-46C4-AFE8-47583093450B}"/>
              </a:ext>
            </a:extLst>
          </p:cNvPr>
          <p:cNvSpPr txBox="1"/>
          <p:nvPr/>
        </p:nvSpPr>
        <p:spPr bwMode="auto">
          <a:xfrm>
            <a:off x="5053785" y="1524946"/>
            <a:ext cx="148790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latin typeface="Myriad Pro Semibold" charset="0"/>
                <a:ea typeface="Myriad Pro Semibold" charset="0"/>
                <a:cs typeface="Myriad Pro Semibold" charset="0"/>
              </a:rPr>
              <a:t>81  ÷  3  =</a:t>
            </a:r>
            <a:endParaRPr lang="en-GB" sz="2200" dirty="0">
              <a:solidFill>
                <a:srgbClr val="C00000"/>
              </a:solidFill>
              <a:latin typeface="Myriad Pro Semibold" charset="0"/>
              <a:ea typeface="Myriad Pro Semibold" charset="0"/>
              <a:cs typeface="Myriad Pro Semibold" charset="0"/>
            </a:endParaRPr>
          </a:p>
        </p:txBody>
      </p:sp>
      <p:sp>
        <p:nvSpPr>
          <p:cNvPr id="5" name="Rectangle 4">
            <a:extLst>
              <a:ext uri="{FF2B5EF4-FFF2-40B4-BE49-F238E27FC236}">
                <a16:creationId xmlns:a16="http://schemas.microsoft.com/office/drawing/2014/main" id="{C8C3D5A4-F342-44AB-9A2A-64882A2EDEE3}"/>
              </a:ext>
            </a:extLst>
          </p:cNvPr>
          <p:cNvSpPr/>
          <p:nvPr/>
        </p:nvSpPr>
        <p:spPr bwMode="auto">
          <a:xfrm>
            <a:off x="6727641" y="1515420"/>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
        <p:nvSpPr>
          <p:cNvPr id="7" name="TextBox 6">
            <a:extLst>
              <a:ext uri="{FF2B5EF4-FFF2-40B4-BE49-F238E27FC236}">
                <a16:creationId xmlns:a16="http://schemas.microsoft.com/office/drawing/2014/main" id="{C8A63CEA-685D-49B4-B91D-A4419C989F29}"/>
              </a:ext>
            </a:extLst>
          </p:cNvPr>
          <p:cNvSpPr txBox="1"/>
          <p:nvPr/>
        </p:nvSpPr>
        <p:spPr bwMode="auto">
          <a:xfrm>
            <a:off x="4328594" y="5128144"/>
            <a:ext cx="353481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solidFill>
                  <a:srgbClr val="0070C0"/>
                </a:solidFill>
                <a:latin typeface="Myriad Pro Semibold" charset="0"/>
                <a:ea typeface="Myriad Pro Semibold" charset="0"/>
                <a:cs typeface="Myriad Pro Semibold" charset="0"/>
              </a:rPr>
              <a:t>8 tens ÷ 3 = 2 tens r 2 tens</a:t>
            </a:r>
          </a:p>
        </p:txBody>
      </p:sp>
      <p:pic>
        <p:nvPicPr>
          <p:cNvPr id="14" name="Picture 13">
            <a:extLst>
              <a:ext uri="{FF2B5EF4-FFF2-40B4-BE49-F238E27FC236}">
                <a16:creationId xmlns:a16="http://schemas.microsoft.com/office/drawing/2014/main" id="{40EA5CDB-00DB-44C9-852D-F691522CB8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93215" y="3466794"/>
            <a:ext cx="311742" cy="1533773"/>
          </a:xfrm>
          <a:prstGeom prst="rect">
            <a:avLst/>
          </a:prstGeom>
        </p:spPr>
      </p:pic>
      <p:pic>
        <p:nvPicPr>
          <p:cNvPr id="16" name="Picture 15" descr="A drawing of a face  Description automatically generated">
            <a:extLst>
              <a:ext uri="{FF2B5EF4-FFF2-40B4-BE49-F238E27FC236}">
                <a16:creationId xmlns:a16="http://schemas.microsoft.com/office/drawing/2014/main" id="{A290C8BB-6530-4476-A300-BD6140C3C69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99660" y="2523657"/>
            <a:ext cx="426463" cy="426463"/>
          </a:xfrm>
          <a:prstGeom prst="rect">
            <a:avLst/>
          </a:prstGeom>
        </p:spPr>
      </p:pic>
      <p:pic>
        <p:nvPicPr>
          <p:cNvPr id="18" name="Picture 17">
            <a:extLst>
              <a:ext uri="{FF2B5EF4-FFF2-40B4-BE49-F238E27FC236}">
                <a16:creationId xmlns:a16="http://schemas.microsoft.com/office/drawing/2014/main" id="{0493C58B-4FB5-431D-BF19-E151D314C07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024538" y="2523657"/>
            <a:ext cx="426463" cy="426463"/>
          </a:xfrm>
          <a:prstGeom prst="rect">
            <a:avLst/>
          </a:prstGeom>
        </p:spPr>
      </p:pic>
      <p:pic>
        <p:nvPicPr>
          <p:cNvPr id="19" name="Picture 18" descr="A drawing of a face  Description automatically generated">
            <a:extLst>
              <a:ext uri="{FF2B5EF4-FFF2-40B4-BE49-F238E27FC236}">
                <a16:creationId xmlns:a16="http://schemas.microsoft.com/office/drawing/2014/main" id="{88A1F813-73F5-4DB0-88B3-ABDC94D1051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18962" y="2523657"/>
            <a:ext cx="426463" cy="426463"/>
          </a:xfrm>
          <a:prstGeom prst="rect">
            <a:avLst/>
          </a:prstGeom>
        </p:spPr>
      </p:pic>
      <p:pic>
        <p:nvPicPr>
          <p:cNvPr id="20" name="Picture 19" descr="A drawing of a face  Description automatically generated">
            <a:extLst>
              <a:ext uri="{FF2B5EF4-FFF2-40B4-BE49-F238E27FC236}">
                <a16:creationId xmlns:a16="http://schemas.microsoft.com/office/drawing/2014/main" id="{AAD42687-F4FD-475B-ABC5-D2B619DAE81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38264" y="2523657"/>
            <a:ext cx="426463" cy="426463"/>
          </a:xfrm>
          <a:prstGeom prst="rect">
            <a:avLst/>
          </a:prstGeom>
        </p:spPr>
      </p:pic>
      <p:pic>
        <p:nvPicPr>
          <p:cNvPr id="21" name="Picture 20" descr="A drawing of a face  Description automatically generated">
            <a:extLst>
              <a:ext uri="{FF2B5EF4-FFF2-40B4-BE49-F238E27FC236}">
                <a16:creationId xmlns:a16="http://schemas.microsoft.com/office/drawing/2014/main" id="{B25D31E3-E130-415C-84BA-B4EEC403775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57566" y="2523657"/>
            <a:ext cx="426463" cy="426463"/>
          </a:xfrm>
          <a:prstGeom prst="rect">
            <a:avLst/>
          </a:prstGeom>
        </p:spPr>
      </p:pic>
      <p:pic>
        <p:nvPicPr>
          <p:cNvPr id="22" name="Picture 21" descr="A drawing of a face  Description automatically generated">
            <a:extLst>
              <a:ext uri="{FF2B5EF4-FFF2-40B4-BE49-F238E27FC236}">
                <a16:creationId xmlns:a16="http://schemas.microsoft.com/office/drawing/2014/main" id="{0CDAD41E-2719-4397-BE02-27FE9417FC3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76868" y="2523657"/>
            <a:ext cx="426463" cy="426463"/>
          </a:xfrm>
          <a:prstGeom prst="rect">
            <a:avLst/>
          </a:prstGeom>
        </p:spPr>
      </p:pic>
      <p:pic>
        <p:nvPicPr>
          <p:cNvPr id="23" name="Picture 22" descr="A drawing of a face  Description automatically generated">
            <a:extLst>
              <a:ext uri="{FF2B5EF4-FFF2-40B4-BE49-F238E27FC236}">
                <a16:creationId xmlns:a16="http://schemas.microsoft.com/office/drawing/2014/main" id="{37FC3DCF-3C42-4D63-9EC8-9C7B9A3623A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96170" y="2523657"/>
            <a:ext cx="426463" cy="426463"/>
          </a:xfrm>
          <a:prstGeom prst="rect">
            <a:avLst/>
          </a:prstGeom>
        </p:spPr>
      </p:pic>
      <p:pic>
        <p:nvPicPr>
          <p:cNvPr id="24" name="Picture 23" descr="A drawing of a face  Description automatically generated">
            <a:extLst>
              <a:ext uri="{FF2B5EF4-FFF2-40B4-BE49-F238E27FC236}">
                <a16:creationId xmlns:a16="http://schemas.microsoft.com/office/drawing/2014/main" id="{D3AED4DF-2CB8-42D9-A7FB-A6F53437ECD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15472" y="2523657"/>
            <a:ext cx="426463" cy="426463"/>
          </a:xfrm>
          <a:prstGeom prst="rect">
            <a:avLst/>
          </a:prstGeom>
        </p:spPr>
      </p:pic>
      <p:pic>
        <p:nvPicPr>
          <p:cNvPr id="25" name="Picture 24" descr="A drawing of a face  Description automatically generated">
            <a:extLst>
              <a:ext uri="{FF2B5EF4-FFF2-40B4-BE49-F238E27FC236}">
                <a16:creationId xmlns:a16="http://schemas.microsoft.com/office/drawing/2014/main" id="{C334D337-6811-44E3-BBBF-19FF3AEF6AC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34775" y="2523657"/>
            <a:ext cx="426463" cy="426463"/>
          </a:xfrm>
          <a:prstGeom prst="rect">
            <a:avLst/>
          </a:prstGeom>
        </p:spPr>
      </p:pic>
      <p:grpSp>
        <p:nvGrpSpPr>
          <p:cNvPr id="34" name="Group 33">
            <a:extLst>
              <a:ext uri="{FF2B5EF4-FFF2-40B4-BE49-F238E27FC236}">
                <a16:creationId xmlns:a16="http://schemas.microsoft.com/office/drawing/2014/main" id="{C1CC2C72-5EAB-4EB6-A716-97D3614FE4A3}"/>
              </a:ext>
            </a:extLst>
          </p:cNvPr>
          <p:cNvGrpSpPr/>
          <p:nvPr/>
        </p:nvGrpSpPr>
        <p:grpSpPr>
          <a:xfrm>
            <a:off x="4294463" y="3510310"/>
            <a:ext cx="426463" cy="1497204"/>
            <a:chOff x="2770462" y="3510310"/>
            <a:chExt cx="426463" cy="1497204"/>
          </a:xfrm>
        </p:grpSpPr>
        <p:pic>
          <p:nvPicPr>
            <p:cNvPr id="26" name="Picture 25" descr="A drawing of a face  Description automatically generated">
              <a:extLst>
                <a:ext uri="{FF2B5EF4-FFF2-40B4-BE49-F238E27FC236}">
                  <a16:creationId xmlns:a16="http://schemas.microsoft.com/office/drawing/2014/main" id="{C1B61E82-A42D-4205-B1CE-9343C7C9FA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70462" y="3510310"/>
              <a:ext cx="426463" cy="426463"/>
            </a:xfrm>
            <a:prstGeom prst="rect">
              <a:avLst/>
            </a:prstGeom>
          </p:spPr>
        </p:pic>
        <p:pic>
          <p:nvPicPr>
            <p:cNvPr id="27" name="Picture 26" descr="A drawing of a face  Description automatically generated">
              <a:extLst>
                <a:ext uri="{FF2B5EF4-FFF2-40B4-BE49-F238E27FC236}">
                  <a16:creationId xmlns:a16="http://schemas.microsoft.com/office/drawing/2014/main" id="{16C15A89-48DB-4965-B345-6D30DC6F85F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70462" y="4045681"/>
              <a:ext cx="426463" cy="426463"/>
            </a:xfrm>
            <a:prstGeom prst="rect">
              <a:avLst/>
            </a:prstGeom>
          </p:spPr>
        </p:pic>
        <p:pic>
          <p:nvPicPr>
            <p:cNvPr id="28" name="Picture 27" descr="A drawing of a face  Description automatically generated">
              <a:extLst>
                <a:ext uri="{FF2B5EF4-FFF2-40B4-BE49-F238E27FC236}">
                  <a16:creationId xmlns:a16="http://schemas.microsoft.com/office/drawing/2014/main" id="{C7253BCE-A281-459C-A94C-DB4252938E3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70462" y="4581051"/>
              <a:ext cx="426463" cy="426463"/>
            </a:xfrm>
            <a:prstGeom prst="rect">
              <a:avLst/>
            </a:prstGeom>
          </p:spPr>
        </p:pic>
      </p:grpSp>
      <p:grpSp>
        <p:nvGrpSpPr>
          <p:cNvPr id="35" name="Group 34">
            <a:extLst>
              <a:ext uri="{FF2B5EF4-FFF2-40B4-BE49-F238E27FC236}">
                <a16:creationId xmlns:a16="http://schemas.microsoft.com/office/drawing/2014/main" id="{CD8DB240-12A8-4F55-AEDB-AC13C8BFE003}"/>
              </a:ext>
            </a:extLst>
          </p:cNvPr>
          <p:cNvGrpSpPr/>
          <p:nvPr/>
        </p:nvGrpSpPr>
        <p:grpSpPr>
          <a:xfrm>
            <a:off x="4811979" y="3510310"/>
            <a:ext cx="426463" cy="1497204"/>
            <a:chOff x="3287978" y="3510310"/>
            <a:chExt cx="426463" cy="1497204"/>
          </a:xfrm>
        </p:grpSpPr>
        <p:pic>
          <p:nvPicPr>
            <p:cNvPr id="29" name="Picture 28" descr="A drawing of a face  Description automatically generated">
              <a:extLst>
                <a:ext uri="{FF2B5EF4-FFF2-40B4-BE49-F238E27FC236}">
                  <a16:creationId xmlns:a16="http://schemas.microsoft.com/office/drawing/2014/main" id="{B449BF79-116B-4E05-8337-055BEF99930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87978" y="3510310"/>
              <a:ext cx="426463" cy="426463"/>
            </a:xfrm>
            <a:prstGeom prst="rect">
              <a:avLst/>
            </a:prstGeom>
          </p:spPr>
        </p:pic>
        <p:pic>
          <p:nvPicPr>
            <p:cNvPr id="30" name="Picture 29" descr="A drawing of a face  Description automatically generated">
              <a:extLst>
                <a:ext uri="{FF2B5EF4-FFF2-40B4-BE49-F238E27FC236}">
                  <a16:creationId xmlns:a16="http://schemas.microsoft.com/office/drawing/2014/main" id="{4B6DDE03-F332-4C53-B4F2-57A3CE2CC81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87978" y="4045681"/>
              <a:ext cx="426463" cy="426463"/>
            </a:xfrm>
            <a:prstGeom prst="rect">
              <a:avLst/>
            </a:prstGeom>
          </p:spPr>
        </p:pic>
        <p:pic>
          <p:nvPicPr>
            <p:cNvPr id="31" name="Picture 30" descr="A drawing of a face  Description automatically generated">
              <a:extLst>
                <a:ext uri="{FF2B5EF4-FFF2-40B4-BE49-F238E27FC236}">
                  <a16:creationId xmlns:a16="http://schemas.microsoft.com/office/drawing/2014/main" id="{D4F9B780-7302-40FA-8CA2-46E31F1A8C9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87978" y="4581051"/>
              <a:ext cx="426463" cy="426463"/>
            </a:xfrm>
            <a:prstGeom prst="rect">
              <a:avLst/>
            </a:prstGeom>
          </p:spPr>
        </p:pic>
      </p:grpSp>
    </p:spTree>
    <p:extLst>
      <p:ext uri="{BB962C8B-B14F-4D97-AF65-F5344CB8AC3E}">
        <p14:creationId xmlns:p14="http://schemas.microsoft.com/office/powerpoint/2010/main" val="3632463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par>
                                <p:cTn id="16" presetID="10" presetClass="entr" presetSubtype="0"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nodeType="with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par>
                                <p:cTn id="22" presetID="10" presetClass="entr" presetSubtype="0" fill="hold" nodeType="with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childTnLst>
                                </p:cTn>
                              </p:par>
                              <p:par>
                                <p:cTn id="25" presetID="10" presetClass="entr" presetSubtype="0"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par>
                                <p:cTn id="28" presetID="10" presetClass="entr" presetSubtype="0" fill="hold" nodeType="with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par>
                                <p:cTn id="31" presetID="10" presetClass="entr" presetSubtype="0" fill="hold"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par>
                                <p:cTn id="34" presetID="10" presetClass="entr" presetSubtype="0" fill="hold" nodeType="with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500"/>
                                        <p:tgtEl>
                                          <p:spTgt spid="23"/>
                                        </p:tgtEl>
                                      </p:cBhvr>
                                    </p:animEffect>
                                  </p:childTnLst>
                                </p:cTn>
                              </p:par>
                              <p:par>
                                <p:cTn id="37" presetID="10" presetClass="entr" presetSubtype="0" fill="hold" nodeType="with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500"/>
                                        <p:tgtEl>
                                          <p:spTgt spid="24"/>
                                        </p:tgtEl>
                                      </p:cBhvr>
                                    </p:animEffect>
                                  </p:childTnLst>
                                </p:cTn>
                              </p:par>
                              <p:par>
                                <p:cTn id="40" presetID="10" presetClass="entr" presetSubtype="0"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path" presetSubtype="0" accel="50000" fill="hold" nodeType="clickEffect">
                                  <p:stCondLst>
                                    <p:cond delay="0"/>
                                  </p:stCondLst>
                                  <p:childTnLst>
                                    <p:animMotion origin="layout" path="M -2.08333E-6 -4.07407E-6 L -0.00104 0.14445 " pathEditMode="relative" rAng="0" ptsTypes="AA">
                                      <p:cBhvr>
                                        <p:cTn id="46" dur="1500" fill="hold"/>
                                        <p:tgtEl>
                                          <p:spTgt spid="16"/>
                                        </p:tgtEl>
                                        <p:attrNameLst>
                                          <p:attrName>ppt_x</p:attrName>
                                          <p:attrName>ppt_y</p:attrName>
                                        </p:attrNameLst>
                                      </p:cBhvr>
                                      <p:rCtr x="-52" y="7222"/>
                                    </p:animMotion>
                                  </p:childTnLst>
                                </p:cTn>
                              </p:par>
                              <p:par>
                                <p:cTn id="47" presetID="42" presetClass="path" presetSubtype="0" accel="50000" fill="hold" nodeType="withEffect">
                                  <p:stCondLst>
                                    <p:cond delay="0"/>
                                  </p:stCondLst>
                                  <p:childTnLst>
                                    <p:animMotion origin="layout" path="M -4.16667E-7 -4.07407E-6 L -0.04375 0.22362 " pathEditMode="relative" rAng="0" ptsTypes="AA">
                                      <p:cBhvr>
                                        <p:cTn id="48" dur="1500" fill="hold"/>
                                        <p:tgtEl>
                                          <p:spTgt spid="19"/>
                                        </p:tgtEl>
                                        <p:attrNameLst>
                                          <p:attrName>ppt_x</p:attrName>
                                          <p:attrName>ppt_y</p:attrName>
                                        </p:attrNameLst>
                                      </p:cBhvr>
                                      <p:rCtr x="-2187" y="11181"/>
                                    </p:animMotion>
                                  </p:childTnLst>
                                </p:cTn>
                              </p:par>
                              <p:par>
                                <p:cTn id="49" presetID="42" presetClass="path" presetSubtype="0" accel="50000" fill="hold" nodeType="withEffect">
                                  <p:stCondLst>
                                    <p:cond delay="0"/>
                                  </p:stCondLst>
                                  <p:childTnLst>
                                    <p:animMotion origin="layout" path="M 1.45833E-6 -4.07407E-6 L -0.08607 0.30024 " pathEditMode="relative" rAng="0" ptsTypes="AA">
                                      <p:cBhvr>
                                        <p:cTn id="50" dur="1500" fill="hold"/>
                                        <p:tgtEl>
                                          <p:spTgt spid="20"/>
                                        </p:tgtEl>
                                        <p:attrNameLst>
                                          <p:attrName>ppt_x</p:attrName>
                                          <p:attrName>ppt_y</p:attrName>
                                        </p:attrNameLst>
                                      </p:cBhvr>
                                      <p:rCtr x="-4310" y="15000"/>
                                    </p:animMotion>
                                  </p:childTnLst>
                                </p:cTn>
                              </p:par>
                            </p:childTnLst>
                          </p:cTn>
                        </p:par>
                        <p:par>
                          <p:cTn id="51" fill="hold">
                            <p:stCondLst>
                              <p:cond delay="1500"/>
                            </p:stCondLst>
                            <p:childTnLst>
                              <p:par>
                                <p:cTn id="52" presetID="1" presetClass="exit" presetSubtype="0" fill="hold" nodeType="afterEffect">
                                  <p:stCondLst>
                                    <p:cond delay="0"/>
                                  </p:stCondLst>
                                  <p:childTnLst>
                                    <p:set>
                                      <p:cBhvr>
                                        <p:cTn id="53" dur="1" fill="hold">
                                          <p:stCondLst>
                                            <p:cond delay="0"/>
                                          </p:stCondLst>
                                        </p:cTn>
                                        <p:tgtEl>
                                          <p:spTgt spid="16"/>
                                        </p:tgtEl>
                                        <p:attrNameLst>
                                          <p:attrName>style.visibility</p:attrName>
                                        </p:attrNameLst>
                                      </p:cBhvr>
                                      <p:to>
                                        <p:strVal val="hidden"/>
                                      </p:to>
                                    </p:set>
                                  </p:childTnLst>
                                </p:cTn>
                              </p:par>
                              <p:par>
                                <p:cTn id="54" presetID="1" presetClass="exit" presetSubtype="0" fill="hold" nodeType="withEffect">
                                  <p:stCondLst>
                                    <p:cond delay="0"/>
                                  </p:stCondLst>
                                  <p:childTnLst>
                                    <p:set>
                                      <p:cBhvr>
                                        <p:cTn id="55" dur="1" fill="hold">
                                          <p:stCondLst>
                                            <p:cond delay="0"/>
                                          </p:stCondLst>
                                        </p:cTn>
                                        <p:tgtEl>
                                          <p:spTgt spid="19"/>
                                        </p:tgtEl>
                                        <p:attrNameLst>
                                          <p:attrName>style.visibility</p:attrName>
                                        </p:attrNameLst>
                                      </p:cBhvr>
                                      <p:to>
                                        <p:strVal val="hidden"/>
                                      </p:to>
                                    </p:set>
                                  </p:childTnLst>
                                </p:cTn>
                              </p:par>
                              <p:par>
                                <p:cTn id="56" presetID="1" presetClass="exit" presetSubtype="0" fill="hold" nodeType="withEffect">
                                  <p:stCondLst>
                                    <p:cond delay="0"/>
                                  </p:stCondLst>
                                  <p:childTnLst>
                                    <p:set>
                                      <p:cBhvr>
                                        <p:cTn id="57" dur="1" fill="hold">
                                          <p:stCondLst>
                                            <p:cond delay="0"/>
                                          </p:stCondLst>
                                        </p:cTn>
                                        <p:tgtEl>
                                          <p:spTgt spid="20"/>
                                        </p:tgtEl>
                                        <p:attrNameLst>
                                          <p:attrName>style.visibility</p:attrName>
                                        </p:attrNameLst>
                                      </p:cBhvr>
                                      <p:to>
                                        <p:strVal val="hidden"/>
                                      </p:to>
                                    </p:set>
                                  </p:childTnLst>
                                </p:cTn>
                              </p:par>
                              <p:par>
                                <p:cTn id="58" presetID="1" presetClass="entr" presetSubtype="0" fill="hold" nodeType="withEffect">
                                  <p:stCondLst>
                                    <p:cond delay="0"/>
                                  </p:stCondLst>
                                  <p:childTnLst>
                                    <p:set>
                                      <p:cBhvr>
                                        <p:cTn id="59" dur="1" fill="hold">
                                          <p:stCondLst>
                                            <p:cond delay="0"/>
                                          </p:stCondLst>
                                        </p:cTn>
                                        <p:tgtEl>
                                          <p:spTgt spid="34"/>
                                        </p:tgtEl>
                                        <p:attrNameLst>
                                          <p:attrName>style.visibility</p:attrName>
                                        </p:attrNameLst>
                                      </p:cBhvr>
                                      <p:to>
                                        <p:strVal val="visible"/>
                                      </p:to>
                                    </p:set>
                                  </p:childTnLst>
                                </p:cTn>
                              </p:par>
                            </p:childTnLst>
                          </p:cTn>
                        </p:par>
                        <p:par>
                          <p:cTn id="60" fill="hold">
                            <p:stCondLst>
                              <p:cond delay="1500"/>
                            </p:stCondLst>
                            <p:childTnLst>
                              <p:par>
                                <p:cTn id="61" presetID="42" presetClass="path" presetSubtype="0" accel="50000" fill="hold" nodeType="afterEffect">
                                  <p:stCondLst>
                                    <p:cond delay="0"/>
                                  </p:stCondLst>
                                  <p:childTnLst>
                                    <p:animMotion origin="layout" path="M 3.33333E-6 -4.07407E-6 L -0.08646 0.14375 " pathEditMode="relative" rAng="0" ptsTypes="AA">
                                      <p:cBhvr>
                                        <p:cTn id="62" dur="1500" fill="hold"/>
                                        <p:tgtEl>
                                          <p:spTgt spid="21"/>
                                        </p:tgtEl>
                                        <p:attrNameLst>
                                          <p:attrName>ppt_x</p:attrName>
                                          <p:attrName>ppt_y</p:attrName>
                                        </p:attrNameLst>
                                      </p:cBhvr>
                                      <p:rCtr x="-4323" y="7176"/>
                                    </p:animMotion>
                                  </p:childTnLst>
                                </p:cTn>
                              </p:par>
                              <p:par>
                                <p:cTn id="63" presetID="42" presetClass="path" presetSubtype="0" accel="50000" fill="hold" nodeType="withEffect">
                                  <p:stCondLst>
                                    <p:cond delay="0"/>
                                  </p:stCondLst>
                                  <p:childTnLst>
                                    <p:animMotion origin="layout" path="M -4.79167E-6 -4.07407E-6 L -0.12799 0.22362 " pathEditMode="relative" rAng="0" ptsTypes="AA">
                                      <p:cBhvr>
                                        <p:cTn id="64" dur="1500" fill="hold"/>
                                        <p:tgtEl>
                                          <p:spTgt spid="22"/>
                                        </p:tgtEl>
                                        <p:attrNameLst>
                                          <p:attrName>ppt_x</p:attrName>
                                          <p:attrName>ppt_y</p:attrName>
                                        </p:attrNameLst>
                                      </p:cBhvr>
                                      <p:rCtr x="-6406" y="11181"/>
                                    </p:animMotion>
                                  </p:childTnLst>
                                </p:cTn>
                              </p:par>
                              <p:par>
                                <p:cTn id="65" presetID="42" presetClass="path" presetSubtype="0" accel="50000" fill="hold" nodeType="withEffect">
                                  <p:stCondLst>
                                    <p:cond delay="0"/>
                                  </p:stCondLst>
                                  <p:childTnLst>
                                    <p:animMotion origin="layout" path="M -2.91667E-6 -4.07407E-6 L -0.17213 0.30024 " pathEditMode="relative" rAng="0" ptsTypes="AA">
                                      <p:cBhvr>
                                        <p:cTn id="66" dur="1500" fill="hold"/>
                                        <p:tgtEl>
                                          <p:spTgt spid="23"/>
                                        </p:tgtEl>
                                        <p:attrNameLst>
                                          <p:attrName>ppt_x</p:attrName>
                                          <p:attrName>ppt_y</p:attrName>
                                        </p:attrNameLst>
                                      </p:cBhvr>
                                      <p:rCtr x="-8607" y="15000"/>
                                    </p:animMotion>
                                  </p:childTnLst>
                                </p:cTn>
                              </p:par>
                            </p:childTnLst>
                          </p:cTn>
                        </p:par>
                        <p:par>
                          <p:cTn id="67" fill="hold">
                            <p:stCondLst>
                              <p:cond delay="3000"/>
                            </p:stCondLst>
                            <p:childTnLst>
                              <p:par>
                                <p:cTn id="68" presetID="1" presetClass="exit" presetSubtype="0" fill="hold" nodeType="afterEffect">
                                  <p:stCondLst>
                                    <p:cond delay="0"/>
                                  </p:stCondLst>
                                  <p:childTnLst>
                                    <p:set>
                                      <p:cBhvr>
                                        <p:cTn id="69" dur="1" fill="hold">
                                          <p:stCondLst>
                                            <p:cond delay="0"/>
                                          </p:stCondLst>
                                        </p:cTn>
                                        <p:tgtEl>
                                          <p:spTgt spid="21"/>
                                        </p:tgtEl>
                                        <p:attrNameLst>
                                          <p:attrName>style.visibility</p:attrName>
                                        </p:attrNameLst>
                                      </p:cBhvr>
                                      <p:to>
                                        <p:strVal val="hidden"/>
                                      </p:to>
                                    </p:set>
                                  </p:childTnLst>
                                </p:cTn>
                              </p:par>
                              <p:par>
                                <p:cTn id="70" presetID="1" presetClass="exit" presetSubtype="0" fill="hold" nodeType="withEffect">
                                  <p:stCondLst>
                                    <p:cond delay="0"/>
                                  </p:stCondLst>
                                  <p:childTnLst>
                                    <p:set>
                                      <p:cBhvr>
                                        <p:cTn id="71" dur="1" fill="hold">
                                          <p:stCondLst>
                                            <p:cond delay="0"/>
                                          </p:stCondLst>
                                        </p:cTn>
                                        <p:tgtEl>
                                          <p:spTgt spid="22"/>
                                        </p:tgtEl>
                                        <p:attrNameLst>
                                          <p:attrName>style.visibility</p:attrName>
                                        </p:attrNameLst>
                                      </p:cBhvr>
                                      <p:to>
                                        <p:strVal val="hidden"/>
                                      </p:to>
                                    </p:set>
                                  </p:childTnLst>
                                </p:cTn>
                              </p:par>
                              <p:par>
                                <p:cTn id="72" presetID="1" presetClass="exit" presetSubtype="0" fill="hold" nodeType="withEffect">
                                  <p:stCondLst>
                                    <p:cond delay="0"/>
                                  </p:stCondLst>
                                  <p:childTnLst>
                                    <p:set>
                                      <p:cBhvr>
                                        <p:cTn id="73" dur="1" fill="hold">
                                          <p:stCondLst>
                                            <p:cond delay="0"/>
                                          </p:stCondLst>
                                        </p:cTn>
                                        <p:tgtEl>
                                          <p:spTgt spid="23"/>
                                        </p:tgtEl>
                                        <p:attrNameLst>
                                          <p:attrName>style.visibility</p:attrName>
                                        </p:attrNameLst>
                                      </p:cBhvr>
                                      <p:to>
                                        <p:strVal val="hidden"/>
                                      </p:to>
                                    </p:set>
                                  </p:childTnLst>
                                </p:cTn>
                              </p:par>
                              <p:par>
                                <p:cTn id="74" presetID="1" presetClass="entr" presetSubtype="0" fill="hold" nodeType="withEffect">
                                  <p:stCondLst>
                                    <p:cond delay="0"/>
                                  </p:stCondLst>
                                  <p:childTnLst>
                                    <p:set>
                                      <p:cBhvr>
                                        <p:cTn id="75" dur="1" fill="hold">
                                          <p:stCondLst>
                                            <p:cond delay="0"/>
                                          </p:stCondLst>
                                        </p:cTn>
                                        <p:tgtEl>
                                          <p:spTgt spid="35"/>
                                        </p:tgtEl>
                                        <p:attrNameLst>
                                          <p:attrName>style.visibility</p:attrName>
                                        </p:attrNameLst>
                                      </p:cBhvr>
                                      <p:to>
                                        <p:strVal val="visible"/>
                                      </p:to>
                                    </p:se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fade">
                                      <p:cBhvr>
                                        <p:cTn id="8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B8859249-CFC6-46AC-A9B2-43194C7878A2}"/>
              </a:ext>
            </a:extLst>
          </p:cNvPr>
          <p:cNvGrpSpPr/>
          <p:nvPr/>
        </p:nvGrpSpPr>
        <p:grpSpPr>
          <a:xfrm>
            <a:off x="3441685" y="2771627"/>
            <a:ext cx="5308633" cy="1540721"/>
            <a:chOff x="2221615" y="3619193"/>
            <a:chExt cx="5308633" cy="1540721"/>
          </a:xfrm>
        </p:grpSpPr>
        <p:pic>
          <p:nvPicPr>
            <p:cNvPr id="93" name="Picture 92">
              <a:extLst>
                <a:ext uri="{FF2B5EF4-FFF2-40B4-BE49-F238E27FC236}">
                  <a16:creationId xmlns:a16="http://schemas.microsoft.com/office/drawing/2014/main" id="{46EF2A73-AD68-4109-B350-CFF8C751CE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21615" y="3619193"/>
              <a:ext cx="311742" cy="1533773"/>
            </a:xfrm>
            <a:prstGeom prst="rect">
              <a:avLst/>
            </a:prstGeom>
          </p:spPr>
        </p:pic>
        <p:grpSp>
          <p:nvGrpSpPr>
            <p:cNvPr id="94" name="Group 93">
              <a:extLst>
                <a:ext uri="{FF2B5EF4-FFF2-40B4-BE49-F238E27FC236}">
                  <a16:creationId xmlns:a16="http://schemas.microsoft.com/office/drawing/2014/main" id="{D0A438F3-71D4-4F3D-ADE8-AB3771DB9A2D}"/>
                </a:ext>
              </a:extLst>
            </p:cNvPr>
            <p:cNvGrpSpPr/>
            <p:nvPr/>
          </p:nvGrpSpPr>
          <p:grpSpPr>
            <a:xfrm>
              <a:off x="2922862" y="3662710"/>
              <a:ext cx="426463" cy="1497204"/>
              <a:chOff x="2770462" y="3510310"/>
              <a:chExt cx="426463" cy="1497204"/>
            </a:xfrm>
          </p:grpSpPr>
          <p:pic>
            <p:nvPicPr>
              <p:cNvPr id="95" name="Picture 94" descr="A drawing of a face  Description automatically generated">
                <a:extLst>
                  <a:ext uri="{FF2B5EF4-FFF2-40B4-BE49-F238E27FC236}">
                    <a16:creationId xmlns:a16="http://schemas.microsoft.com/office/drawing/2014/main" id="{FD6EE49B-91B0-44F2-9308-DCFA7A6C65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70462" y="3510310"/>
                <a:ext cx="426463" cy="426463"/>
              </a:xfrm>
              <a:prstGeom prst="rect">
                <a:avLst/>
              </a:prstGeom>
            </p:spPr>
          </p:pic>
          <p:pic>
            <p:nvPicPr>
              <p:cNvPr id="96" name="Picture 95" descr="A drawing of a face  Description automatically generated">
                <a:extLst>
                  <a:ext uri="{FF2B5EF4-FFF2-40B4-BE49-F238E27FC236}">
                    <a16:creationId xmlns:a16="http://schemas.microsoft.com/office/drawing/2014/main" id="{ECDA3E6A-2DA1-452B-BF3D-9674CD6B0EE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70462" y="4045681"/>
                <a:ext cx="426463" cy="426463"/>
              </a:xfrm>
              <a:prstGeom prst="rect">
                <a:avLst/>
              </a:prstGeom>
            </p:spPr>
          </p:pic>
          <p:pic>
            <p:nvPicPr>
              <p:cNvPr id="97" name="Picture 96" descr="A drawing of a face  Description automatically generated">
                <a:extLst>
                  <a:ext uri="{FF2B5EF4-FFF2-40B4-BE49-F238E27FC236}">
                    <a16:creationId xmlns:a16="http://schemas.microsoft.com/office/drawing/2014/main" id="{5F274EE2-9149-41CC-AF82-0E771C2C3ED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70462" y="4581051"/>
                <a:ext cx="426463" cy="426463"/>
              </a:xfrm>
              <a:prstGeom prst="rect">
                <a:avLst/>
              </a:prstGeom>
            </p:spPr>
          </p:pic>
        </p:grpSp>
        <p:grpSp>
          <p:nvGrpSpPr>
            <p:cNvPr id="98" name="Group 97">
              <a:extLst>
                <a:ext uri="{FF2B5EF4-FFF2-40B4-BE49-F238E27FC236}">
                  <a16:creationId xmlns:a16="http://schemas.microsoft.com/office/drawing/2014/main" id="{9A53AF4E-A188-434D-8BB5-4B8F58D95989}"/>
                </a:ext>
              </a:extLst>
            </p:cNvPr>
            <p:cNvGrpSpPr/>
            <p:nvPr/>
          </p:nvGrpSpPr>
          <p:grpSpPr>
            <a:xfrm>
              <a:off x="3440378" y="3662710"/>
              <a:ext cx="426463" cy="1497204"/>
              <a:chOff x="3287978" y="3510310"/>
              <a:chExt cx="426463" cy="1497204"/>
            </a:xfrm>
          </p:grpSpPr>
          <p:pic>
            <p:nvPicPr>
              <p:cNvPr id="99" name="Picture 98" descr="A drawing of a face  Description automatically generated">
                <a:extLst>
                  <a:ext uri="{FF2B5EF4-FFF2-40B4-BE49-F238E27FC236}">
                    <a16:creationId xmlns:a16="http://schemas.microsoft.com/office/drawing/2014/main" id="{B2C8D3E3-C898-4C36-ABBD-F31D5686B7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87978" y="3510310"/>
                <a:ext cx="426463" cy="426463"/>
              </a:xfrm>
              <a:prstGeom prst="rect">
                <a:avLst/>
              </a:prstGeom>
            </p:spPr>
          </p:pic>
          <p:pic>
            <p:nvPicPr>
              <p:cNvPr id="100" name="Picture 99" descr="A drawing of a face  Description automatically generated">
                <a:extLst>
                  <a:ext uri="{FF2B5EF4-FFF2-40B4-BE49-F238E27FC236}">
                    <a16:creationId xmlns:a16="http://schemas.microsoft.com/office/drawing/2014/main" id="{517843BC-C980-4634-AC01-F76E590295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87978" y="4045681"/>
                <a:ext cx="426463" cy="426463"/>
              </a:xfrm>
              <a:prstGeom prst="rect">
                <a:avLst/>
              </a:prstGeom>
            </p:spPr>
          </p:pic>
          <p:pic>
            <p:nvPicPr>
              <p:cNvPr id="101" name="Picture 100" descr="A drawing of a face  Description automatically generated">
                <a:extLst>
                  <a:ext uri="{FF2B5EF4-FFF2-40B4-BE49-F238E27FC236}">
                    <a16:creationId xmlns:a16="http://schemas.microsoft.com/office/drawing/2014/main" id="{515E4E49-8ABB-4D7E-8907-DE695C871D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87978" y="4581051"/>
                <a:ext cx="426463" cy="426463"/>
              </a:xfrm>
              <a:prstGeom prst="rect">
                <a:avLst/>
              </a:prstGeom>
            </p:spPr>
          </p:pic>
        </p:grpSp>
        <p:grpSp>
          <p:nvGrpSpPr>
            <p:cNvPr id="102" name="Group 101">
              <a:extLst>
                <a:ext uri="{FF2B5EF4-FFF2-40B4-BE49-F238E27FC236}">
                  <a16:creationId xmlns:a16="http://schemas.microsoft.com/office/drawing/2014/main" id="{4E5F927F-9480-4160-8292-A5A68C91DA1C}"/>
                </a:ext>
              </a:extLst>
            </p:cNvPr>
            <p:cNvGrpSpPr/>
            <p:nvPr/>
          </p:nvGrpSpPr>
          <p:grpSpPr>
            <a:xfrm>
              <a:off x="3959643" y="3662710"/>
              <a:ext cx="426463" cy="1497204"/>
              <a:chOff x="3807243" y="3510310"/>
              <a:chExt cx="426463" cy="1497204"/>
            </a:xfrm>
          </p:grpSpPr>
          <p:pic>
            <p:nvPicPr>
              <p:cNvPr id="103" name="Picture 102">
                <a:extLst>
                  <a:ext uri="{FF2B5EF4-FFF2-40B4-BE49-F238E27FC236}">
                    <a16:creationId xmlns:a16="http://schemas.microsoft.com/office/drawing/2014/main" id="{1A48E535-C4B2-4153-8139-5D381B6268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3510310"/>
                <a:ext cx="426463" cy="426463"/>
              </a:xfrm>
              <a:prstGeom prst="rect">
                <a:avLst/>
              </a:prstGeom>
            </p:spPr>
          </p:pic>
          <p:pic>
            <p:nvPicPr>
              <p:cNvPr id="104" name="Picture 103">
                <a:extLst>
                  <a:ext uri="{FF2B5EF4-FFF2-40B4-BE49-F238E27FC236}">
                    <a16:creationId xmlns:a16="http://schemas.microsoft.com/office/drawing/2014/main" id="{9DE6FE33-7E2F-47CD-86BD-35D1E1C0FF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045680"/>
                <a:ext cx="426463" cy="426463"/>
              </a:xfrm>
              <a:prstGeom prst="rect">
                <a:avLst/>
              </a:prstGeom>
            </p:spPr>
          </p:pic>
          <p:pic>
            <p:nvPicPr>
              <p:cNvPr id="105" name="Picture 104">
                <a:extLst>
                  <a:ext uri="{FF2B5EF4-FFF2-40B4-BE49-F238E27FC236}">
                    <a16:creationId xmlns:a16="http://schemas.microsoft.com/office/drawing/2014/main" id="{DBD8EAEA-6FF7-4846-AF3D-74FF33F97F3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581051"/>
                <a:ext cx="426463" cy="426463"/>
              </a:xfrm>
              <a:prstGeom prst="rect">
                <a:avLst/>
              </a:prstGeom>
            </p:spPr>
          </p:pic>
        </p:grpSp>
        <p:grpSp>
          <p:nvGrpSpPr>
            <p:cNvPr id="106" name="Group 105">
              <a:extLst>
                <a:ext uri="{FF2B5EF4-FFF2-40B4-BE49-F238E27FC236}">
                  <a16:creationId xmlns:a16="http://schemas.microsoft.com/office/drawing/2014/main" id="{84377460-E4FF-4DF6-9A62-818C92716DF6}"/>
                </a:ext>
              </a:extLst>
            </p:cNvPr>
            <p:cNvGrpSpPr/>
            <p:nvPr/>
          </p:nvGrpSpPr>
          <p:grpSpPr>
            <a:xfrm>
              <a:off x="4483667" y="3662710"/>
              <a:ext cx="426463" cy="1497204"/>
              <a:chOff x="3807243" y="3510310"/>
              <a:chExt cx="426463" cy="1497204"/>
            </a:xfrm>
          </p:grpSpPr>
          <p:pic>
            <p:nvPicPr>
              <p:cNvPr id="107" name="Picture 106">
                <a:extLst>
                  <a:ext uri="{FF2B5EF4-FFF2-40B4-BE49-F238E27FC236}">
                    <a16:creationId xmlns:a16="http://schemas.microsoft.com/office/drawing/2014/main" id="{856E61E2-588B-4E2B-B8D0-07F7EF0DE1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3510310"/>
                <a:ext cx="426463" cy="426463"/>
              </a:xfrm>
              <a:prstGeom prst="rect">
                <a:avLst/>
              </a:prstGeom>
            </p:spPr>
          </p:pic>
          <p:pic>
            <p:nvPicPr>
              <p:cNvPr id="108" name="Picture 107">
                <a:extLst>
                  <a:ext uri="{FF2B5EF4-FFF2-40B4-BE49-F238E27FC236}">
                    <a16:creationId xmlns:a16="http://schemas.microsoft.com/office/drawing/2014/main" id="{C802AB7C-3085-4571-A5F8-6562DCD4537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045680"/>
                <a:ext cx="426463" cy="426463"/>
              </a:xfrm>
              <a:prstGeom prst="rect">
                <a:avLst/>
              </a:prstGeom>
            </p:spPr>
          </p:pic>
          <p:pic>
            <p:nvPicPr>
              <p:cNvPr id="109" name="Picture 108">
                <a:extLst>
                  <a:ext uri="{FF2B5EF4-FFF2-40B4-BE49-F238E27FC236}">
                    <a16:creationId xmlns:a16="http://schemas.microsoft.com/office/drawing/2014/main" id="{A2428ECF-6780-40C0-8D10-C786E51F58C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581051"/>
                <a:ext cx="426463" cy="426463"/>
              </a:xfrm>
              <a:prstGeom prst="rect">
                <a:avLst/>
              </a:prstGeom>
            </p:spPr>
          </p:pic>
        </p:grpSp>
        <p:grpSp>
          <p:nvGrpSpPr>
            <p:cNvPr id="110" name="Group 109">
              <a:extLst>
                <a:ext uri="{FF2B5EF4-FFF2-40B4-BE49-F238E27FC236}">
                  <a16:creationId xmlns:a16="http://schemas.microsoft.com/office/drawing/2014/main" id="{5518BFB0-B4BE-43EE-AA21-294DAA8D3649}"/>
                </a:ext>
              </a:extLst>
            </p:cNvPr>
            <p:cNvGrpSpPr/>
            <p:nvPr/>
          </p:nvGrpSpPr>
          <p:grpSpPr>
            <a:xfrm>
              <a:off x="5007691" y="3662710"/>
              <a:ext cx="426463" cy="1497204"/>
              <a:chOff x="3807243" y="3510310"/>
              <a:chExt cx="426463" cy="1497204"/>
            </a:xfrm>
          </p:grpSpPr>
          <p:pic>
            <p:nvPicPr>
              <p:cNvPr id="111" name="Picture 110">
                <a:extLst>
                  <a:ext uri="{FF2B5EF4-FFF2-40B4-BE49-F238E27FC236}">
                    <a16:creationId xmlns:a16="http://schemas.microsoft.com/office/drawing/2014/main" id="{58320CCE-06DE-4754-B5AD-9271503F11F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3510310"/>
                <a:ext cx="426463" cy="426463"/>
              </a:xfrm>
              <a:prstGeom prst="rect">
                <a:avLst/>
              </a:prstGeom>
            </p:spPr>
          </p:pic>
          <p:pic>
            <p:nvPicPr>
              <p:cNvPr id="112" name="Picture 111">
                <a:extLst>
                  <a:ext uri="{FF2B5EF4-FFF2-40B4-BE49-F238E27FC236}">
                    <a16:creationId xmlns:a16="http://schemas.microsoft.com/office/drawing/2014/main" id="{958C1D6E-7AC4-4747-8E64-F66CD43A3C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045680"/>
                <a:ext cx="426463" cy="426463"/>
              </a:xfrm>
              <a:prstGeom prst="rect">
                <a:avLst/>
              </a:prstGeom>
            </p:spPr>
          </p:pic>
          <p:pic>
            <p:nvPicPr>
              <p:cNvPr id="113" name="Picture 112">
                <a:extLst>
                  <a:ext uri="{FF2B5EF4-FFF2-40B4-BE49-F238E27FC236}">
                    <a16:creationId xmlns:a16="http://schemas.microsoft.com/office/drawing/2014/main" id="{02D715AE-EAF3-4254-8730-38BD27266F2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581051"/>
                <a:ext cx="426463" cy="426463"/>
              </a:xfrm>
              <a:prstGeom prst="rect">
                <a:avLst/>
              </a:prstGeom>
            </p:spPr>
          </p:pic>
        </p:grpSp>
        <p:grpSp>
          <p:nvGrpSpPr>
            <p:cNvPr id="114" name="Group 113">
              <a:extLst>
                <a:ext uri="{FF2B5EF4-FFF2-40B4-BE49-F238E27FC236}">
                  <a16:creationId xmlns:a16="http://schemas.microsoft.com/office/drawing/2014/main" id="{7B3151A2-7C5D-4620-8DBD-9295EC0B4061}"/>
                </a:ext>
              </a:extLst>
            </p:cNvPr>
            <p:cNvGrpSpPr/>
            <p:nvPr/>
          </p:nvGrpSpPr>
          <p:grpSpPr>
            <a:xfrm>
              <a:off x="5531715" y="3662710"/>
              <a:ext cx="426463" cy="1497204"/>
              <a:chOff x="3807243" y="3510310"/>
              <a:chExt cx="426463" cy="1497204"/>
            </a:xfrm>
          </p:grpSpPr>
          <p:pic>
            <p:nvPicPr>
              <p:cNvPr id="115" name="Picture 114">
                <a:extLst>
                  <a:ext uri="{FF2B5EF4-FFF2-40B4-BE49-F238E27FC236}">
                    <a16:creationId xmlns:a16="http://schemas.microsoft.com/office/drawing/2014/main" id="{81861BFD-4A35-4D28-9107-092F52568FC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3510310"/>
                <a:ext cx="426463" cy="426463"/>
              </a:xfrm>
              <a:prstGeom prst="rect">
                <a:avLst/>
              </a:prstGeom>
            </p:spPr>
          </p:pic>
          <p:pic>
            <p:nvPicPr>
              <p:cNvPr id="116" name="Picture 115">
                <a:extLst>
                  <a:ext uri="{FF2B5EF4-FFF2-40B4-BE49-F238E27FC236}">
                    <a16:creationId xmlns:a16="http://schemas.microsoft.com/office/drawing/2014/main" id="{B4373FB4-F2B9-443F-A7B5-8A665BB2120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045680"/>
                <a:ext cx="426463" cy="426463"/>
              </a:xfrm>
              <a:prstGeom prst="rect">
                <a:avLst/>
              </a:prstGeom>
            </p:spPr>
          </p:pic>
          <p:pic>
            <p:nvPicPr>
              <p:cNvPr id="117" name="Picture 116">
                <a:extLst>
                  <a:ext uri="{FF2B5EF4-FFF2-40B4-BE49-F238E27FC236}">
                    <a16:creationId xmlns:a16="http://schemas.microsoft.com/office/drawing/2014/main" id="{42C13FFB-4DC8-4D3A-A194-967BC984E5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581051"/>
                <a:ext cx="426463" cy="426463"/>
              </a:xfrm>
              <a:prstGeom prst="rect">
                <a:avLst/>
              </a:prstGeom>
            </p:spPr>
          </p:pic>
        </p:grpSp>
        <p:grpSp>
          <p:nvGrpSpPr>
            <p:cNvPr id="118" name="Group 117">
              <a:extLst>
                <a:ext uri="{FF2B5EF4-FFF2-40B4-BE49-F238E27FC236}">
                  <a16:creationId xmlns:a16="http://schemas.microsoft.com/office/drawing/2014/main" id="{58E4B5D9-6C77-4F08-A82B-FEE7BE003276}"/>
                </a:ext>
              </a:extLst>
            </p:cNvPr>
            <p:cNvGrpSpPr/>
            <p:nvPr/>
          </p:nvGrpSpPr>
          <p:grpSpPr>
            <a:xfrm>
              <a:off x="6055739" y="3662710"/>
              <a:ext cx="426463" cy="1497204"/>
              <a:chOff x="3807243" y="3510310"/>
              <a:chExt cx="426463" cy="1497204"/>
            </a:xfrm>
          </p:grpSpPr>
          <p:pic>
            <p:nvPicPr>
              <p:cNvPr id="119" name="Picture 118">
                <a:extLst>
                  <a:ext uri="{FF2B5EF4-FFF2-40B4-BE49-F238E27FC236}">
                    <a16:creationId xmlns:a16="http://schemas.microsoft.com/office/drawing/2014/main" id="{11FE22B9-6310-414E-B822-B7EB01D1E26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3510310"/>
                <a:ext cx="426463" cy="426463"/>
              </a:xfrm>
              <a:prstGeom prst="rect">
                <a:avLst/>
              </a:prstGeom>
            </p:spPr>
          </p:pic>
          <p:pic>
            <p:nvPicPr>
              <p:cNvPr id="120" name="Picture 119">
                <a:extLst>
                  <a:ext uri="{FF2B5EF4-FFF2-40B4-BE49-F238E27FC236}">
                    <a16:creationId xmlns:a16="http://schemas.microsoft.com/office/drawing/2014/main" id="{BFE9BEEE-8E93-4084-B63A-67337BD7046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045680"/>
                <a:ext cx="426463" cy="426463"/>
              </a:xfrm>
              <a:prstGeom prst="rect">
                <a:avLst/>
              </a:prstGeom>
            </p:spPr>
          </p:pic>
          <p:pic>
            <p:nvPicPr>
              <p:cNvPr id="121" name="Picture 120">
                <a:extLst>
                  <a:ext uri="{FF2B5EF4-FFF2-40B4-BE49-F238E27FC236}">
                    <a16:creationId xmlns:a16="http://schemas.microsoft.com/office/drawing/2014/main" id="{7A44F4DB-F387-4B56-B278-075465C2A42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581051"/>
                <a:ext cx="426463" cy="426463"/>
              </a:xfrm>
              <a:prstGeom prst="rect">
                <a:avLst/>
              </a:prstGeom>
            </p:spPr>
          </p:pic>
        </p:grpSp>
        <p:grpSp>
          <p:nvGrpSpPr>
            <p:cNvPr id="122" name="Group 121">
              <a:extLst>
                <a:ext uri="{FF2B5EF4-FFF2-40B4-BE49-F238E27FC236}">
                  <a16:creationId xmlns:a16="http://schemas.microsoft.com/office/drawing/2014/main" id="{EEB45852-565C-45EF-9956-B7361DC130EB}"/>
                </a:ext>
              </a:extLst>
            </p:cNvPr>
            <p:cNvGrpSpPr/>
            <p:nvPr/>
          </p:nvGrpSpPr>
          <p:grpSpPr>
            <a:xfrm>
              <a:off x="6579763" y="3662710"/>
              <a:ext cx="426463" cy="1497204"/>
              <a:chOff x="3807243" y="3510310"/>
              <a:chExt cx="426463" cy="1497204"/>
            </a:xfrm>
          </p:grpSpPr>
          <p:pic>
            <p:nvPicPr>
              <p:cNvPr id="123" name="Picture 122">
                <a:extLst>
                  <a:ext uri="{FF2B5EF4-FFF2-40B4-BE49-F238E27FC236}">
                    <a16:creationId xmlns:a16="http://schemas.microsoft.com/office/drawing/2014/main" id="{D4222309-697B-472A-9AF0-DF2A2AC763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3510310"/>
                <a:ext cx="426463" cy="426463"/>
              </a:xfrm>
              <a:prstGeom prst="rect">
                <a:avLst/>
              </a:prstGeom>
            </p:spPr>
          </p:pic>
          <p:pic>
            <p:nvPicPr>
              <p:cNvPr id="124" name="Picture 123">
                <a:extLst>
                  <a:ext uri="{FF2B5EF4-FFF2-40B4-BE49-F238E27FC236}">
                    <a16:creationId xmlns:a16="http://schemas.microsoft.com/office/drawing/2014/main" id="{1EB500E1-8020-4782-8A69-01A637859E9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045680"/>
                <a:ext cx="426463" cy="426463"/>
              </a:xfrm>
              <a:prstGeom prst="rect">
                <a:avLst/>
              </a:prstGeom>
            </p:spPr>
          </p:pic>
          <p:pic>
            <p:nvPicPr>
              <p:cNvPr id="125" name="Picture 124">
                <a:extLst>
                  <a:ext uri="{FF2B5EF4-FFF2-40B4-BE49-F238E27FC236}">
                    <a16:creationId xmlns:a16="http://schemas.microsoft.com/office/drawing/2014/main" id="{41EB031C-7366-448F-9F38-462A579150A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581051"/>
                <a:ext cx="426463" cy="426463"/>
              </a:xfrm>
              <a:prstGeom prst="rect">
                <a:avLst/>
              </a:prstGeom>
            </p:spPr>
          </p:pic>
        </p:grpSp>
        <p:grpSp>
          <p:nvGrpSpPr>
            <p:cNvPr id="126" name="Group 125">
              <a:extLst>
                <a:ext uri="{FF2B5EF4-FFF2-40B4-BE49-F238E27FC236}">
                  <a16:creationId xmlns:a16="http://schemas.microsoft.com/office/drawing/2014/main" id="{66611927-4B1B-4FCD-9575-413D72CAE138}"/>
                </a:ext>
              </a:extLst>
            </p:cNvPr>
            <p:cNvGrpSpPr/>
            <p:nvPr/>
          </p:nvGrpSpPr>
          <p:grpSpPr>
            <a:xfrm>
              <a:off x="7103785" y="3662710"/>
              <a:ext cx="426463" cy="1497204"/>
              <a:chOff x="3807243" y="3510310"/>
              <a:chExt cx="426463" cy="1497204"/>
            </a:xfrm>
          </p:grpSpPr>
          <p:pic>
            <p:nvPicPr>
              <p:cNvPr id="127" name="Picture 126">
                <a:extLst>
                  <a:ext uri="{FF2B5EF4-FFF2-40B4-BE49-F238E27FC236}">
                    <a16:creationId xmlns:a16="http://schemas.microsoft.com/office/drawing/2014/main" id="{BD1CBF20-AE85-4D25-BB1B-C62BCEDE6CD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3510310"/>
                <a:ext cx="426463" cy="426463"/>
              </a:xfrm>
              <a:prstGeom prst="rect">
                <a:avLst/>
              </a:prstGeom>
            </p:spPr>
          </p:pic>
          <p:pic>
            <p:nvPicPr>
              <p:cNvPr id="128" name="Picture 127">
                <a:extLst>
                  <a:ext uri="{FF2B5EF4-FFF2-40B4-BE49-F238E27FC236}">
                    <a16:creationId xmlns:a16="http://schemas.microsoft.com/office/drawing/2014/main" id="{A4774C79-8EAB-4411-A22D-6BE5A312529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045680"/>
                <a:ext cx="426463" cy="426463"/>
              </a:xfrm>
              <a:prstGeom prst="rect">
                <a:avLst/>
              </a:prstGeom>
            </p:spPr>
          </p:pic>
          <p:pic>
            <p:nvPicPr>
              <p:cNvPr id="129" name="Picture 128">
                <a:extLst>
                  <a:ext uri="{FF2B5EF4-FFF2-40B4-BE49-F238E27FC236}">
                    <a16:creationId xmlns:a16="http://schemas.microsoft.com/office/drawing/2014/main" id="{14C0C9F3-8930-4B1B-8422-2E50FF0956A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581051"/>
                <a:ext cx="426463" cy="426463"/>
              </a:xfrm>
              <a:prstGeom prst="rect">
                <a:avLst/>
              </a:prstGeom>
            </p:spPr>
          </p:pic>
        </p:grpSp>
      </p:grpSp>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1:4</a:t>
            </a:r>
          </a:p>
        </p:txBody>
      </p:sp>
      <p:sp>
        <p:nvSpPr>
          <p:cNvPr id="3" name="TextBox 2">
            <a:extLst>
              <a:ext uri="{FF2B5EF4-FFF2-40B4-BE49-F238E27FC236}">
                <a16:creationId xmlns:a16="http://schemas.microsoft.com/office/drawing/2014/main" id="{3189C4C5-B087-4ADA-A443-5BD9BB4845A3}"/>
              </a:ext>
            </a:extLst>
          </p:cNvPr>
          <p:cNvSpPr txBox="1"/>
          <p:nvPr/>
        </p:nvSpPr>
        <p:spPr bwMode="auto">
          <a:xfrm>
            <a:off x="1707813" y="920309"/>
            <a:ext cx="877637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100" dirty="0">
                <a:latin typeface="Myriad Pro Semibold" charset="0"/>
                <a:ea typeface="Myriad Pro Semibold" charset="0"/>
                <a:cs typeface="Myriad Pro Semibold" charset="0"/>
              </a:rPr>
              <a:t>81 marbles shared equally between 3 children. How many marbles each?</a:t>
            </a:r>
            <a:endParaRPr lang="en-GB" sz="2100" dirty="0">
              <a:solidFill>
                <a:srgbClr val="FF0000"/>
              </a:solidFill>
              <a:latin typeface="Myriad Pro Semibold" charset="0"/>
              <a:ea typeface="Myriad Pro Semibold" charset="0"/>
              <a:cs typeface="Myriad Pro Semibold" charset="0"/>
            </a:endParaRPr>
          </a:p>
        </p:txBody>
      </p:sp>
      <p:sp>
        <p:nvSpPr>
          <p:cNvPr id="4" name="TextBox 3">
            <a:extLst>
              <a:ext uri="{FF2B5EF4-FFF2-40B4-BE49-F238E27FC236}">
                <a16:creationId xmlns:a16="http://schemas.microsoft.com/office/drawing/2014/main" id="{4E49C92E-90D5-46C4-AFE8-47583093450B}"/>
              </a:ext>
            </a:extLst>
          </p:cNvPr>
          <p:cNvSpPr txBox="1"/>
          <p:nvPr/>
        </p:nvSpPr>
        <p:spPr bwMode="auto">
          <a:xfrm>
            <a:off x="5053785" y="1524946"/>
            <a:ext cx="148790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latin typeface="Myriad Pro Semibold" charset="0"/>
                <a:ea typeface="Myriad Pro Semibold" charset="0"/>
                <a:cs typeface="Myriad Pro Semibold" charset="0"/>
              </a:rPr>
              <a:t>81  ÷  3  =</a:t>
            </a:r>
            <a:endParaRPr lang="en-GB" sz="2200" dirty="0">
              <a:solidFill>
                <a:srgbClr val="C00000"/>
              </a:solidFill>
              <a:latin typeface="Myriad Pro Semibold" charset="0"/>
              <a:ea typeface="Myriad Pro Semibold" charset="0"/>
              <a:cs typeface="Myriad Pro Semibold" charset="0"/>
            </a:endParaRPr>
          </a:p>
        </p:txBody>
      </p:sp>
      <p:sp>
        <p:nvSpPr>
          <p:cNvPr id="5" name="Rectangle 4">
            <a:extLst>
              <a:ext uri="{FF2B5EF4-FFF2-40B4-BE49-F238E27FC236}">
                <a16:creationId xmlns:a16="http://schemas.microsoft.com/office/drawing/2014/main" id="{C8C3D5A4-F342-44AB-9A2A-64882A2EDEE3}"/>
              </a:ext>
            </a:extLst>
          </p:cNvPr>
          <p:cNvSpPr/>
          <p:nvPr/>
        </p:nvSpPr>
        <p:spPr bwMode="auto">
          <a:xfrm>
            <a:off x="6727641" y="1515420"/>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
        <p:nvSpPr>
          <p:cNvPr id="7" name="TextBox 6">
            <a:extLst>
              <a:ext uri="{FF2B5EF4-FFF2-40B4-BE49-F238E27FC236}">
                <a16:creationId xmlns:a16="http://schemas.microsoft.com/office/drawing/2014/main" id="{C8A63CEA-685D-49B4-B91D-A4419C989F29}"/>
              </a:ext>
            </a:extLst>
          </p:cNvPr>
          <p:cNvSpPr txBox="1"/>
          <p:nvPr/>
        </p:nvSpPr>
        <p:spPr bwMode="auto">
          <a:xfrm>
            <a:off x="4328594" y="5128144"/>
            <a:ext cx="353481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solidFill>
                  <a:srgbClr val="0070C0"/>
                </a:solidFill>
                <a:latin typeface="Myriad Pro Semibold" charset="0"/>
                <a:ea typeface="Myriad Pro Semibold" charset="0"/>
                <a:cs typeface="Myriad Pro Semibold" charset="0"/>
              </a:rPr>
              <a:t>8 tens ÷ 3 = 2 tens r 2 tens</a:t>
            </a:r>
          </a:p>
        </p:txBody>
      </p:sp>
      <p:sp>
        <p:nvSpPr>
          <p:cNvPr id="8" name="TextBox 7">
            <a:extLst>
              <a:ext uri="{FF2B5EF4-FFF2-40B4-BE49-F238E27FC236}">
                <a16:creationId xmlns:a16="http://schemas.microsoft.com/office/drawing/2014/main" id="{F4FBB251-8CBC-4ABB-A988-50B1833C7F4E}"/>
              </a:ext>
            </a:extLst>
          </p:cNvPr>
          <p:cNvSpPr txBox="1"/>
          <p:nvPr/>
        </p:nvSpPr>
        <p:spPr bwMode="auto">
          <a:xfrm>
            <a:off x="4682792" y="5537746"/>
            <a:ext cx="282641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solidFill>
                  <a:srgbClr val="FF0000"/>
                </a:solidFill>
                <a:latin typeface="Myriad Pro Semibold" charset="0"/>
                <a:ea typeface="Myriad Pro Semibold" charset="0"/>
                <a:cs typeface="Myriad Pro Semibold" charset="0"/>
              </a:rPr>
              <a:t>21 ones ÷ 3 = 7 ones</a:t>
            </a:r>
          </a:p>
        </p:txBody>
      </p:sp>
      <p:pic>
        <p:nvPicPr>
          <p:cNvPr id="14" name="Picture 13">
            <a:extLst>
              <a:ext uri="{FF2B5EF4-FFF2-40B4-BE49-F238E27FC236}">
                <a16:creationId xmlns:a16="http://schemas.microsoft.com/office/drawing/2014/main" id="{40EA5CDB-00DB-44C9-852D-F691522CB8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93215" y="3466794"/>
            <a:ext cx="311742" cy="1533773"/>
          </a:xfrm>
          <a:prstGeom prst="rect">
            <a:avLst/>
          </a:prstGeom>
        </p:spPr>
      </p:pic>
      <p:pic>
        <p:nvPicPr>
          <p:cNvPr id="18" name="Picture 17">
            <a:extLst>
              <a:ext uri="{FF2B5EF4-FFF2-40B4-BE49-F238E27FC236}">
                <a16:creationId xmlns:a16="http://schemas.microsoft.com/office/drawing/2014/main" id="{0493C58B-4FB5-431D-BF19-E151D314C07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24538" y="2523657"/>
            <a:ext cx="426463" cy="426463"/>
          </a:xfrm>
          <a:prstGeom prst="rect">
            <a:avLst/>
          </a:prstGeom>
        </p:spPr>
      </p:pic>
      <p:pic>
        <p:nvPicPr>
          <p:cNvPr id="24" name="Picture 23" descr="A drawing of a face  Description automatically generated">
            <a:extLst>
              <a:ext uri="{FF2B5EF4-FFF2-40B4-BE49-F238E27FC236}">
                <a16:creationId xmlns:a16="http://schemas.microsoft.com/office/drawing/2014/main" id="{D3AED4DF-2CB8-42D9-A7FB-A6F53437ECD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15472" y="2523657"/>
            <a:ext cx="426463" cy="426463"/>
          </a:xfrm>
          <a:prstGeom prst="rect">
            <a:avLst/>
          </a:prstGeom>
        </p:spPr>
      </p:pic>
      <p:pic>
        <p:nvPicPr>
          <p:cNvPr id="25" name="Picture 24" descr="A drawing of a face  Description automatically generated">
            <a:extLst>
              <a:ext uri="{FF2B5EF4-FFF2-40B4-BE49-F238E27FC236}">
                <a16:creationId xmlns:a16="http://schemas.microsoft.com/office/drawing/2014/main" id="{C334D337-6811-44E3-BBBF-19FF3AEF6AC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34775" y="2523657"/>
            <a:ext cx="426463" cy="426463"/>
          </a:xfrm>
          <a:prstGeom prst="rect">
            <a:avLst/>
          </a:prstGeom>
        </p:spPr>
      </p:pic>
      <p:grpSp>
        <p:nvGrpSpPr>
          <p:cNvPr id="34" name="Group 33">
            <a:extLst>
              <a:ext uri="{FF2B5EF4-FFF2-40B4-BE49-F238E27FC236}">
                <a16:creationId xmlns:a16="http://schemas.microsoft.com/office/drawing/2014/main" id="{C1CC2C72-5EAB-4EB6-A716-97D3614FE4A3}"/>
              </a:ext>
            </a:extLst>
          </p:cNvPr>
          <p:cNvGrpSpPr/>
          <p:nvPr/>
        </p:nvGrpSpPr>
        <p:grpSpPr>
          <a:xfrm>
            <a:off x="4294463" y="3510310"/>
            <a:ext cx="426463" cy="1497204"/>
            <a:chOff x="2770462" y="3510310"/>
            <a:chExt cx="426463" cy="1497204"/>
          </a:xfrm>
        </p:grpSpPr>
        <p:pic>
          <p:nvPicPr>
            <p:cNvPr id="26" name="Picture 25" descr="A drawing of a face  Description automatically generated">
              <a:extLst>
                <a:ext uri="{FF2B5EF4-FFF2-40B4-BE49-F238E27FC236}">
                  <a16:creationId xmlns:a16="http://schemas.microsoft.com/office/drawing/2014/main" id="{C1B61E82-A42D-4205-B1CE-9343C7C9FA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70462" y="3510310"/>
              <a:ext cx="426463" cy="426463"/>
            </a:xfrm>
            <a:prstGeom prst="rect">
              <a:avLst/>
            </a:prstGeom>
          </p:spPr>
        </p:pic>
        <p:pic>
          <p:nvPicPr>
            <p:cNvPr id="27" name="Picture 26" descr="A drawing of a face  Description automatically generated">
              <a:extLst>
                <a:ext uri="{FF2B5EF4-FFF2-40B4-BE49-F238E27FC236}">
                  <a16:creationId xmlns:a16="http://schemas.microsoft.com/office/drawing/2014/main" id="{16C15A89-48DB-4965-B345-6D30DC6F85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70462" y="4045681"/>
              <a:ext cx="426463" cy="426463"/>
            </a:xfrm>
            <a:prstGeom prst="rect">
              <a:avLst/>
            </a:prstGeom>
          </p:spPr>
        </p:pic>
        <p:pic>
          <p:nvPicPr>
            <p:cNvPr id="28" name="Picture 27" descr="A drawing of a face  Description automatically generated">
              <a:extLst>
                <a:ext uri="{FF2B5EF4-FFF2-40B4-BE49-F238E27FC236}">
                  <a16:creationId xmlns:a16="http://schemas.microsoft.com/office/drawing/2014/main" id="{C7253BCE-A281-459C-A94C-DB4252938E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70462" y="4581051"/>
              <a:ext cx="426463" cy="426463"/>
            </a:xfrm>
            <a:prstGeom prst="rect">
              <a:avLst/>
            </a:prstGeom>
          </p:spPr>
        </p:pic>
      </p:grpSp>
      <p:grpSp>
        <p:nvGrpSpPr>
          <p:cNvPr id="35" name="Group 34">
            <a:extLst>
              <a:ext uri="{FF2B5EF4-FFF2-40B4-BE49-F238E27FC236}">
                <a16:creationId xmlns:a16="http://schemas.microsoft.com/office/drawing/2014/main" id="{CD8DB240-12A8-4F55-AEDB-AC13C8BFE003}"/>
              </a:ext>
            </a:extLst>
          </p:cNvPr>
          <p:cNvGrpSpPr/>
          <p:nvPr/>
        </p:nvGrpSpPr>
        <p:grpSpPr>
          <a:xfrm>
            <a:off x="4811979" y="3510310"/>
            <a:ext cx="426463" cy="1497204"/>
            <a:chOff x="3287978" y="3510310"/>
            <a:chExt cx="426463" cy="1497204"/>
          </a:xfrm>
        </p:grpSpPr>
        <p:pic>
          <p:nvPicPr>
            <p:cNvPr id="29" name="Picture 28" descr="A drawing of a face  Description automatically generated">
              <a:extLst>
                <a:ext uri="{FF2B5EF4-FFF2-40B4-BE49-F238E27FC236}">
                  <a16:creationId xmlns:a16="http://schemas.microsoft.com/office/drawing/2014/main" id="{B449BF79-116B-4E05-8337-055BEF9993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87978" y="3510310"/>
              <a:ext cx="426463" cy="426463"/>
            </a:xfrm>
            <a:prstGeom prst="rect">
              <a:avLst/>
            </a:prstGeom>
          </p:spPr>
        </p:pic>
        <p:pic>
          <p:nvPicPr>
            <p:cNvPr id="30" name="Picture 29" descr="A drawing of a face  Description automatically generated">
              <a:extLst>
                <a:ext uri="{FF2B5EF4-FFF2-40B4-BE49-F238E27FC236}">
                  <a16:creationId xmlns:a16="http://schemas.microsoft.com/office/drawing/2014/main" id="{4B6DDE03-F332-4C53-B4F2-57A3CE2CC8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87978" y="4045681"/>
              <a:ext cx="426463" cy="426463"/>
            </a:xfrm>
            <a:prstGeom prst="rect">
              <a:avLst/>
            </a:prstGeom>
          </p:spPr>
        </p:pic>
        <p:pic>
          <p:nvPicPr>
            <p:cNvPr id="31" name="Picture 30" descr="A drawing of a face  Description automatically generated">
              <a:extLst>
                <a:ext uri="{FF2B5EF4-FFF2-40B4-BE49-F238E27FC236}">
                  <a16:creationId xmlns:a16="http://schemas.microsoft.com/office/drawing/2014/main" id="{D4F9B780-7302-40FA-8CA2-46E31F1A8C9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87978" y="4581051"/>
              <a:ext cx="426463" cy="426463"/>
            </a:xfrm>
            <a:prstGeom prst="rect">
              <a:avLst/>
            </a:prstGeom>
          </p:spPr>
        </p:pic>
      </p:grpSp>
      <p:sp>
        <p:nvSpPr>
          <p:cNvPr id="32" name="Rectangle 31">
            <a:extLst>
              <a:ext uri="{FF2B5EF4-FFF2-40B4-BE49-F238E27FC236}">
                <a16:creationId xmlns:a16="http://schemas.microsoft.com/office/drawing/2014/main" id="{A0FED931-97E3-4E58-8811-BD1F787717C0}"/>
              </a:ext>
            </a:extLst>
          </p:cNvPr>
          <p:cNvSpPr/>
          <p:nvPr/>
        </p:nvSpPr>
        <p:spPr bwMode="auto">
          <a:xfrm>
            <a:off x="4193461" y="3457269"/>
            <a:ext cx="1077540" cy="1601035"/>
          </a:xfrm>
          <a:prstGeom prst="rect">
            <a:avLst/>
          </a:prstGeom>
          <a:solidFill>
            <a:srgbClr val="FFFFFF">
              <a:alpha val="69804"/>
            </a:srgbClr>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pic>
        <p:nvPicPr>
          <p:cNvPr id="56" name="Picture 55">
            <a:extLst>
              <a:ext uri="{FF2B5EF4-FFF2-40B4-BE49-F238E27FC236}">
                <a16:creationId xmlns:a16="http://schemas.microsoft.com/office/drawing/2014/main" id="{7FD51493-16A4-453F-A9BF-61419AB5D53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26278" y="2725888"/>
            <a:ext cx="426463" cy="426463"/>
          </a:xfrm>
          <a:prstGeom prst="rect">
            <a:avLst/>
          </a:prstGeom>
        </p:spPr>
      </p:pic>
      <p:pic>
        <p:nvPicPr>
          <p:cNvPr id="57" name="Picture 56">
            <a:extLst>
              <a:ext uri="{FF2B5EF4-FFF2-40B4-BE49-F238E27FC236}">
                <a16:creationId xmlns:a16="http://schemas.microsoft.com/office/drawing/2014/main" id="{419966BB-84D6-4209-AFAD-23F482AE062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26848" y="2725888"/>
            <a:ext cx="426463" cy="426463"/>
          </a:xfrm>
          <a:prstGeom prst="rect">
            <a:avLst/>
          </a:prstGeom>
        </p:spPr>
      </p:pic>
      <p:pic>
        <p:nvPicPr>
          <p:cNvPr id="58" name="Picture 57">
            <a:extLst>
              <a:ext uri="{FF2B5EF4-FFF2-40B4-BE49-F238E27FC236}">
                <a16:creationId xmlns:a16="http://schemas.microsoft.com/office/drawing/2014/main" id="{3585CEF1-8932-438D-8B6B-036FAD94722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27418" y="2725888"/>
            <a:ext cx="426463" cy="426463"/>
          </a:xfrm>
          <a:prstGeom prst="rect">
            <a:avLst/>
          </a:prstGeom>
        </p:spPr>
      </p:pic>
      <p:pic>
        <p:nvPicPr>
          <p:cNvPr id="59" name="Picture 58">
            <a:extLst>
              <a:ext uri="{FF2B5EF4-FFF2-40B4-BE49-F238E27FC236}">
                <a16:creationId xmlns:a16="http://schemas.microsoft.com/office/drawing/2014/main" id="{0DBCB523-DAC6-475C-8618-8CEB0E6AE1D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27988" y="2725888"/>
            <a:ext cx="426463" cy="426463"/>
          </a:xfrm>
          <a:prstGeom prst="rect">
            <a:avLst/>
          </a:prstGeom>
        </p:spPr>
      </p:pic>
      <p:pic>
        <p:nvPicPr>
          <p:cNvPr id="60" name="Picture 59">
            <a:extLst>
              <a:ext uri="{FF2B5EF4-FFF2-40B4-BE49-F238E27FC236}">
                <a16:creationId xmlns:a16="http://schemas.microsoft.com/office/drawing/2014/main" id="{24834FAE-090C-4514-B96F-EFA6CF98086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28558" y="2725888"/>
            <a:ext cx="426463" cy="426463"/>
          </a:xfrm>
          <a:prstGeom prst="rect">
            <a:avLst/>
          </a:prstGeom>
        </p:spPr>
      </p:pic>
      <p:pic>
        <p:nvPicPr>
          <p:cNvPr id="61" name="Picture 60">
            <a:extLst>
              <a:ext uri="{FF2B5EF4-FFF2-40B4-BE49-F238E27FC236}">
                <a16:creationId xmlns:a16="http://schemas.microsoft.com/office/drawing/2014/main" id="{559BE50E-B72D-4C97-91DF-76A9751472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29128" y="2725888"/>
            <a:ext cx="426463" cy="426463"/>
          </a:xfrm>
          <a:prstGeom prst="rect">
            <a:avLst/>
          </a:prstGeom>
        </p:spPr>
      </p:pic>
      <p:pic>
        <p:nvPicPr>
          <p:cNvPr id="62" name="Picture 61">
            <a:extLst>
              <a:ext uri="{FF2B5EF4-FFF2-40B4-BE49-F238E27FC236}">
                <a16:creationId xmlns:a16="http://schemas.microsoft.com/office/drawing/2014/main" id="{9C5467E8-EFB6-46FB-920E-D9C54D35EB6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29698" y="2725888"/>
            <a:ext cx="426463" cy="426463"/>
          </a:xfrm>
          <a:prstGeom prst="rect">
            <a:avLst/>
          </a:prstGeom>
        </p:spPr>
      </p:pic>
      <p:pic>
        <p:nvPicPr>
          <p:cNvPr id="63" name="Picture 62">
            <a:extLst>
              <a:ext uri="{FF2B5EF4-FFF2-40B4-BE49-F238E27FC236}">
                <a16:creationId xmlns:a16="http://schemas.microsoft.com/office/drawing/2014/main" id="{A1C911AE-BE22-469F-A33B-6CAD473AC95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30268" y="2725888"/>
            <a:ext cx="426463" cy="426463"/>
          </a:xfrm>
          <a:prstGeom prst="rect">
            <a:avLst/>
          </a:prstGeom>
        </p:spPr>
      </p:pic>
      <p:pic>
        <p:nvPicPr>
          <p:cNvPr id="64" name="Picture 63">
            <a:extLst>
              <a:ext uri="{FF2B5EF4-FFF2-40B4-BE49-F238E27FC236}">
                <a16:creationId xmlns:a16="http://schemas.microsoft.com/office/drawing/2014/main" id="{4B945990-895C-44F1-B13C-33E445B9D0C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30838" y="2725888"/>
            <a:ext cx="426463" cy="426463"/>
          </a:xfrm>
          <a:prstGeom prst="rect">
            <a:avLst/>
          </a:prstGeom>
        </p:spPr>
      </p:pic>
      <p:pic>
        <p:nvPicPr>
          <p:cNvPr id="65" name="Picture 64">
            <a:extLst>
              <a:ext uri="{FF2B5EF4-FFF2-40B4-BE49-F238E27FC236}">
                <a16:creationId xmlns:a16="http://schemas.microsoft.com/office/drawing/2014/main" id="{83707D2F-0A7D-43B5-9843-6BD8BBE0E80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31407" y="2725888"/>
            <a:ext cx="426463" cy="426463"/>
          </a:xfrm>
          <a:prstGeom prst="rect">
            <a:avLst/>
          </a:prstGeom>
        </p:spPr>
      </p:pic>
      <p:pic>
        <p:nvPicPr>
          <p:cNvPr id="36" name="Picture 35">
            <a:extLst>
              <a:ext uri="{FF2B5EF4-FFF2-40B4-BE49-F238E27FC236}">
                <a16:creationId xmlns:a16="http://schemas.microsoft.com/office/drawing/2014/main" id="{EEA3B825-D1F9-4D88-B9B7-CBE52FAEFCB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26278" y="2216481"/>
            <a:ext cx="426463" cy="426463"/>
          </a:xfrm>
          <a:prstGeom prst="rect">
            <a:avLst/>
          </a:prstGeom>
        </p:spPr>
      </p:pic>
      <p:pic>
        <p:nvPicPr>
          <p:cNvPr id="37" name="Picture 36">
            <a:extLst>
              <a:ext uri="{FF2B5EF4-FFF2-40B4-BE49-F238E27FC236}">
                <a16:creationId xmlns:a16="http://schemas.microsoft.com/office/drawing/2014/main" id="{43A2F379-8F3F-40BC-935A-1B3D1B6CC0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26848" y="2216481"/>
            <a:ext cx="426463" cy="426463"/>
          </a:xfrm>
          <a:prstGeom prst="rect">
            <a:avLst/>
          </a:prstGeom>
        </p:spPr>
      </p:pic>
      <p:pic>
        <p:nvPicPr>
          <p:cNvPr id="38" name="Picture 37">
            <a:extLst>
              <a:ext uri="{FF2B5EF4-FFF2-40B4-BE49-F238E27FC236}">
                <a16:creationId xmlns:a16="http://schemas.microsoft.com/office/drawing/2014/main" id="{EFF4573B-1B3B-4597-9CB6-B7FAF758AF9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27418" y="2216481"/>
            <a:ext cx="426463" cy="426463"/>
          </a:xfrm>
          <a:prstGeom prst="rect">
            <a:avLst/>
          </a:prstGeom>
        </p:spPr>
      </p:pic>
      <p:pic>
        <p:nvPicPr>
          <p:cNvPr id="39" name="Picture 38">
            <a:extLst>
              <a:ext uri="{FF2B5EF4-FFF2-40B4-BE49-F238E27FC236}">
                <a16:creationId xmlns:a16="http://schemas.microsoft.com/office/drawing/2014/main" id="{D4064B00-2071-4E75-8E7A-5C80C7A5D0F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27988" y="2216481"/>
            <a:ext cx="426463" cy="426463"/>
          </a:xfrm>
          <a:prstGeom prst="rect">
            <a:avLst/>
          </a:prstGeom>
        </p:spPr>
      </p:pic>
      <p:pic>
        <p:nvPicPr>
          <p:cNvPr id="40" name="Picture 39">
            <a:extLst>
              <a:ext uri="{FF2B5EF4-FFF2-40B4-BE49-F238E27FC236}">
                <a16:creationId xmlns:a16="http://schemas.microsoft.com/office/drawing/2014/main" id="{14A2E88E-B9F1-4417-83BE-FFF6D94513F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28558" y="2216481"/>
            <a:ext cx="426463" cy="426463"/>
          </a:xfrm>
          <a:prstGeom prst="rect">
            <a:avLst/>
          </a:prstGeom>
        </p:spPr>
      </p:pic>
      <p:pic>
        <p:nvPicPr>
          <p:cNvPr id="41" name="Picture 40">
            <a:extLst>
              <a:ext uri="{FF2B5EF4-FFF2-40B4-BE49-F238E27FC236}">
                <a16:creationId xmlns:a16="http://schemas.microsoft.com/office/drawing/2014/main" id="{91AB9590-FC2A-4B66-8DEE-ED59681B985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29128" y="2216481"/>
            <a:ext cx="426463" cy="426463"/>
          </a:xfrm>
          <a:prstGeom prst="rect">
            <a:avLst/>
          </a:prstGeom>
        </p:spPr>
      </p:pic>
      <p:pic>
        <p:nvPicPr>
          <p:cNvPr id="42" name="Picture 41">
            <a:extLst>
              <a:ext uri="{FF2B5EF4-FFF2-40B4-BE49-F238E27FC236}">
                <a16:creationId xmlns:a16="http://schemas.microsoft.com/office/drawing/2014/main" id="{367F16DE-964F-4BBD-8A84-F29A00EB010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29698" y="2216481"/>
            <a:ext cx="426463" cy="426463"/>
          </a:xfrm>
          <a:prstGeom prst="rect">
            <a:avLst/>
          </a:prstGeom>
        </p:spPr>
      </p:pic>
      <p:pic>
        <p:nvPicPr>
          <p:cNvPr id="43" name="Picture 42">
            <a:extLst>
              <a:ext uri="{FF2B5EF4-FFF2-40B4-BE49-F238E27FC236}">
                <a16:creationId xmlns:a16="http://schemas.microsoft.com/office/drawing/2014/main" id="{60C092CC-0380-4E38-B88E-CA30A964DAC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30268" y="2216481"/>
            <a:ext cx="426463" cy="426463"/>
          </a:xfrm>
          <a:prstGeom prst="rect">
            <a:avLst/>
          </a:prstGeom>
        </p:spPr>
      </p:pic>
      <p:pic>
        <p:nvPicPr>
          <p:cNvPr id="44" name="Picture 43">
            <a:extLst>
              <a:ext uri="{FF2B5EF4-FFF2-40B4-BE49-F238E27FC236}">
                <a16:creationId xmlns:a16="http://schemas.microsoft.com/office/drawing/2014/main" id="{F0EC3A38-A219-4433-9BD9-7F83A0B4CC7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30838" y="2216481"/>
            <a:ext cx="426463" cy="426463"/>
          </a:xfrm>
          <a:prstGeom prst="rect">
            <a:avLst/>
          </a:prstGeom>
        </p:spPr>
      </p:pic>
      <p:pic>
        <p:nvPicPr>
          <p:cNvPr id="45" name="Picture 44">
            <a:extLst>
              <a:ext uri="{FF2B5EF4-FFF2-40B4-BE49-F238E27FC236}">
                <a16:creationId xmlns:a16="http://schemas.microsoft.com/office/drawing/2014/main" id="{080ECB38-319E-4761-B3B2-0D1E106EDD9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31407" y="2216481"/>
            <a:ext cx="426463" cy="426463"/>
          </a:xfrm>
          <a:prstGeom prst="rect">
            <a:avLst/>
          </a:prstGeom>
        </p:spPr>
      </p:pic>
      <p:grpSp>
        <p:nvGrpSpPr>
          <p:cNvPr id="11" name="Group 10">
            <a:extLst>
              <a:ext uri="{FF2B5EF4-FFF2-40B4-BE49-F238E27FC236}">
                <a16:creationId xmlns:a16="http://schemas.microsoft.com/office/drawing/2014/main" id="{EE8E32C8-9E48-4E93-A913-B76DE82A2B40}"/>
              </a:ext>
            </a:extLst>
          </p:cNvPr>
          <p:cNvGrpSpPr/>
          <p:nvPr/>
        </p:nvGrpSpPr>
        <p:grpSpPr>
          <a:xfrm>
            <a:off x="5331244" y="3510310"/>
            <a:ext cx="426463" cy="1497204"/>
            <a:chOff x="3807243" y="3510310"/>
            <a:chExt cx="426463" cy="1497204"/>
          </a:xfrm>
        </p:grpSpPr>
        <p:pic>
          <p:nvPicPr>
            <p:cNvPr id="66" name="Picture 65">
              <a:extLst>
                <a:ext uri="{FF2B5EF4-FFF2-40B4-BE49-F238E27FC236}">
                  <a16:creationId xmlns:a16="http://schemas.microsoft.com/office/drawing/2014/main" id="{57276C30-0868-4D43-AAF4-14CA5F0B63D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3510310"/>
              <a:ext cx="426463" cy="426463"/>
            </a:xfrm>
            <a:prstGeom prst="rect">
              <a:avLst/>
            </a:prstGeom>
          </p:spPr>
        </p:pic>
        <p:pic>
          <p:nvPicPr>
            <p:cNvPr id="67" name="Picture 66">
              <a:extLst>
                <a:ext uri="{FF2B5EF4-FFF2-40B4-BE49-F238E27FC236}">
                  <a16:creationId xmlns:a16="http://schemas.microsoft.com/office/drawing/2014/main" id="{38736D05-53A2-423A-935F-4EA11B73401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045680"/>
              <a:ext cx="426463" cy="426463"/>
            </a:xfrm>
            <a:prstGeom prst="rect">
              <a:avLst/>
            </a:prstGeom>
          </p:spPr>
        </p:pic>
        <p:pic>
          <p:nvPicPr>
            <p:cNvPr id="68" name="Picture 67">
              <a:extLst>
                <a:ext uri="{FF2B5EF4-FFF2-40B4-BE49-F238E27FC236}">
                  <a16:creationId xmlns:a16="http://schemas.microsoft.com/office/drawing/2014/main" id="{56A56B7A-02A7-48C6-A698-FB405D4B60D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581051"/>
              <a:ext cx="426463" cy="426463"/>
            </a:xfrm>
            <a:prstGeom prst="rect">
              <a:avLst/>
            </a:prstGeom>
          </p:spPr>
        </p:pic>
      </p:grpSp>
      <p:grpSp>
        <p:nvGrpSpPr>
          <p:cNvPr id="69" name="Group 68">
            <a:extLst>
              <a:ext uri="{FF2B5EF4-FFF2-40B4-BE49-F238E27FC236}">
                <a16:creationId xmlns:a16="http://schemas.microsoft.com/office/drawing/2014/main" id="{33CEE547-908F-4E54-8B53-5362E27F89D4}"/>
              </a:ext>
            </a:extLst>
          </p:cNvPr>
          <p:cNvGrpSpPr/>
          <p:nvPr/>
        </p:nvGrpSpPr>
        <p:grpSpPr>
          <a:xfrm>
            <a:off x="5855268" y="3510310"/>
            <a:ext cx="426463" cy="1497204"/>
            <a:chOff x="3807243" y="3510310"/>
            <a:chExt cx="426463" cy="1497204"/>
          </a:xfrm>
        </p:grpSpPr>
        <p:pic>
          <p:nvPicPr>
            <p:cNvPr id="70" name="Picture 69">
              <a:extLst>
                <a:ext uri="{FF2B5EF4-FFF2-40B4-BE49-F238E27FC236}">
                  <a16:creationId xmlns:a16="http://schemas.microsoft.com/office/drawing/2014/main" id="{C075DDE4-3497-485B-8C1A-03F961CCC4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3510310"/>
              <a:ext cx="426463" cy="426463"/>
            </a:xfrm>
            <a:prstGeom prst="rect">
              <a:avLst/>
            </a:prstGeom>
          </p:spPr>
        </p:pic>
        <p:pic>
          <p:nvPicPr>
            <p:cNvPr id="71" name="Picture 70">
              <a:extLst>
                <a:ext uri="{FF2B5EF4-FFF2-40B4-BE49-F238E27FC236}">
                  <a16:creationId xmlns:a16="http://schemas.microsoft.com/office/drawing/2014/main" id="{A9C1AFFA-9D5F-4630-A77E-A2AAEB895A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045680"/>
              <a:ext cx="426463" cy="426463"/>
            </a:xfrm>
            <a:prstGeom prst="rect">
              <a:avLst/>
            </a:prstGeom>
          </p:spPr>
        </p:pic>
        <p:pic>
          <p:nvPicPr>
            <p:cNvPr id="72" name="Picture 71">
              <a:extLst>
                <a:ext uri="{FF2B5EF4-FFF2-40B4-BE49-F238E27FC236}">
                  <a16:creationId xmlns:a16="http://schemas.microsoft.com/office/drawing/2014/main" id="{05DA2DF2-A988-4454-8B1C-52D69446A33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581051"/>
              <a:ext cx="426463" cy="426463"/>
            </a:xfrm>
            <a:prstGeom prst="rect">
              <a:avLst/>
            </a:prstGeom>
          </p:spPr>
        </p:pic>
      </p:grpSp>
      <p:grpSp>
        <p:nvGrpSpPr>
          <p:cNvPr id="73" name="Group 72">
            <a:extLst>
              <a:ext uri="{FF2B5EF4-FFF2-40B4-BE49-F238E27FC236}">
                <a16:creationId xmlns:a16="http://schemas.microsoft.com/office/drawing/2014/main" id="{87E26A1C-350D-4EE5-B988-252557025AE0}"/>
              </a:ext>
            </a:extLst>
          </p:cNvPr>
          <p:cNvGrpSpPr/>
          <p:nvPr/>
        </p:nvGrpSpPr>
        <p:grpSpPr>
          <a:xfrm>
            <a:off x="6379292" y="3510310"/>
            <a:ext cx="426463" cy="1497204"/>
            <a:chOff x="3807243" y="3510310"/>
            <a:chExt cx="426463" cy="1497204"/>
          </a:xfrm>
        </p:grpSpPr>
        <p:pic>
          <p:nvPicPr>
            <p:cNvPr id="74" name="Picture 73">
              <a:extLst>
                <a:ext uri="{FF2B5EF4-FFF2-40B4-BE49-F238E27FC236}">
                  <a16:creationId xmlns:a16="http://schemas.microsoft.com/office/drawing/2014/main" id="{310C6F78-FC22-4E49-8528-93D7331AE0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3510310"/>
              <a:ext cx="426463" cy="426463"/>
            </a:xfrm>
            <a:prstGeom prst="rect">
              <a:avLst/>
            </a:prstGeom>
          </p:spPr>
        </p:pic>
        <p:pic>
          <p:nvPicPr>
            <p:cNvPr id="75" name="Picture 74">
              <a:extLst>
                <a:ext uri="{FF2B5EF4-FFF2-40B4-BE49-F238E27FC236}">
                  <a16:creationId xmlns:a16="http://schemas.microsoft.com/office/drawing/2014/main" id="{FB91F1A1-A6A6-46F7-A21B-E236CFA60C7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045680"/>
              <a:ext cx="426463" cy="426463"/>
            </a:xfrm>
            <a:prstGeom prst="rect">
              <a:avLst/>
            </a:prstGeom>
          </p:spPr>
        </p:pic>
        <p:pic>
          <p:nvPicPr>
            <p:cNvPr id="76" name="Picture 75">
              <a:extLst>
                <a:ext uri="{FF2B5EF4-FFF2-40B4-BE49-F238E27FC236}">
                  <a16:creationId xmlns:a16="http://schemas.microsoft.com/office/drawing/2014/main" id="{BB9F9E90-D86A-4C80-BDF8-354CDB843D0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581051"/>
              <a:ext cx="426463" cy="426463"/>
            </a:xfrm>
            <a:prstGeom prst="rect">
              <a:avLst/>
            </a:prstGeom>
          </p:spPr>
        </p:pic>
      </p:grpSp>
      <p:grpSp>
        <p:nvGrpSpPr>
          <p:cNvPr id="77" name="Group 76">
            <a:extLst>
              <a:ext uri="{FF2B5EF4-FFF2-40B4-BE49-F238E27FC236}">
                <a16:creationId xmlns:a16="http://schemas.microsoft.com/office/drawing/2014/main" id="{352A1E63-AFF1-4F93-A26D-EBE835418B0F}"/>
              </a:ext>
            </a:extLst>
          </p:cNvPr>
          <p:cNvGrpSpPr/>
          <p:nvPr/>
        </p:nvGrpSpPr>
        <p:grpSpPr>
          <a:xfrm>
            <a:off x="6903316" y="3510310"/>
            <a:ext cx="426463" cy="1497204"/>
            <a:chOff x="3807243" y="3510310"/>
            <a:chExt cx="426463" cy="1497204"/>
          </a:xfrm>
        </p:grpSpPr>
        <p:pic>
          <p:nvPicPr>
            <p:cNvPr id="78" name="Picture 77">
              <a:extLst>
                <a:ext uri="{FF2B5EF4-FFF2-40B4-BE49-F238E27FC236}">
                  <a16:creationId xmlns:a16="http://schemas.microsoft.com/office/drawing/2014/main" id="{2AB6DAC4-6BD7-4D07-8A01-CF00A43F30D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3510310"/>
              <a:ext cx="426463" cy="426463"/>
            </a:xfrm>
            <a:prstGeom prst="rect">
              <a:avLst/>
            </a:prstGeom>
          </p:spPr>
        </p:pic>
        <p:pic>
          <p:nvPicPr>
            <p:cNvPr id="79" name="Picture 78">
              <a:extLst>
                <a:ext uri="{FF2B5EF4-FFF2-40B4-BE49-F238E27FC236}">
                  <a16:creationId xmlns:a16="http://schemas.microsoft.com/office/drawing/2014/main" id="{B2C9D744-D8B8-45E3-AE16-EB874CE6842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045680"/>
              <a:ext cx="426463" cy="426463"/>
            </a:xfrm>
            <a:prstGeom prst="rect">
              <a:avLst/>
            </a:prstGeom>
          </p:spPr>
        </p:pic>
        <p:pic>
          <p:nvPicPr>
            <p:cNvPr id="80" name="Picture 79">
              <a:extLst>
                <a:ext uri="{FF2B5EF4-FFF2-40B4-BE49-F238E27FC236}">
                  <a16:creationId xmlns:a16="http://schemas.microsoft.com/office/drawing/2014/main" id="{78E893FF-107D-4290-B6FE-B27FBDDE61B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581051"/>
              <a:ext cx="426463" cy="426463"/>
            </a:xfrm>
            <a:prstGeom prst="rect">
              <a:avLst/>
            </a:prstGeom>
          </p:spPr>
        </p:pic>
      </p:grpSp>
      <p:grpSp>
        <p:nvGrpSpPr>
          <p:cNvPr id="81" name="Group 80">
            <a:extLst>
              <a:ext uri="{FF2B5EF4-FFF2-40B4-BE49-F238E27FC236}">
                <a16:creationId xmlns:a16="http://schemas.microsoft.com/office/drawing/2014/main" id="{A05D3015-270B-4776-89EF-ABDC5D672E20}"/>
              </a:ext>
            </a:extLst>
          </p:cNvPr>
          <p:cNvGrpSpPr/>
          <p:nvPr/>
        </p:nvGrpSpPr>
        <p:grpSpPr>
          <a:xfrm>
            <a:off x="7427340" y="3510310"/>
            <a:ext cx="426463" cy="1497204"/>
            <a:chOff x="3807243" y="3510310"/>
            <a:chExt cx="426463" cy="1497204"/>
          </a:xfrm>
        </p:grpSpPr>
        <p:pic>
          <p:nvPicPr>
            <p:cNvPr id="82" name="Picture 81">
              <a:extLst>
                <a:ext uri="{FF2B5EF4-FFF2-40B4-BE49-F238E27FC236}">
                  <a16:creationId xmlns:a16="http://schemas.microsoft.com/office/drawing/2014/main" id="{FD9585A5-4CD5-4CCD-B8F2-F00202691BA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3510310"/>
              <a:ext cx="426463" cy="426463"/>
            </a:xfrm>
            <a:prstGeom prst="rect">
              <a:avLst/>
            </a:prstGeom>
          </p:spPr>
        </p:pic>
        <p:pic>
          <p:nvPicPr>
            <p:cNvPr id="83" name="Picture 82">
              <a:extLst>
                <a:ext uri="{FF2B5EF4-FFF2-40B4-BE49-F238E27FC236}">
                  <a16:creationId xmlns:a16="http://schemas.microsoft.com/office/drawing/2014/main" id="{D34581C4-4921-4A48-BD79-B8BA226639B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045680"/>
              <a:ext cx="426463" cy="426463"/>
            </a:xfrm>
            <a:prstGeom prst="rect">
              <a:avLst/>
            </a:prstGeom>
          </p:spPr>
        </p:pic>
        <p:pic>
          <p:nvPicPr>
            <p:cNvPr id="84" name="Picture 83">
              <a:extLst>
                <a:ext uri="{FF2B5EF4-FFF2-40B4-BE49-F238E27FC236}">
                  <a16:creationId xmlns:a16="http://schemas.microsoft.com/office/drawing/2014/main" id="{0092BEDC-8CBF-43A3-A778-7784CE4717A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581051"/>
              <a:ext cx="426463" cy="426463"/>
            </a:xfrm>
            <a:prstGeom prst="rect">
              <a:avLst/>
            </a:prstGeom>
          </p:spPr>
        </p:pic>
      </p:grpSp>
      <p:grpSp>
        <p:nvGrpSpPr>
          <p:cNvPr id="85" name="Group 84">
            <a:extLst>
              <a:ext uri="{FF2B5EF4-FFF2-40B4-BE49-F238E27FC236}">
                <a16:creationId xmlns:a16="http://schemas.microsoft.com/office/drawing/2014/main" id="{2F0A92FF-8628-4C2D-900E-87704C40B720}"/>
              </a:ext>
            </a:extLst>
          </p:cNvPr>
          <p:cNvGrpSpPr/>
          <p:nvPr/>
        </p:nvGrpSpPr>
        <p:grpSpPr>
          <a:xfrm>
            <a:off x="7951364" y="3510310"/>
            <a:ext cx="426463" cy="1497204"/>
            <a:chOff x="3807243" y="3510310"/>
            <a:chExt cx="426463" cy="1497204"/>
          </a:xfrm>
        </p:grpSpPr>
        <p:pic>
          <p:nvPicPr>
            <p:cNvPr id="86" name="Picture 85">
              <a:extLst>
                <a:ext uri="{FF2B5EF4-FFF2-40B4-BE49-F238E27FC236}">
                  <a16:creationId xmlns:a16="http://schemas.microsoft.com/office/drawing/2014/main" id="{B70AC486-31A2-4607-BF5B-B09D5D76ACE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3510310"/>
              <a:ext cx="426463" cy="426463"/>
            </a:xfrm>
            <a:prstGeom prst="rect">
              <a:avLst/>
            </a:prstGeom>
          </p:spPr>
        </p:pic>
        <p:pic>
          <p:nvPicPr>
            <p:cNvPr id="87" name="Picture 86">
              <a:extLst>
                <a:ext uri="{FF2B5EF4-FFF2-40B4-BE49-F238E27FC236}">
                  <a16:creationId xmlns:a16="http://schemas.microsoft.com/office/drawing/2014/main" id="{7173C8D8-7ECC-41DF-84CB-7AEE6F25040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045680"/>
              <a:ext cx="426463" cy="426463"/>
            </a:xfrm>
            <a:prstGeom prst="rect">
              <a:avLst/>
            </a:prstGeom>
          </p:spPr>
        </p:pic>
        <p:pic>
          <p:nvPicPr>
            <p:cNvPr id="88" name="Picture 87">
              <a:extLst>
                <a:ext uri="{FF2B5EF4-FFF2-40B4-BE49-F238E27FC236}">
                  <a16:creationId xmlns:a16="http://schemas.microsoft.com/office/drawing/2014/main" id="{69986487-FFB0-4B2A-B801-ADE826DF07C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581051"/>
              <a:ext cx="426463" cy="426463"/>
            </a:xfrm>
            <a:prstGeom prst="rect">
              <a:avLst/>
            </a:prstGeom>
          </p:spPr>
        </p:pic>
      </p:grpSp>
      <p:grpSp>
        <p:nvGrpSpPr>
          <p:cNvPr id="89" name="Group 88">
            <a:extLst>
              <a:ext uri="{FF2B5EF4-FFF2-40B4-BE49-F238E27FC236}">
                <a16:creationId xmlns:a16="http://schemas.microsoft.com/office/drawing/2014/main" id="{1CCE9F5D-B5FA-47A6-80B0-B3C443BF0BAA}"/>
              </a:ext>
            </a:extLst>
          </p:cNvPr>
          <p:cNvGrpSpPr/>
          <p:nvPr/>
        </p:nvGrpSpPr>
        <p:grpSpPr>
          <a:xfrm>
            <a:off x="8475386" y="3510310"/>
            <a:ext cx="426463" cy="1497204"/>
            <a:chOff x="3807243" y="3510310"/>
            <a:chExt cx="426463" cy="1497204"/>
          </a:xfrm>
        </p:grpSpPr>
        <p:pic>
          <p:nvPicPr>
            <p:cNvPr id="90" name="Picture 89">
              <a:extLst>
                <a:ext uri="{FF2B5EF4-FFF2-40B4-BE49-F238E27FC236}">
                  <a16:creationId xmlns:a16="http://schemas.microsoft.com/office/drawing/2014/main" id="{4207085B-EB2D-4CB2-9301-9FABE30887C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3510310"/>
              <a:ext cx="426463" cy="426463"/>
            </a:xfrm>
            <a:prstGeom prst="rect">
              <a:avLst/>
            </a:prstGeom>
          </p:spPr>
        </p:pic>
        <p:pic>
          <p:nvPicPr>
            <p:cNvPr id="91" name="Picture 90">
              <a:extLst>
                <a:ext uri="{FF2B5EF4-FFF2-40B4-BE49-F238E27FC236}">
                  <a16:creationId xmlns:a16="http://schemas.microsoft.com/office/drawing/2014/main" id="{B34F211E-4118-4ED0-8668-4D56047E3F9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045680"/>
              <a:ext cx="426463" cy="426463"/>
            </a:xfrm>
            <a:prstGeom prst="rect">
              <a:avLst/>
            </a:prstGeom>
          </p:spPr>
        </p:pic>
        <p:pic>
          <p:nvPicPr>
            <p:cNvPr id="92" name="Picture 91">
              <a:extLst>
                <a:ext uri="{FF2B5EF4-FFF2-40B4-BE49-F238E27FC236}">
                  <a16:creationId xmlns:a16="http://schemas.microsoft.com/office/drawing/2014/main" id="{9FEDFC59-CD24-45A9-B6D1-4387052B622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581051"/>
              <a:ext cx="426463" cy="426463"/>
            </a:xfrm>
            <a:prstGeom prst="rect">
              <a:avLst/>
            </a:prstGeom>
          </p:spPr>
        </p:pic>
      </p:grpSp>
    </p:spTree>
    <p:extLst>
      <p:ext uri="{BB962C8B-B14F-4D97-AF65-F5344CB8AC3E}">
        <p14:creationId xmlns:p14="http://schemas.microsoft.com/office/powerpoint/2010/main" val="1004254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4"/>
                                        </p:tgtEl>
                                      </p:cBhvr>
                                    </p:animEffect>
                                    <p:set>
                                      <p:cBhvr>
                                        <p:cTn id="12" dur="1" fill="hold">
                                          <p:stCondLst>
                                            <p:cond delay="499"/>
                                          </p:stCondLst>
                                        </p:cTn>
                                        <p:tgtEl>
                                          <p:spTgt spid="24"/>
                                        </p:tgtEl>
                                        <p:attrNameLst>
                                          <p:attrName>style.visibility</p:attrName>
                                        </p:attrNameLst>
                                      </p:cBhvr>
                                      <p:to>
                                        <p:strVal val="hidden"/>
                                      </p:to>
                                    </p:se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fade">
                                      <p:cBhvr>
                                        <p:cTn id="16" dur="500"/>
                                        <p:tgtEl>
                                          <p:spTgt spid="36"/>
                                        </p:tgtEl>
                                      </p:cBhvr>
                                    </p:animEffect>
                                  </p:childTnLst>
                                </p:cTn>
                              </p:par>
                              <p:par>
                                <p:cTn id="17" presetID="10" presetClass="entr" presetSubtype="0" fill="hold" nodeType="with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500"/>
                                        <p:tgtEl>
                                          <p:spTgt spid="37"/>
                                        </p:tgtEl>
                                      </p:cBhvr>
                                    </p:animEffect>
                                  </p:childTnLst>
                                </p:cTn>
                              </p:par>
                              <p:par>
                                <p:cTn id="20" presetID="10" presetClass="entr" presetSubtype="0" fill="hold" nodeType="with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fade">
                                      <p:cBhvr>
                                        <p:cTn id="22" dur="500"/>
                                        <p:tgtEl>
                                          <p:spTgt spid="38"/>
                                        </p:tgtEl>
                                      </p:cBhvr>
                                    </p:animEffect>
                                  </p:childTnLst>
                                </p:cTn>
                              </p:par>
                              <p:par>
                                <p:cTn id="23" presetID="10" presetClass="entr" presetSubtype="0" fill="hold" nodeType="withEffect">
                                  <p:stCondLst>
                                    <p:cond delay="0"/>
                                  </p:stCondLst>
                                  <p:childTnLst>
                                    <p:set>
                                      <p:cBhvr>
                                        <p:cTn id="24" dur="1" fill="hold">
                                          <p:stCondLst>
                                            <p:cond delay="0"/>
                                          </p:stCondLst>
                                        </p:cTn>
                                        <p:tgtEl>
                                          <p:spTgt spid="39"/>
                                        </p:tgtEl>
                                        <p:attrNameLst>
                                          <p:attrName>style.visibility</p:attrName>
                                        </p:attrNameLst>
                                      </p:cBhvr>
                                      <p:to>
                                        <p:strVal val="visible"/>
                                      </p:to>
                                    </p:set>
                                    <p:animEffect transition="in" filter="fade">
                                      <p:cBhvr>
                                        <p:cTn id="25" dur="500"/>
                                        <p:tgtEl>
                                          <p:spTgt spid="39"/>
                                        </p:tgtEl>
                                      </p:cBhvr>
                                    </p:animEffect>
                                  </p:childTnLst>
                                </p:cTn>
                              </p:par>
                              <p:par>
                                <p:cTn id="26" presetID="10" presetClass="entr" presetSubtype="0" fill="hold" nodeType="withEffect">
                                  <p:stCondLst>
                                    <p:cond delay="0"/>
                                  </p:stCondLst>
                                  <p:childTnLst>
                                    <p:set>
                                      <p:cBhvr>
                                        <p:cTn id="27" dur="1" fill="hold">
                                          <p:stCondLst>
                                            <p:cond delay="0"/>
                                          </p:stCondLst>
                                        </p:cTn>
                                        <p:tgtEl>
                                          <p:spTgt spid="40"/>
                                        </p:tgtEl>
                                        <p:attrNameLst>
                                          <p:attrName>style.visibility</p:attrName>
                                        </p:attrNameLst>
                                      </p:cBhvr>
                                      <p:to>
                                        <p:strVal val="visible"/>
                                      </p:to>
                                    </p:set>
                                    <p:animEffect transition="in" filter="fade">
                                      <p:cBhvr>
                                        <p:cTn id="28" dur="500"/>
                                        <p:tgtEl>
                                          <p:spTgt spid="40"/>
                                        </p:tgtEl>
                                      </p:cBhvr>
                                    </p:animEffect>
                                  </p:childTnLst>
                                </p:cTn>
                              </p:par>
                              <p:par>
                                <p:cTn id="29" presetID="10" presetClass="entr" presetSubtype="0" fill="hold" nodeType="with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fade">
                                      <p:cBhvr>
                                        <p:cTn id="31" dur="500"/>
                                        <p:tgtEl>
                                          <p:spTgt spid="41"/>
                                        </p:tgtEl>
                                      </p:cBhvr>
                                    </p:animEffect>
                                  </p:childTnLst>
                                </p:cTn>
                              </p:par>
                              <p:par>
                                <p:cTn id="32" presetID="10" presetClass="entr" presetSubtype="0" fill="hold" nodeType="with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fade">
                                      <p:cBhvr>
                                        <p:cTn id="34" dur="500"/>
                                        <p:tgtEl>
                                          <p:spTgt spid="42"/>
                                        </p:tgtEl>
                                      </p:cBhvr>
                                    </p:animEffect>
                                  </p:childTnLst>
                                </p:cTn>
                              </p:par>
                              <p:par>
                                <p:cTn id="35" presetID="10" presetClass="entr" presetSubtype="0" fill="hold" nodeType="with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fade">
                                      <p:cBhvr>
                                        <p:cTn id="37" dur="500"/>
                                        <p:tgtEl>
                                          <p:spTgt spid="43"/>
                                        </p:tgtEl>
                                      </p:cBhvr>
                                    </p:animEffect>
                                  </p:childTnLst>
                                </p:cTn>
                              </p:par>
                              <p:par>
                                <p:cTn id="38" presetID="10" presetClass="entr" presetSubtype="0" fill="hold" nodeType="withEffect">
                                  <p:stCondLst>
                                    <p:cond delay="0"/>
                                  </p:stCondLst>
                                  <p:childTnLst>
                                    <p:set>
                                      <p:cBhvr>
                                        <p:cTn id="39" dur="1" fill="hold">
                                          <p:stCondLst>
                                            <p:cond delay="0"/>
                                          </p:stCondLst>
                                        </p:cTn>
                                        <p:tgtEl>
                                          <p:spTgt spid="44"/>
                                        </p:tgtEl>
                                        <p:attrNameLst>
                                          <p:attrName>style.visibility</p:attrName>
                                        </p:attrNameLst>
                                      </p:cBhvr>
                                      <p:to>
                                        <p:strVal val="visible"/>
                                      </p:to>
                                    </p:set>
                                    <p:animEffect transition="in" filter="fade">
                                      <p:cBhvr>
                                        <p:cTn id="40" dur="500"/>
                                        <p:tgtEl>
                                          <p:spTgt spid="44"/>
                                        </p:tgtEl>
                                      </p:cBhvr>
                                    </p:animEffect>
                                  </p:childTnLst>
                                </p:cTn>
                              </p:par>
                              <p:par>
                                <p:cTn id="41" presetID="10" presetClass="entr" presetSubtype="0" fill="hold" nodeType="withEffect">
                                  <p:stCondLst>
                                    <p:cond delay="0"/>
                                  </p:stCondLst>
                                  <p:childTnLst>
                                    <p:set>
                                      <p:cBhvr>
                                        <p:cTn id="42" dur="1" fill="hold">
                                          <p:stCondLst>
                                            <p:cond delay="0"/>
                                          </p:stCondLst>
                                        </p:cTn>
                                        <p:tgtEl>
                                          <p:spTgt spid="45"/>
                                        </p:tgtEl>
                                        <p:attrNameLst>
                                          <p:attrName>style.visibility</p:attrName>
                                        </p:attrNameLst>
                                      </p:cBhvr>
                                      <p:to>
                                        <p:strVal val="visible"/>
                                      </p:to>
                                    </p:set>
                                    <p:animEffect transition="in" filter="fade">
                                      <p:cBhvr>
                                        <p:cTn id="43" dur="500"/>
                                        <p:tgtEl>
                                          <p:spTgt spid="45"/>
                                        </p:tgtEl>
                                      </p:cBhvr>
                                    </p:animEffect>
                                  </p:childTnLst>
                                </p:cTn>
                              </p:par>
                            </p:childTnLst>
                          </p:cTn>
                        </p:par>
                        <p:par>
                          <p:cTn id="44" fill="hold">
                            <p:stCondLst>
                              <p:cond delay="1000"/>
                            </p:stCondLst>
                            <p:childTnLst>
                              <p:par>
                                <p:cTn id="45" presetID="10" presetClass="exit" presetSubtype="0" fill="hold" nodeType="afterEffect">
                                  <p:stCondLst>
                                    <p:cond delay="500"/>
                                  </p:stCondLst>
                                  <p:childTnLst>
                                    <p:animEffect transition="out" filter="fade">
                                      <p:cBhvr>
                                        <p:cTn id="46" dur="500"/>
                                        <p:tgtEl>
                                          <p:spTgt spid="25"/>
                                        </p:tgtEl>
                                      </p:cBhvr>
                                    </p:animEffect>
                                    <p:set>
                                      <p:cBhvr>
                                        <p:cTn id="47" dur="1" fill="hold">
                                          <p:stCondLst>
                                            <p:cond delay="499"/>
                                          </p:stCondLst>
                                        </p:cTn>
                                        <p:tgtEl>
                                          <p:spTgt spid="25"/>
                                        </p:tgtEl>
                                        <p:attrNameLst>
                                          <p:attrName>style.visibility</p:attrName>
                                        </p:attrNameLst>
                                      </p:cBhvr>
                                      <p:to>
                                        <p:strVal val="hidden"/>
                                      </p:to>
                                    </p:set>
                                  </p:childTnLst>
                                </p:cTn>
                              </p:par>
                            </p:childTnLst>
                          </p:cTn>
                        </p:par>
                        <p:par>
                          <p:cTn id="48" fill="hold">
                            <p:stCondLst>
                              <p:cond delay="2000"/>
                            </p:stCondLst>
                            <p:childTnLst>
                              <p:par>
                                <p:cTn id="49" presetID="10" presetClass="entr" presetSubtype="0" fill="hold" nodeType="afterEffect">
                                  <p:stCondLst>
                                    <p:cond delay="0"/>
                                  </p:stCondLst>
                                  <p:childTnLst>
                                    <p:set>
                                      <p:cBhvr>
                                        <p:cTn id="50" dur="1" fill="hold">
                                          <p:stCondLst>
                                            <p:cond delay="0"/>
                                          </p:stCondLst>
                                        </p:cTn>
                                        <p:tgtEl>
                                          <p:spTgt spid="56"/>
                                        </p:tgtEl>
                                        <p:attrNameLst>
                                          <p:attrName>style.visibility</p:attrName>
                                        </p:attrNameLst>
                                      </p:cBhvr>
                                      <p:to>
                                        <p:strVal val="visible"/>
                                      </p:to>
                                    </p:set>
                                    <p:animEffect transition="in" filter="fade">
                                      <p:cBhvr>
                                        <p:cTn id="51" dur="500"/>
                                        <p:tgtEl>
                                          <p:spTgt spid="56"/>
                                        </p:tgtEl>
                                      </p:cBhvr>
                                    </p:animEffect>
                                  </p:childTnLst>
                                </p:cTn>
                              </p:par>
                              <p:par>
                                <p:cTn id="52" presetID="10" presetClass="entr" presetSubtype="0" fill="hold" nodeType="withEffect">
                                  <p:stCondLst>
                                    <p:cond delay="0"/>
                                  </p:stCondLst>
                                  <p:childTnLst>
                                    <p:set>
                                      <p:cBhvr>
                                        <p:cTn id="53" dur="1" fill="hold">
                                          <p:stCondLst>
                                            <p:cond delay="0"/>
                                          </p:stCondLst>
                                        </p:cTn>
                                        <p:tgtEl>
                                          <p:spTgt spid="57"/>
                                        </p:tgtEl>
                                        <p:attrNameLst>
                                          <p:attrName>style.visibility</p:attrName>
                                        </p:attrNameLst>
                                      </p:cBhvr>
                                      <p:to>
                                        <p:strVal val="visible"/>
                                      </p:to>
                                    </p:set>
                                    <p:animEffect transition="in" filter="fade">
                                      <p:cBhvr>
                                        <p:cTn id="54" dur="500"/>
                                        <p:tgtEl>
                                          <p:spTgt spid="57"/>
                                        </p:tgtEl>
                                      </p:cBhvr>
                                    </p:animEffect>
                                  </p:childTnLst>
                                </p:cTn>
                              </p:par>
                              <p:par>
                                <p:cTn id="55" presetID="10" presetClass="entr" presetSubtype="0" fill="hold" nodeType="withEffect">
                                  <p:stCondLst>
                                    <p:cond delay="0"/>
                                  </p:stCondLst>
                                  <p:childTnLst>
                                    <p:set>
                                      <p:cBhvr>
                                        <p:cTn id="56" dur="1" fill="hold">
                                          <p:stCondLst>
                                            <p:cond delay="0"/>
                                          </p:stCondLst>
                                        </p:cTn>
                                        <p:tgtEl>
                                          <p:spTgt spid="58"/>
                                        </p:tgtEl>
                                        <p:attrNameLst>
                                          <p:attrName>style.visibility</p:attrName>
                                        </p:attrNameLst>
                                      </p:cBhvr>
                                      <p:to>
                                        <p:strVal val="visible"/>
                                      </p:to>
                                    </p:set>
                                    <p:animEffect transition="in" filter="fade">
                                      <p:cBhvr>
                                        <p:cTn id="57" dur="500"/>
                                        <p:tgtEl>
                                          <p:spTgt spid="58"/>
                                        </p:tgtEl>
                                      </p:cBhvr>
                                    </p:animEffect>
                                  </p:childTnLst>
                                </p:cTn>
                              </p:par>
                              <p:par>
                                <p:cTn id="58" presetID="10" presetClass="entr" presetSubtype="0" fill="hold" nodeType="withEffect">
                                  <p:stCondLst>
                                    <p:cond delay="0"/>
                                  </p:stCondLst>
                                  <p:childTnLst>
                                    <p:set>
                                      <p:cBhvr>
                                        <p:cTn id="59" dur="1" fill="hold">
                                          <p:stCondLst>
                                            <p:cond delay="0"/>
                                          </p:stCondLst>
                                        </p:cTn>
                                        <p:tgtEl>
                                          <p:spTgt spid="59"/>
                                        </p:tgtEl>
                                        <p:attrNameLst>
                                          <p:attrName>style.visibility</p:attrName>
                                        </p:attrNameLst>
                                      </p:cBhvr>
                                      <p:to>
                                        <p:strVal val="visible"/>
                                      </p:to>
                                    </p:set>
                                    <p:animEffect transition="in" filter="fade">
                                      <p:cBhvr>
                                        <p:cTn id="60" dur="500"/>
                                        <p:tgtEl>
                                          <p:spTgt spid="59"/>
                                        </p:tgtEl>
                                      </p:cBhvr>
                                    </p:animEffect>
                                  </p:childTnLst>
                                </p:cTn>
                              </p:par>
                              <p:par>
                                <p:cTn id="61" presetID="10" presetClass="entr" presetSubtype="0" fill="hold" nodeType="withEffect">
                                  <p:stCondLst>
                                    <p:cond delay="0"/>
                                  </p:stCondLst>
                                  <p:childTnLst>
                                    <p:set>
                                      <p:cBhvr>
                                        <p:cTn id="62" dur="1" fill="hold">
                                          <p:stCondLst>
                                            <p:cond delay="0"/>
                                          </p:stCondLst>
                                        </p:cTn>
                                        <p:tgtEl>
                                          <p:spTgt spid="60"/>
                                        </p:tgtEl>
                                        <p:attrNameLst>
                                          <p:attrName>style.visibility</p:attrName>
                                        </p:attrNameLst>
                                      </p:cBhvr>
                                      <p:to>
                                        <p:strVal val="visible"/>
                                      </p:to>
                                    </p:set>
                                    <p:animEffect transition="in" filter="fade">
                                      <p:cBhvr>
                                        <p:cTn id="63" dur="500"/>
                                        <p:tgtEl>
                                          <p:spTgt spid="60"/>
                                        </p:tgtEl>
                                      </p:cBhvr>
                                    </p:animEffect>
                                  </p:childTnLst>
                                </p:cTn>
                              </p:par>
                              <p:par>
                                <p:cTn id="64" presetID="10" presetClass="entr" presetSubtype="0" fill="hold" nodeType="withEffect">
                                  <p:stCondLst>
                                    <p:cond delay="0"/>
                                  </p:stCondLst>
                                  <p:childTnLst>
                                    <p:set>
                                      <p:cBhvr>
                                        <p:cTn id="65" dur="1" fill="hold">
                                          <p:stCondLst>
                                            <p:cond delay="0"/>
                                          </p:stCondLst>
                                        </p:cTn>
                                        <p:tgtEl>
                                          <p:spTgt spid="61"/>
                                        </p:tgtEl>
                                        <p:attrNameLst>
                                          <p:attrName>style.visibility</p:attrName>
                                        </p:attrNameLst>
                                      </p:cBhvr>
                                      <p:to>
                                        <p:strVal val="visible"/>
                                      </p:to>
                                    </p:set>
                                    <p:animEffect transition="in" filter="fade">
                                      <p:cBhvr>
                                        <p:cTn id="66" dur="500"/>
                                        <p:tgtEl>
                                          <p:spTgt spid="61"/>
                                        </p:tgtEl>
                                      </p:cBhvr>
                                    </p:animEffect>
                                  </p:childTnLst>
                                </p:cTn>
                              </p:par>
                              <p:par>
                                <p:cTn id="67" presetID="10" presetClass="entr" presetSubtype="0" fill="hold" nodeType="withEffect">
                                  <p:stCondLst>
                                    <p:cond delay="0"/>
                                  </p:stCondLst>
                                  <p:childTnLst>
                                    <p:set>
                                      <p:cBhvr>
                                        <p:cTn id="68" dur="1" fill="hold">
                                          <p:stCondLst>
                                            <p:cond delay="0"/>
                                          </p:stCondLst>
                                        </p:cTn>
                                        <p:tgtEl>
                                          <p:spTgt spid="62"/>
                                        </p:tgtEl>
                                        <p:attrNameLst>
                                          <p:attrName>style.visibility</p:attrName>
                                        </p:attrNameLst>
                                      </p:cBhvr>
                                      <p:to>
                                        <p:strVal val="visible"/>
                                      </p:to>
                                    </p:set>
                                    <p:animEffect transition="in" filter="fade">
                                      <p:cBhvr>
                                        <p:cTn id="69" dur="500"/>
                                        <p:tgtEl>
                                          <p:spTgt spid="62"/>
                                        </p:tgtEl>
                                      </p:cBhvr>
                                    </p:animEffect>
                                  </p:childTnLst>
                                </p:cTn>
                              </p:par>
                              <p:par>
                                <p:cTn id="70" presetID="10" presetClass="entr" presetSubtype="0" fill="hold" nodeType="withEffect">
                                  <p:stCondLst>
                                    <p:cond delay="0"/>
                                  </p:stCondLst>
                                  <p:childTnLst>
                                    <p:set>
                                      <p:cBhvr>
                                        <p:cTn id="71" dur="1" fill="hold">
                                          <p:stCondLst>
                                            <p:cond delay="0"/>
                                          </p:stCondLst>
                                        </p:cTn>
                                        <p:tgtEl>
                                          <p:spTgt spid="63"/>
                                        </p:tgtEl>
                                        <p:attrNameLst>
                                          <p:attrName>style.visibility</p:attrName>
                                        </p:attrNameLst>
                                      </p:cBhvr>
                                      <p:to>
                                        <p:strVal val="visible"/>
                                      </p:to>
                                    </p:set>
                                    <p:animEffect transition="in" filter="fade">
                                      <p:cBhvr>
                                        <p:cTn id="72" dur="500"/>
                                        <p:tgtEl>
                                          <p:spTgt spid="63"/>
                                        </p:tgtEl>
                                      </p:cBhvr>
                                    </p:animEffect>
                                  </p:childTnLst>
                                </p:cTn>
                              </p:par>
                              <p:par>
                                <p:cTn id="73" presetID="10" presetClass="entr" presetSubtype="0" fill="hold" nodeType="withEffect">
                                  <p:stCondLst>
                                    <p:cond delay="0"/>
                                  </p:stCondLst>
                                  <p:childTnLst>
                                    <p:set>
                                      <p:cBhvr>
                                        <p:cTn id="74" dur="1" fill="hold">
                                          <p:stCondLst>
                                            <p:cond delay="0"/>
                                          </p:stCondLst>
                                        </p:cTn>
                                        <p:tgtEl>
                                          <p:spTgt spid="64"/>
                                        </p:tgtEl>
                                        <p:attrNameLst>
                                          <p:attrName>style.visibility</p:attrName>
                                        </p:attrNameLst>
                                      </p:cBhvr>
                                      <p:to>
                                        <p:strVal val="visible"/>
                                      </p:to>
                                    </p:set>
                                    <p:animEffect transition="in" filter="fade">
                                      <p:cBhvr>
                                        <p:cTn id="75" dur="500"/>
                                        <p:tgtEl>
                                          <p:spTgt spid="64"/>
                                        </p:tgtEl>
                                      </p:cBhvr>
                                    </p:animEffect>
                                  </p:childTnLst>
                                </p:cTn>
                              </p:par>
                              <p:par>
                                <p:cTn id="76" presetID="10" presetClass="entr" presetSubtype="0" fill="hold" nodeType="withEffect">
                                  <p:stCondLst>
                                    <p:cond delay="0"/>
                                  </p:stCondLst>
                                  <p:childTnLst>
                                    <p:set>
                                      <p:cBhvr>
                                        <p:cTn id="77" dur="1" fill="hold">
                                          <p:stCondLst>
                                            <p:cond delay="0"/>
                                          </p:stCondLst>
                                        </p:cTn>
                                        <p:tgtEl>
                                          <p:spTgt spid="65"/>
                                        </p:tgtEl>
                                        <p:attrNameLst>
                                          <p:attrName>style.visibility</p:attrName>
                                        </p:attrNameLst>
                                      </p:cBhvr>
                                      <p:to>
                                        <p:strVal val="visible"/>
                                      </p:to>
                                    </p:set>
                                    <p:animEffect transition="in" filter="fade">
                                      <p:cBhvr>
                                        <p:cTn id="78" dur="500"/>
                                        <p:tgtEl>
                                          <p:spTgt spid="65"/>
                                        </p:tgtEl>
                                      </p:cBhvr>
                                    </p:animEffect>
                                  </p:childTnLst>
                                </p:cTn>
                              </p:par>
                            </p:childTnLst>
                          </p:cTn>
                        </p:par>
                      </p:childTnLst>
                    </p:cTn>
                  </p:par>
                  <p:par>
                    <p:cTn id="79" fill="hold">
                      <p:stCondLst>
                        <p:cond delay="indefinite"/>
                      </p:stCondLst>
                      <p:childTnLst>
                        <p:par>
                          <p:cTn id="80" fill="hold">
                            <p:stCondLst>
                              <p:cond delay="0"/>
                            </p:stCondLst>
                            <p:childTnLst>
                              <p:par>
                                <p:cTn id="81" presetID="42" presetClass="path" presetSubtype="0" accel="50000" fill="hold" nodeType="clickEffect">
                                  <p:stCondLst>
                                    <p:cond delay="0"/>
                                  </p:stCondLst>
                                  <p:childTnLst>
                                    <p:animMotion origin="layout" path="M -0.00144 -0.00232 L 0.18972 0.18912 " pathEditMode="relative" rAng="0" ptsTypes="AA">
                                      <p:cBhvr>
                                        <p:cTn id="82" dur="1500" fill="hold"/>
                                        <p:tgtEl>
                                          <p:spTgt spid="36"/>
                                        </p:tgtEl>
                                        <p:attrNameLst>
                                          <p:attrName>ppt_x</p:attrName>
                                          <p:attrName>ppt_y</p:attrName>
                                        </p:attrNameLst>
                                      </p:cBhvr>
                                      <p:rCtr x="9557" y="9560"/>
                                    </p:animMotion>
                                  </p:childTnLst>
                                </p:cTn>
                              </p:par>
                              <p:par>
                                <p:cTn id="83" presetID="42" presetClass="path" presetSubtype="0" accel="50000" fill="hold" nodeType="withEffect">
                                  <p:stCondLst>
                                    <p:cond delay="0"/>
                                  </p:stCondLst>
                                  <p:childTnLst>
                                    <p:animMotion origin="layout" path="M -8.33333E-7 3.33333E-6 L 0.14792 0.26667 " pathEditMode="relative" rAng="0" ptsTypes="AA">
                                      <p:cBhvr>
                                        <p:cTn id="84" dur="1500" fill="hold"/>
                                        <p:tgtEl>
                                          <p:spTgt spid="37"/>
                                        </p:tgtEl>
                                        <p:attrNameLst>
                                          <p:attrName>ppt_x</p:attrName>
                                          <p:attrName>ppt_y</p:attrName>
                                        </p:attrNameLst>
                                      </p:cBhvr>
                                      <p:rCtr x="6706" y="12014"/>
                                    </p:animMotion>
                                  </p:childTnLst>
                                </p:cTn>
                              </p:par>
                              <p:par>
                                <p:cTn id="85" presetID="42" presetClass="path" presetSubtype="0" accel="50000" fill="hold" nodeType="withEffect">
                                  <p:stCondLst>
                                    <p:cond delay="0"/>
                                  </p:stCondLst>
                                  <p:childTnLst>
                                    <p:animMotion origin="layout" path="M 3.54167E-6 3.33333E-6 L 0.10755 0.34467 " pathEditMode="relative" rAng="0" ptsTypes="AA">
                                      <p:cBhvr>
                                        <p:cTn id="86" dur="1500" fill="hold"/>
                                        <p:tgtEl>
                                          <p:spTgt spid="38"/>
                                        </p:tgtEl>
                                        <p:attrNameLst>
                                          <p:attrName>ppt_x</p:attrName>
                                          <p:attrName>ppt_y</p:attrName>
                                        </p:attrNameLst>
                                      </p:cBhvr>
                                      <p:rCtr x="5378" y="17222"/>
                                    </p:animMotion>
                                  </p:childTnLst>
                                </p:cTn>
                              </p:par>
                            </p:childTnLst>
                          </p:cTn>
                        </p:par>
                        <p:par>
                          <p:cTn id="87" fill="hold">
                            <p:stCondLst>
                              <p:cond delay="1500"/>
                            </p:stCondLst>
                            <p:childTnLst>
                              <p:par>
                                <p:cTn id="88" presetID="1" presetClass="exit" presetSubtype="0" fill="hold" nodeType="afterEffect">
                                  <p:stCondLst>
                                    <p:cond delay="0"/>
                                  </p:stCondLst>
                                  <p:childTnLst>
                                    <p:set>
                                      <p:cBhvr>
                                        <p:cTn id="89" dur="1" fill="hold">
                                          <p:stCondLst>
                                            <p:cond delay="0"/>
                                          </p:stCondLst>
                                        </p:cTn>
                                        <p:tgtEl>
                                          <p:spTgt spid="36"/>
                                        </p:tgtEl>
                                        <p:attrNameLst>
                                          <p:attrName>style.visibility</p:attrName>
                                        </p:attrNameLst>
                                      </p:cBhvr>
                                      <p:to>
                                        <p:strVal val="hidden"/>
                                      </p:to>
                                    </p:set>
                                  </p:childTnLst>
                                </p:cTn>
                              </p:par>
                              <p:par>
                                <p:cTn id="90" presetID="1" presetClass="exit" presetSubtype="0" fill="hold" nodeType="withEffect">
                                  <p:stCondLst>
                                    <p:cond delay="0"/>
                                  </p:stCondLst>
                                  <p:childTnLst>
                                    <p:set>
                                      <p:cBhvr>
                                        <p:cTn id="91" dur="1" fill="hold">
                                          <p:stCondLst>
                                            <p:cond delay="0"/>
                                          </p:stCondLst>
                                        </p:cTn>
                                        <p:tgtEl>
                                          <p:spTgt spid="37"/>
                                        </p:tgtEl>
                                        <p:attrNameLst>
                                          <p:attrName>style.visibility</p:attrName>
                                        </p:attrNameLst>
                                      </p:cBhvr>
                                      <p:to>
                                        <p:strVal val="hidden"/>
                                      </p:to>
                                    </p:set>
                                  </p:childTnLst>
                                </p:cTn>
                              </p:par>
                              <p:par>
                                <p:cTn id="92" presetID="1" presetClass="exit" presetSubtype="0" fill="hold" nodeType="withEffect">
                                  <p:stCondLst>
                                    <p:cond delay="0"/>
                                  </p:stCondLst>
                                  <p:childTnLst>
                                    <p:set>
                                      <p:cBhvr>
                                        <p:cTn id="93" dur="1" fill="hold">
                                          <p:stCondLst>
                                            <p:cond delay="0"/>
                                          </p:stCondLst>
                                        </p:cTn>
                                        <p:tgtEl>
                                          <p:spTgt spid="38"/>
                                        </p:tgtEl>
                                        <p:attrNameLst>
                                          <p:attrName>style.visibility</p:attrName>
                                        </p:attrNameLst>
                                      </p:cBhvr>
                                      <p:to>
                                        <p:strVal val="hidden"/>
                                      </p:to>
                                    </p:set>
                                  </p:childTnLst>
                                </p:cTn>
                              </p:par>
                              <p:par>
                                <p:cTn id="94" presetID="1" presetClass="entr" presetSubtype="0" fill="hold" nodeType="withEffect">
                                  <p:stCondLst>
                                    <p:cond delay="0"/>
                                  </p:stCondLst>
                                  <p:childTnLst>
                                    <p:set>
                                      <p:cBhvr>
                                        <p:cTn id="95" dur="1" fill="hold">
                                          <p:stCondLst>
                                            <p:cond delay="0"/>
                                          </p:stCondLst>
                                        </p:cTn>
                                        <p:tgtEl>
                                          <p:spTgt spid="11"/>
                                        </p:tgtEl>
                                        <p:attrNameLst>
                                          <p:attrName>style.visibility</p:attrName>
                                        </p:attrNameLst>
                                      </p:cBhvr>
                                      <p:to>
                                        <p:strVal val="visible"/>
                                      </p:to>
                                    </p:set>
                                  </p:childTnLst>
                                </p:cTn>
                              </p:par>
                            </p:childTnLst>
                          </p:cTn>
                        </p:par>
                        <p:par>
                          <p:cTn id="96" fill="hold">
                            <p:stCondLst>
                              <p:cond delay="1500"/>
                            </p:stCondLst>
                            <p:childTnLst>
                              <p:par>
                                <p:cTn id="97" presetID="42" presetClass="path" presetSubtype="0" accel="50000" fill="hold" nodeType="afterEffect">
                                  <p:stCondLst>
                                    <p:cond delay="0"/>
                                  </p:stCondLst>
                                  <p:childTnLst>
                                    <p:animMotion origin="layout" path="M -2.08333E-6 3.33333E-6 L 0.10964 0.18912 " pathEditMode="relative" rAng="0" ptsTypes="AA">
                                      <p:cBhvr>
                                        <p:cTn id="98" dur="1500" fill="hold"/>
                                        <p:tgtEl>
                                          <p:spTgt spid="39"/>
                                        </p:tgtEl>
                                        <p:attrNameLst>
                                          <p:attrName>ppt_x</p:attrName>
                                          <p:attrName>ppt_y</p:attrName>
                                        </p:attrNameLst>
                                      </p:cBhvr>
                                      <p:rCtr x="5482" y="9444"/>
                                    </p:animMotion>
                                  </p:childTnLst>
                                </p:cTn>
                              </p:par>
                              <p:par>
                                <p:cTn id="99" presetID="42" presetClass="path" presetSubtype="0" accel="50000" fill="hold" nodeType="withEffect">
                                  <p:stCondLst>
                                    <p:cond delay="0"/>
                                  </p:stCondLst>
                                  <p:childTnLst>
                                    <p:animMotion origin="layout" path="M 2.08333E-6 3.33333E-6 L 0.06771 0.26666 " pathEditMode="relative" rAng="0" ptsTypes="AA">
                                      <p:cBhvr>
                                        <p:cTn id="100" dur="1500" fill="hold"/>
                                        <p:tgtEl>
                                          <p:spTgt spid="40"/>
                                        </p:tgtEl>
                                        <p:attrNameLst>
                                          <p:attrName>ppt_x</p:attrName>
                                          <p:attrName>ppt_y</p:attrName>
                                        </p:attrNameLst>
                                      </p:cBhvr>
                                      <p:rCtr x="3372" y="13403"/>
                                    </p:animMotion>
                                  </p:childTnLst>
                                </p:cTn>
                              </p:par>
                              <p:par>
                                <p:cTn id="101" presetID="42" presetClass="path" presetSubtype="0" accel="50000" fill="hold" nodeType="withEffect">
                                  <p:stCondLst>
                                    <p:cond delay="0"/>
                                  </p:stCondLst>
                                  <p:childTnLst>
                                    <p:animMotion origin="layout" path="M -3.54167E-6 3.33333E-6 L 0.02748 0.34375 " pathEditMode="relative" rAng="0" ptsTypes="AA">
                                      <p:cBhvr>
                                        <p:cTn id="102" dur="1500" fill="hold"/>
                                        <p:tgtEl>
                                          <p:spTgt spid="41"/>
                                        </p:tgtEl>
                                        <p:attrNameLst>
                                          <p:attrName>ppt_x</p:attrName>
                                          <p:attrName>ppt_y</p:attrName>
                                        </p:attrNameLst>
                                      </p:cBhvr>
                                      <p:rCtr x="1367" y="17176"/>
                                    </p:animMotion>
                                  </p:childTnLst>
                                </p:cTn>
                              </p:par>
                            </p:childTnLst>
                          </p:cTn>
                        </p:par>
                        <p:par>
                          <p:cTn id="103" fill="hold">
                            <p:stCondLst>
                              <p:cond delay="3000"/>
                            </p:stCondLst>
                            <p:childTnLst>
                              <p:par>
                                <p:cTn id="104" presetID="1" presetClass="exit" presetSubtype="0" fill="hold" nodeType="afterEffect">
                                  <p:stCondLst>
                                    <p:cond delay="0"/>
                                  </p:stCondLst>
                                  <p:childTnLst>
                                    <p:set>
                                      <p:cBhvr>
                                        <p:cTn id="105" dur="1" fill="hold">
                                          <p:stCondLst>
                                            <p:cond delay="0"/>
                                          </p:stCondLst>
                                        </p:cTn>
                                        <p:tgtEl>
                                          <p:spTgt spid="39"/>
                                        </p:tgtEl>
                                        <p:attrNameLst>
                                          <p:attrName>style.visibility</p:attrName>
                                        </p:attrNameLst>
                                      </p:cBhvr>
                                      <p:to>
                                        <p:strVal val="hidden"/>
                                      </p:to>
                                    </p:set>
                                  </p:childTnLst>
                                </p:cTn>
                              </p:par>
                              <p:par>
                                <p:cTn id="106" presetID="1" presetClass="exit" presetSubtype="0" fill="hold" nodeType="withEffect">
                                  <p:stCondLst>
                                    <p:cond delay="0"/>
                                  </p:stCondLst>
                                  <p:childTnLst>
                                    <p:set>
                                      <p:cBhvr>
                                        <p:cTn id="107" dur="1" fill="hold">
                                          <p:stCondLst>
                                            <p:cond delay="0"/>
                                          </p:stCondLst>
                                        </p:cTn>
                                        <p:tgtEl>
                                          <p:spTgt spid="40"/>
                                        </p:tgtEl>
                                        <p:attrNameLst>
                                          <p:attrName>style.visibility</p:attrName>
                                        </p:attrNameLst>
                                      </p:cBhvr>
                                      <p:to>
                                        <p:strVal val="hidden"/>
                                      </p:to>
                                    </p:set>
                                  </p:childTnLst>
                                </p:cTn>
                              </p:par>
                              <p:par>
                                <p:cTn id="108" presetID="1" presetClass="exit" presetSubtype="0" fill="hold" nodeType="withEffect">
                                  <p:stCondLst>
                                    <p:cond delay="0"/>
                                  </p:stCondLst>
                                  <p:childTnLst>
                                    <p:set>
                                      <p:cBhvr>
                                        <p:cTn id="109" dur="1" fill="hold">
                                          <p:stCondLst>
                                            <p:cond delay="0"/>
                                          </p:stCondLst>
                                        </p:cTn>
                                        <p:tgtEl>
                                          <p:spTgt spid="41"/>
                                        </p:tgtEl>
                                        <p:attrNameLst>
                                          <p:attrName>style.visibility</p:attrName>
                                        </p:attrNameLst>
                                      </p:cBhvr>
                                      <p:to>
                                        <p:strVal val="hidden"/>
                                      </p:to>
                                    </p:set>
                                  </p:childTnLst>
                                </p:cTn>
                              </p:par>
                              <p:par>
                                <p:cTn id="110" presetID="1" presetClass="entr" presetSubtype="0" fill="hold" nodeType="withEffect">
                                  <p:stCondLst>
                                    <p:cond delay="0"/>
                                  </p:stCondLst>
                                  <p:childTnLst>
                                    <p:set>
                                      <p:cBhvr>
                                        <p:cTn id="111" dur="1" fill="hold">
                                          <p:stCondLst>
                                            <p:cond delay="0"/>
                                          </p:stCondLst>
                                        </p:cTn>
                                        <p:tgtEl>
                                          <p:spTgt spid="69"/>
                                        </p:tgtEl>
                                        <p:attrNameLst>
                                          <p:attrName>style.visibility</p:attrName>
                                        </p:attrNameLst>
                                      </p:cBhvr>
                                      <p:to>
                                        <p:strVal val="visible"/>
                                      </p:to>
                                    </p:set>
                                  </p:childTnLst>
                                </p:cTn>
                              </p:par>
                            </p:childTnLst>
                          </p:cTn>
                        </p:par>
                        <p:par>
                          <p:cTn id="112" fill="hold">
                            <p:stCondLst>
                              <p:cond delay="3000"/>
                            </p:stCondLst>
                            <p:childTnLst>
                              <p:par>
                                <p:cTn id="113" presetID="42" presetClass="path" presetSubtype="0" accel="50000" fill="hold" nodeType="afterEffect">
                                  <p:stCondLst>
                                    <p:cond delay="0"/>
                                  </p:stCondLst>
                                  <p:childTnLst>
                                    <p:animMotion origin="layout" path="M 8.33333E-7 3.33333E-6 L 0.02904 0.18912 " pathEditMode="relative" rAng="0" ptsTypes="AA">
                                      <p:cBhvr>
                                        <p:cTn id="114" dur="1500" fill="hold"/>
                                        <p:tgtEl>
                                          <p:spTgt spid="42"/>
                                        </p:tgtEl>
                                        <p:attrNameLst>
                                          <p:attrName>ppt_x</p:attrName>
                                          <p:attrName>ppt_y</p:attrName>
                                        </p:attrNameLst>
                                      </p:cBhvr>
                                      <p:rCtr x="1445" y="9444"/>
                                    </p:animMotion>
                                  </p:childTnLst>
                                </p:cTn>
                              </p:par>
                              <p:par>
                                <p:cTn id="115" presetID="42" presetClass="path" presetSubtype="0" accel="50000" fill="hold" nodeType="withEffect">
                                  <p:stCondLst>
                                    <p:cond delay="0"/>
                                  </p:stCondLst>
                                  <p:childTnLst>
                                    <p:animMotion origin="layout" path="M 5E-6 3.33333E-6 L -0.0125 0.26667 " pathEditMode="relative" rAng="0" ptsTypes="AA">
                                      <p:cBhvr>
                                        <p:cTn id="116" dur="1500" fill="hold"/>
                                        <p:tgtEl>
                                          <p:spTgt spid="43"/>
                                        </p:tgtEl>
                                        <p:attrNameLst>
                                          <p:attrName>ppt_x</p:attrName>
                                          <p:attrName>ppt_y</p:attrName>
                                        </p:attrNameLst>
                                      </p:cBhvr>
                                      <p:rCtr x="-651" y="13356"/>
                                    </p:animMotion>
                                  </p:childTnLst>
                                </p:cTn>
                              </p:par>
                              <p:par>
                                <p:cTn id="117" presetID="42" presetClass="path" presetSubtype="0" accel="50000" fill="hold" nodeType="withEffect">
                                  <p:stCondLst>
                                    <p:cond delay="0"/>
                                  </p:stCondLst>
                                  <p:childTnLst>
                                    <p:animMotion origin="layout" path="M -6.25E-7 3.33333E-6 L -0.05391 0.34467 " pathEditMode="relative" rAng="0" ptsTypes="AA">
                                      <p:cBhvr>
                                        <p:cTn id="118" dur="1500" fill="hold"/>
                                        <p:tgtEl>
                                          <p:spTgt spid="44"/>
                                        </p:tgtEl>
                                        <p:attrNameLst>
                                          <p:attrName>ppt_x</p:attrName>
                                          <p:attrName>ppt_y</p:attrName>
                                        </p:attrNameLst>
                                      </p:cBhvr>
                                      <p:rCtr x="-2695" y="17222"/>
                                    </p:animMotion>
                                  </p:childTnLst>
                                </p:cTn>
                              </p:par>
                            </p:childTnLst>
                          </p:cTn>
                        </p:par>
                        <p:par>
                          <p:cTn id="119" fill="hold">
                            <p:stCondLst>
                              <p:cond delay="4500"/>
                            </p:stCondLst>
                            <p:childTnLst>
                              <p:par>
                                <p:cTn id="120" presetID="1" presetClass="exit" presetSubtype="0" fill="hold" nodeType="afterEffect">
                                  <p:stCondLst>
                                    <p:cond delay="0"/>
                                  </p:stCondLst>
                                  <p:childTnLst>
                                    <p:set>
                                      <p:cBhvr>
                                        <p:cTn id="121" dur="1" fill="hold">
                                          <p:stCondLst>
                                            <p:cond delay="0"/>
                                          </p:stCondLst>
                                        </p:cTn>
                                        <p:tgtEl>
                                          <p:spTgt spid="42"/>
                                        </p:tgtEl>
                                        <p:attrNameLst>
                                          <p:attrName>style.visibility</p:attrName>
                                        </p:attrNameLst>
                                      </p:cBhvr>
                                      <p:to>
                                        <p:strVal val="hidden"/>
                                      </p:to>
                                    </p:set>
                                  </p:childTnLst>
                                </p:cTn>
                              </p:par>
                              <p:par>
                                <p:cTn id="122" presetID="1" presetClass="exit" presetSubtype="0" fill="hold" nodeType="withEffect">
                                  <p:stCondLst>
                                    <p:cond delay="0"/>
                                  </p:stCondLst>
                                  <p:childTnLst>
                                    <p:set>
                                      <p:cBhvr>
                                        <p:cTn id="123" dur="1" fill="hold">
                                          <p:stCondLst>
                                            <p:cond delay="0"/>
                                          </p:stCondLst>
                                        </p:cTn>
                                        <p:tgtEl>
                                          <p:spTgt spid="43"/>
                                        </p:tgtEl>
                                        <p:attrNameLst>
                                          <p:attrName>style.visibility</p:attrName>
                                        </p:attrNameLst>
                                      </p:cBhvr>
                                      <p:to>
                                        <p:strVal val="hidden"/>
                                      </p:to>
                                    </p:set>
                                  </p:childTnLst>
                                </p:cTn>
                              </p:par>
                              <p:par>
                                <p:cTn id="124" presetID="1" presetClass="exit" presetSubtype="0" fill="hold" nodeType="withEffect">
                                  <p:stCondLst>
                                    <p:cond delay="0"/>
                                  </p:stCondLst>
                                  <p:childTnLst>
                                    <p:set>
                                      <p:cBhvr>
                                        <p:cTn id="125" dur="1" fill="hold">
                                          <p:stCondLst>
                                            <p:cond delay="0"/>
                                          </p:stCondLst>
                                        </p:cTn>
                                        <p:tgtEl>
                                          <p:spTgt spid="44"/>
                                        </p:tgtEl>
                                        <p:attrNameLst>
                                          <p:attrName>style.visibility</p:attrName>
                                        </p:attrNameLst>
                                      </p:cBhvr>
                                      <p:to>
                                        <p:strVal val="hidden"/>
                                      </p:to>
                                    </p:set>
                                  </p:childTnLst>
                                </p:cTn>
                              </p:par>
                              <p:par>
                                <p:cTn id="126" presetID="1" presetClass="entr" presetSubtype="0" fill="hold" nodeType="withEffect">
                                  <p:stCondLst>
                                    <p:cond delay="0"/>
                                  </p:stCondLst>
                                  <p:childTnLst>
                                    <p:set>
                                      <p:cBhvr>
                                        <p:cTn id="127" dur="1" fill="hold">
                                          <p:stCondLst>
                                            <p:cond delay="0"/>
                                          </p:stCondLst>
                                        </p:cTn>
                                        <p:tgtEl>
                                          <p:spTgt spid="73"/>
                                        </p:tgtEl>
                                        <p:attrNameLst>
                                          <p:attrName>style.visibility</p:attrName>
                                        </p:attrNameLst>
                                      </p:cBhvr>
                                      <p:to>
                                        <p:strVal val="visible"/>
                                      </p:to>
                                    </p:set>
                                  </p:childTnLst>
                                </p:cTn>
                              </p:par>
                            </p:childTnLst>
                          </p:cTn>
                        </p:par>
                        <p:par>
                          <p:cTn id="128" fill="hold">
                            <p:stCondLst>
                              <p:cond delay="4500"/>
                            </p:stCondLst>
                            <p:childTnLst>
                              <p:par>
                                <p:cTn id="129" presetID="42" presetClass="path" presetSubtype="0" accel="50000" fill="hold" nodeType="afterEffect">
                                  <p:stCondLst>
                                    <p:cond delay="0"/>
                                  </p:stCondLst>
                                  <p:childTnLst>
                                    <p:animMotion origin="layout" path="M 3.75E-6 3.33333E-6 L -0.05118 0.18611 " pathEditMode="relative" rAng="0" ptsTypes="AA">
                                      <p:cBhvr>
                                        <p:cTn id="130" dur="1500" fill="hold"/>
                                        <p:tgtEl>
                                          <p:spTgt spid="45"/>
                                        </p:tgtEl>
                                        <p:attrNameLst>
                                          <p:attrName>ppt_x</p:attrName>
                                          <p:attrName>ppt_y</p:attrName>
                                        </p:attrNameLst>
                                      </p:cBhvr>
                                      <p:rCtr x="-2565" y="9306"/>
                                    </p:animMotion>
                                  </p:childTnLst>
                                </p:cTn>
                              </p:par>
                              <p:par>
                                <p:cTn id="131" presetID="42" presetClass="path" presetSubtype="0" accel="50000" fill="hold" nodeType="withEffect">
                                  <p:stCondLst>
                                    <p:cond delay="0"/>
                                  </p:stCondLst>
                                  <p:childTnLst>
                                    <p:animMotion origin="layout" path="M -0.00013 -0.00509 L 0.3181 0.19236 " pathEditMode="relative" rAng="0" ptsTypes="AA">
                                      <p:cBhvr>
                                        <p:cTn id="132" dur="1500" fill="hold"/>
                                        <p:tgtEl>
                                          <p:spTgt spid="56"/>
                                        </p:tgtEl>
                                        <p:attrNameLst>
                                          <p:attrName>ppt_x</p:attrName>
                                          <p:attrName>ppt_y</p:attrName>
                                        </p:attrNameLst>
                                      </p:cBhvr>
                                      <p:rCtr x="15937" y="9560"/>
                                    </p:animMotion>
                                  </p:childTnLst>
                                </p:cTn>
                              </p:par>
                              <p:par>
                                <p:cTn id="133" presetID="42" presetClass="path" presetSubtype="0" accel="50000" fill="hold" nodeType="withEffect">
                                  <p:stCondLst>
                                    <p:cond delay="0"/>
                                  </p:stCondLst>
                                  <p:childTnLst>
                                    <p:animMotion origin="layout" path="M -8.33333E-7 -2.22222E-6 L 0.27604 0.27176 " pathEditMode="relative" rAng="0" ptsTypes="AA">
                                      <p:cBhvr>
                                        <p:cTn id="134" dur="1500" fill="hold"/>
                                        <p:tgtEl>
                                          <p:spTgt spid="57"/>
                                        </p:tgtEl>
                                        <p:attrNameLst>
                                          <p:attrName>ppt_x</p:attrName>
                                          <p:attrName>ppt_y</p:attrName>
                                        </p:attrNameLst>
                                      </p:cBhvr>
                                      <p:rCtr x="13802" y="13588"/>
                                    </p:animMotion>
                                  </p:childTnLst>
                                </p:cTn>
                              </p:par>
                            </p:childTnLst>
                          </p:cTn>
                        </p:par>
                        <p:par>
                          <p:cTn id="135" fill="hold">
                            <p:stCondLst>
                              <p:cond delay="6000"/>
                            </p:stCondLst>
                            <p:childTnLst>
                              <p:par>
                                <p:cTn id="136" presetID="1" presetClass="exit" presetSubtype="0" fill="hold" nodeType="afterEffect">
                                  <p:stCondLst>
                                    <p:cond delay="0"/>
                                  </p:stCondLst>
                                  <p:childTnLst>
                                    <p:set>
                                      <p:cBhvr>
                                        <p:cTn id="137" dur="1" fill="hold">
                                          <p:stCondLst>
                                            <p:cond delay="0"/>
                                          </p:stCondLst>
                                        </p:cTn>
                                        <p:tgtEl>
                                          <p:spTgt spid="45"/>
                                        </p:tgtEl>
                                        <p:attrNameLst>
                                          <p:attrName>style.visibility</p:attrName>
                                        </p:attrNameLst>
                                      </p:cBhvr>
                                      <p:to>
                                        <p:strVal val="hidden"/>
                                      </p:to>
                                    </p:set>
                                  </p:childTnLst>
                                </p:cTn>
                              </p:par>
                              <p:par>
                                <p:cTn id="138" presetID="1" presetClass="exit" presetSubtype="0" fill="hold" nodeType="withEffect">
                                  <p:stCondLst>
                                    <p:cond delay="0"/>
                                  </p:stCondLst>
                                  <p:childTnLst>
                                    <p:set>
                                      <p:cBhvr>
                                        <p:cTn id="139" dur="1" fill="hold">
                                          <p:stCondLst>
                                            <p:cond delay="0"/>
                                          </p:stCondLst>
                                        </p:cTn>
                                        <p:tgtEl>
                                          <p:spTgt spid="56"/>
                                        </p:tgtEl>
                                        <p:attrNameLst>
                                          <p:attrName>style.visibility</p:attrName>
                                        </p:attrNameLst>
                                      </p:cBhvr>
                                      <p:to>
                                        <p:strVal val="hidden"/>
                                      </p:to>
                                    </p:set>
                                  </p:childTnLst>
                                </p:cTn>
                              </p:par>
                              <p:par>
                                <p:cTn id="140" presetID="1" presetClass="exit" presetSubtype="0" fill="hold" nodeType="withEffect">
                                  <p:stCondLst>
                                    <p:cond delay="0"/>
                                  </p:stCondLst>
                                  <p:childTnLst>
                                    <p:set>
                                      <p:cBhvr>
                                        <p:cTn id="141" dur="1" fill="hold">
                                          <p:stCondLst>
                                            <p:cond delay="0"/>
                                          </p:stCondLst>
                                        </p:cTn>
                                        <p:tgtEl>
                                          <p:spTgt spid="57"/>
                                        </p:tgtEl>
                                        <p:attrNameLst>
                                          <p:attrName>style.visibility</p:attrName>
                                        </p:attrNameLst>
                                      </p:cBhvr>
                                      <p:to>
                                        <p:strVal val="hidden"/>
                                      </p:to>
                                    </p:set>
                                  </p:childTnLst>
                                </p:cTn>
                              </p:par>
                              <p:par>
                                <p:cTn id="142" presetID="1" presetClass="entr" presetSubtype="0" fill="hold" nodeType="withEffect">
                                  <p:stCondLst>
                                    <p:cond delay="0"/>
                                  </p:stCondLst>
                                  <p:childTnLst>
                                    <p:set>
                                      <p:cBhvr>
                                        <p:cTn id="143" dur="1" fill="hold">
                                          <p:stCondLst>
                                            <p:cond delay="0"/>
                                          </p:stCondLst>
                                        </p:cTn>
                                        <p:tgtEl>
                                          <p:spTgt spid="77"/>
                                        </p:tgtEl>
                                        <p:attrNameLst>
                                          <p:attrName>style.visibility</p:attrName>
                                        </p:attrNameLst>
                                      </p:cBhvr>
                                      <p:to>
                                        <p:strVal val="visible"/>
                                      </p:to>
                                    </p:set>
                                  </p:childTnLst>
                                </p:cTn>
                              </p:par>
                            </p:childTnLst>
                          </p:cTn>
                        </p:par>
                        <p:par>
                          <p:cTn id="144" fill="hold">
                            <p:stCondLst>
                              <p:cond delay="6000"/>
                            </p:stCondLst>
                            <p:childTnLst>
                              <p:par>
                                <p:cTn id="145" presetID="42" presetClass="path" presetSubtype="0" accel="50000" fill="hold" nodeType="afterEffect">
                                  <p:stCondLst>
                                    <p:cond delay="0"/>
                                  </p:stCondLst>
                                  <p:childTnLst>
                                    <p:animMotion origin="layout" path="M 0.0056 0.09028 L 0.2789 0.19236 " pathEditMode="relative" rAng="0" ptsTypes="AA">
                                      <p:cBhvr>
                                        <p:cTn id="146" dur="1500" fill="hold"/>
                                        <p:tgtEl>
                                          <p:spTgt spid="58"/>
                                        </p:tgtEl>
                                        <p:attrNameLst>
                                          <p:attrName>ppt_x</p:attrName>
                                          <p:attrName>ppt_y</p:attrName>
                                        </p:attrNameLst>
                                      </p:cBhvr>
                                      <p:rCtr x="15508" y="1505"/>
                                    </p:animMotion>
                                  </p:childTnLst>
                                </p:cTn>
                              </p:par>
                              <p:par>
                                <p:cTn id="147" presetID="42" presetClass="path" presetSubtype="0" accel="50000" fill="hold" nodeType="withEffect">
                                  <p:stCondLst>
                                    <p:cond delay="0"/>
                                  </p:stCondLst>
                                  <p:childTnLst>
                                    <p:animMotion origin="layout" path="M 4.16667E-7 -2.59259E-6 L 0.23789 0.19236 " pathEditMode="relative" rAng="0" ptsTypes="AA">
                                      <p:cBhvr>
                                        <p:cTn id="148" dur="1500" fill="hold"/>
                                        <p:tgtEl>
                                          <p:spTgt spid="59"/>
                                        </p:tgtEl>
                                        <p:attrNameLst>
                                          <p:attrName>ppt_x</p:attrName>
                                          <p:attrName>ppt_y</p:attrName>
                                        </p:attrNameLst>
                                      </p:cBhvr>
                                      <p:rCtr x="11888" y="9606"/>
                                    </p:animMotion>
                                  </p:childTnLst>
                                </p:cTn>
                              </p:par>
                              <p:par>
                                <p:cTn id="149" presetID="42" presetClass="path" presetSubtype="0" accel="50000" fill="hold" nodeType="withEffect">
                                  <p:stCondLst>
                                    <p:cond delay="0"/>
                                  </p:stCondLst>
                                  <p:childTnLst>
                                    <p:animMotion origin="layout" path="M 2.08333E-6 -2.22222E-6 L 0.19844 0.27084 " pathEditMode="relative" rAng="0" ptsTypes="AA">
                                      <p:cBhvr>
                                        <p:cTn id="150" dur="1500" fill="hold"/>
                                        <p:tgtEl>
                                          <p:spTgt spid="60"/>
                                        </p:tgtEl>
                                        <p:attrNameLst>
                                          <p:attrName>ppt_x</p:attrName>
                                          <p:attrName>ppt_y</p:attrName>
                                        </p:attrNameLst>
                                      </p:cBhvr>
                                      <p:rCtr x="9922" y="13542"/>
                                    </p:animMotion>
                                  </p:childTnLst>
                                </p:cTn>
                              </p:par>
                            </p:childTnLst>
                          </p:cTn>
                        </p:par>
                        <p:par>
                          <p:cTn id="151" fill="hold">
                            <p:stCondLst>
                              <p:cond delay="7500"/>
                            </p:stCondLst>
                            <p:childTnLst>
                              <p:par>
                                <p:cTn id="152" presetID="1" presetClass="exit" presetSubtype="0" fill="hold" nodeType="afterEffect">
                                  <p:stCondLst>
                                    <p:cond delay="0"/>
                                  </p:stCondLst>
                                  <p:childTnLst>
                                    <p:set>
                                      <p:cBhvr>
                                        <p:cTn id="153" dur="1" fill="hold">
                                          <p:stCondLst>
                                            <p:cond delay="0"/>
                                          </p:stCondLst>
                                        </p:cTn>
                                        <p:tgtEl>
                                          <p:spTgt spid="58"/>
                                        </p:tgtEl>
                                        <p:attrNameLst>
                                          <p:attrName>style.visibility</p:attrName>
                                        </p:attrNameLst>
                                      </p:cBhvr>
                                      <p:to>
                                        <p:strVal val="hidden"/>
                                      </p:to>
                                    </p:set>
                                  </p:childTnLst>
                                </p:cTn>
                              </p:par>
                              <p:par>
                                <p:cTn id="154" presetID="1" presetClass="exit" presetSubtype="0" fill="hold" nodeType="withEffect">
                                  <p:stCondLst>
                                    <p:cond delay="0"/>
                                  </p:stCondLst>
                                  <p:childTnLst>
                                    <p:set>
                                      <p:cBhvr>
                                        <p:cTn id="155" dur="1" fill="hold">
                                          <p:stCondLst>
                                            <p:cond delay="0"/>
                                          </p:stCondLst>
                                        </p:cTn>
                                        <p:tgtEl>
                                          <p:spTgt spid="59"/>
                                        </p:tgtEl>
                                        <p:attrNameLst>
                                          <p:attrName>style.visibility</p:attrName>
                                        </p:attrNameLst>
                                      </p:cBhvr>
                                      <p:to>
                                        <p:strVal val="hidden"/>
                                      </p:to>
                                    </p:set>
                                  </p:childTnLst>
                                </p:cTn>
                              </p:par>
                              <p:par>
                                <p:cTn id="156" presetID="1" presetClass="exit" presetSubtype="0" fill="hold" nodeType="withEffect">
                                  <p:stCondLst>
                                    <p:cond delay="0"/>
                                  </p:stCondLst>
                                  <p:childTnLst>
                                    <p:set>
                                      <p:cBhvr>
                                        <p:cTn id="157" dur="1" fill="hold">
                                          <p:stCondLst>
                                            <p:cond delay="0"/>
                                          </p:stCondLst>
                                        </p:cTn>
                                        <p:tgtEl>
                                          <p:spTgt spid="60"/>
                                        </p:tgtEl>
                                        <p:attrNameLst>
                                          <p:attrName>style.visibility</p:attrName>
                                        </p:attrNameLst>
                                      </p:cBhvr>
                                      <p:to>
                                        <p:strVal val="hidden"/>
                                      </p:to>
                                    </p:set>
                                  </p:childTnLst>
                                </p:cTn>
                              </p:par>
                              <p:par>
                                <p:cTn id="158" presetID="1" presetClass="entr" presetSubtype="0" fill="hold" nodeType="withEffect">
                                  <p:stCondLst>
                                    <p:cond delay="0"/>
                                  </p:stCondLst>
                                  <p:childTnLst>
                                    <p:set>
                                      <p:cBhvr>
                                        <p:cTn id="159" dur="1" fill="hold">
                                          <p:stCondLst>
                                            <p:cond delay="0"/>
                                          </p:stCondLst>
                                        </p:cTn>
                                        <p:tgtEl>
                                          <p:spTgt spid="81"/>
                                        </p:tgtEl>
                                        <p:attrNameLst>
                                          <p:attrName>style.visibility</p:attrName>
                                        </p:attrNameLst>
                                      </p:cBhvr>
                                      <p:to>
                                        <p:strVal val="visible"/>
                                      </p:to>
                                    </p:set>
                                  </p:childTnLst>
                                </p:cTn>
                              </p:par>
                            </p:childTnLst>
                          </p:cTn>
                        </p:par>
                        <p:par>
                          <p:cTn id="160" fill="hold">
                            <p:stCondLst>
                              <p:cond delay="7500"/>
                            </p:stCondLst>
                            <p:childTnLst>
                              <p:par>
                                <p:cTn id="161" presetID="42" presetClass="path" presetSubtype="0" accel="50000" fill="hold" nodeType="afterEffect">
                                  <p:stCondLst>
                                    <p:cond delay="0"/>
                                  </p:stCondLst>
                                  <p:childTnLst>
                                    <p:animMotion origin="layout" path="M 0.08282 0.00047 L 0.19935 0.11181 " pathEditMode="relative" rAng="0" ptsTypes="AA">
                                      <p:cBhvr>
                                        <p:cTn id="162" dur="1500" fill="hold"/>
                                        <p:tgtEl>
                                          <p:spTgt spid="61"/>
                                        </p:tgtEl>
                                        <p:attrNameLst>
                                          <p:attrName>ppt_x</p:attrName>
                                          <p:attrName>ppt_y</p:attrName>
                                        </p:attrNameLst>
                                      </p:cBhvr>
                                      <p:rCtr x="5820" y="5556"/>
                                    </p:animMotion>
                                  </p:childTnLst>
                                </p:cTn>
                              </p:par>
                              <p:par>
                                <p:cTn id="163" presetID="42" presetClass="path" presetSubtype="0" accel="50000" fill="hold" nodeType="withEffect">
                                  <p:stCondLst>
                                    <p:cond delay="0"/>
                                  </p:stCondLst>
                                  <p:childTnLst>
                                    <p:animMotion origin="layout" path="M 8.33333E-7 -2.22222E-6 L 0.15768 0.19236 " pathEditMode="relative" rAng="0" ptsTypes="AA">
                                      <p:cBhvr>
                                        <p:cTn id="164" dur="1500" fill="hold"/>
                                        <p:tgtEl>
                                          <p:spTgt spid="62"/>
                                        </p:tgtEl>
                                        <p:attrNameLst>
                                          <p:attrName>ppt_x</p:attrName>
                                          <p:attrName>ppt_y</p:attrName>
                                        </p:attrNameLst>
                                      </p:cBhvr>
                                      <p:rCtr x="7943" y="9676"/>
                                    </p:animMotion>
                                  </p:childTnLst>
                                </p:cTn>
                              </p:par>
                              <p:par>
                                <p:cTn id="165" presetID="42" presetClass="path" presetSubtype="0" accel="50000" fill="hold" nodeType="withEffect">
                                  <p:stCondLst>
                                    <p:cond delay="0"/>
                                  </p:stCondLst>
                                  <p:childTnLst>
                                    <p:animMotion origin="layout" path="M -0.08085 0.00162 L 0.11719 0.26945 " pathEditMode="relative" rAng="0" ptsTypes="AA">
                                      <p:cBhvr>
                                        <p:cTn id="166" dur="1500" fill="hold"/>
                                        <p:tgtEl>
                                          <p:spTgt spid="63"/>
                                        </p:tgtEl>
                                        <p:attrNameLst>
                                          <p:attrName>ppt_x</p:attrName>
                                          <p:attrName>ppt_y</p:attrName>
                                        </p:attrNameLst>
                                      </p:cBhvr>
                                      <p:rCtr x="9896" y="13380"/>
                                    </p:animMotion>
                                  </p:childTnLst>
                                </p:cTn>
                              </p:par>
                            </p:childTnLst>
                          </p:cTn>
                        </p:par>
                        <p:par>
                          <p:cTn id="167" fill="hold">
                            <p:stCondLst>
                              <p:cond delay="9000"/>
                            </p:stCondLst>
                            <p:childTnLst>
                              <p:par>
                                <p:cTn id="168" presetID="1" presetClass="exit" presetSubtype="0" fill="hold" nodeType="afterEffect">
                                  <p:stCondLst>
                                    <p:cond delay="0"/>
                                  </p:stCondLst>
                                  <p:childTnLst>
                                    <p:set>
                                      <p:cBhvr>
                                        <p:cTn id="169" dur="1" fill="hold">
                                          <p:stCondLst>
                                            <p:cond delay="0"/>
                                          </p:stCondLst>
                                        </p:cTn>
                                        <p:tgtEl>
                                          <p:spTgt spid="61"/>
                                        </p:tgtEl>
                                        <p:attrNameLst>
                                          <p:attrName>style.visibility</p:attrName>
                                        </p:attrNameLst>
                                      </p:cBhvr>
                                      <p:to>
                                        <p:strVal val="hidden"/>
                                      </p:to>
                                    </p:set>
                                  </p:childTnLst>
                                </p:cTn>
                              </p:par>
                              <p:par>
                                <p:cTn id="170" presetID="1" presetClass="exit" presetSubtype="0" fill="hold" nodeType="withEffect">
                                  <p:stCondLst>
                                    <p:cond delay="0"/>
                                  </p:stCondLst>
                                  <p:childTnLst>
                                    <p:set>
                                      <p:cBhvr>
                                        <p:cTn id="171" dur="1" fill="hold">
                                          <p:stCondLst>
                                            <p:cond delay="0"/>
                                          </p:stCondLst>
                                        </p:cTn>
                                        <p:tgtEl>
                                          <p:spTgt spid="62"/>
                                        </p:tgtEl>
                                        <p:attrNameLst>
                                          <p:attrName>style.visibility</p:attrName>
                                        </p:attrNameLst>
                                      </p:cBhvr>
                                      <p:to>
                                        <p:strVal val="hidden"/>
                                      </p:to>
                                    </p:set>
                                  </p:childTnLst>
                                </p:cTn>
                              </p:par>
                              <p:par>
                                <p:cTn id="172" presetID="1" presetClass="exit" presetSubtype="0" fill="hold" nodeType="withEffect">
                                  <p:stCondLst>
                                    <p:cond delay="0"/>
                                  </p:stCondLst>
                                  <p:childTnLst>
                                    <p:set>
                                      <p:cBhvr>
                                        <p:cTn id="173" dur="1" fill="hold">
                                          <p:stCondLst>
                                            <p:cond delay="0"/>
                                          </p:stCondLst>
                                        </p:cTn>
                                        <p:tgtEl>
                                          <p:spTgt spid="63"/>
                                        </p:tgtEl>
                                        <p:attrNameLst>
                                          <p:attrName>style.visibility</p:attrName>
                                        </p:attrNameLst>
                                      </p:cBhvr>
                                      <p:to>
                                        <p:strVal val="hidden"/>
                                      </p:to>
                                    </p:set>
                                  </p:childTnLst>
                                </p:cTn>
                              </p:par>
                            </p:childTnLst>
                          </p:cTn>
                        </p:par>
                        <p:par>
                          <p:cTn id="174" fill="hold">
                            <p:stCondLst>
                              <p:cond delay="9000"/>
                            </p:stCondLst>
                            <p:childTnLst>
                              <p:par>
                                <p:cTn id="175" presetID="42" presetClass="path" presetSubtype="0" accel="50000" fill="hold" nodeType="afterEffect">
                                  <p:stCondLst>
                                    <p:cond delay="0"/>
                                  </p:stCondLst>
                                  <p:childTnLst>
                                    <p:animMotion origin="layout" path="M -0.2474 -0.00069 L 0.03425 0.11482 " pathEditMode="relative" rAng="0" ptsTypes="AA">
                                      <p:cBhvr>
                                        <p:cTn id="176" dur="1500" fill="hold"/>
                                        <p:tgtEl>
                                          <p:spTgt spid="64"/>
                                        </p:tgtEl>
                                        <p:attrNameLst>
                                          <p:attrName>ppt_x</p:attrName>
                                          <p:attrName>ppt_y</p:attrName>
                                        </p:attrNameLst>
                                      </p:cBhvr>
                                      <p:rCtr x="14076" y="5764"/>
                                    </p:animMotion>
                                  </p:childTnLst>
                                </p:cTn>
                              </p:par>
                              <p:par>
                                <p:cTn id="177" presetID="42" presetClass="path" presetSubtype="0" accel="50000" fill="hold" nodeType="withEffect">
                                  <p:stCondLst>
                                    <p:cond delay="0"/>
                                  </p:stCondLst>
                                  <p:childTnLst>
                                    <p:animMotion origin="layout" path="M 3.75E-6 -2.22222E-6 L 0.07747 0.19236 " pathEditMode="relative" rAng="0" ptsTypes="AA">
                                      <p:cBhvr>
                                        <p:cTn id="178" dur="1500" fill="hold"/>
                                        <p:tgtEl>
                                          <p:spTgt spid="65"/>
                                        </p:tgtEl>
                                        <p:attrNameLst>
                                          <p:attrName>ppt_x</p:attrName>
                                          <p:attrName>ppt_y</p:attrName>
                                        </p:attrNameLst>
                                      </p:cBhvr>
                                      <p:rCtr x="3854" y="9954"/>
                                    </p:animMotion>
                                  </p:childTnLst>
                                </p:cTn>
                              </p:par>
                              <p:par>
                                <p:cTn id="179" presetID="42" presetClass="path" presetSubtype="0" accel="50000" fill="hold" nodeType="withEffect">
                                  <p:stCondLst>
                                    <p:cond delay="0"/>
                                  </p:stCondLst>
                                  <p:childTnLst>
                                    <p:animMotion origin="layout" path="M -2.29167E-6 -4.07407E-6 L -0.04544 0.3 " pathEditMode="relative" rAng="0" ptsTypes="AA">
                                      <p:cBhvr>
                                        <p:cTn id="180" dur="1500" fill="hold"/>
                                        <p:tgtEl>
                                          <p:spTgt spid="18"/>
                                        </p:tgtEl>
                                        <p:attrNameLst>
                                          <p:attrName>ppt_x</p:attrName>
                                          <p:attrName>ppt_y</p:attrName>
                                        </p:attrNameLst>
                                      </p:cBhvr>
                                      <p:rCtr x="-2279" y="15000"/>
                                    </p:animMotion>
                                  </p:childTnLst>
                                </p:cTn>
                              </p:par>
                              <p:par>
                                <p:cTn id="181" presetID="1" presetClass="entr" presetSubtype="0" fill="hold" nodeType="withEffect">
                                  <p:stCondLst>
                                    <p:cond delay="0"/>
                                  </p:stCondLst>
                                  <p:childTnLst>
                                    <p:set>
                                      <p:cBhvr>
                                        <p:cTn id="182" dur="1" fill="hold">
                                          <p:stCondLst>
                                            <p:cond delay="0"/>
                                          </p:stCondLst>
                                        </p:cTn>
                                        <p:tgtEl>
                                          <p:spTgt spid="85"/>
                                        </p:tgtEl>
                                        <p:attrNameLst>
                                          <p:attrName>style.visibility</p:attrName>
                                        </p:attrNameLst>
                                      </p:cBhvr>
                                      <p:to>
                                        <p:strVal val="visible"/>
                                      </p:to>
                                    </p:set>
                                  </p:childTnLst>
                                </p:cTn>
                              </p:par>
                            </p:childTnLst>
                          </p:cTn>
                        </p:par>
                        <p:par>
                          <p:cTn id="183" fill="hold">
                            <p:stCondLst>
                              <p:cond delay="10500"/>
                            </p:stCondLst>
                            <p:childTnLst>
                              <p:par>
                                <p:cTn id="184" presetID="1" presetClass="exit" presetSubtype="0" fill="hold" nodeType="afterEffect">
                                  <p:stCondLst>
                                    <p:cond delay="0"/>
                                  </p:stCondLst>
                                  <p:childTnLst>
                                    <p:set>
                                      <p:cBhvr>
                                        <p:cTn id="185" dur="1" fill="hold">
                                          <p:stCondLst>
                                            <p:cond delay="0"/>
                                          </p:stCondLst>
                                        </p:cTn>
                                        <p:tgtEl>
                                          <p:spTgt spid="64"/>
                                        </p:tgtEl>
                                        <p:attrNameLst>
                                          <p:attrName>style.visibility</p:attrName>
                                        </p:attrNameLst>
                                      </p:cBhvr>
                                      <p:to>
                                        <p:strVal val="hidden"/>
                                      </p:to>
                                    </p:set>
                                  </p:childTnLst>
                                </p:cTn>
                              </p:par>
                              <p:par>
                                <p:cTn id="186" presetID="1" presetClass="exit" presetSubtype="0" fill="hold" nodeType="withEffect">
                                  <p:stCondLst>
                                    <p:cond delay="0"/>
                                  </p:stCondLst>
                                  <p:childTnLst>
                                    <p:set>
                                      <p:cBhvr>
                                        <p:cTn id="187" dur="1" fill="hold">
                                          <p:stCondLst>
                                            <p:cond delay="0"/>
                                          </p:stCondLst>
                                        </p:cTn>
                                        <p:tgtEl>
                                          <p:spTgt spid="65"/>
                                        </p:tgtEl>
                                        <p:attrNameLst>
                                          <p:attrName>style.visibility</p:attrName>
                                        </p:attrNameLst>
                                      </p:cBhvr>
                                      <p:to>
                                        <p:strVal val="hidden"/>
                                      </p:to>
                                    </p:set>
                                  </p:childTnLst>
                                </p:cTn>
                              </p:par>
                              <p:par>
                                <p:cTn id="188" presetID="1" presetClass="exit" presetSubtype="0" fill="hold" nodeType="withEffect">
                                  <p:stCondLst>
                                    <p:cond delay="0"/>
                                  </p:stCondLst>
                                  <p:childTnLst>
                                    <p:set>
                                      <p:cBhvr>
                                        <p:cTn id="189" dur="1" fill="hold">
                                          <p:stCondLst>
                                            <p:cond delay="0"/>
                                          </p:stCondLst>
                                        </p:cTn>
                                        <p:tgtEl>
                                          <p:spTgt spid="18"/>
                                        </p:tgtEl>
                                        <p:attrNameLst>
                                          <p:attrName>style.visibility</p:attrName>
                                        </p:attrNameLst>
                                      </p:cBhvr>
                                      <p:to>
                                        <p:strVal val="hidden"/>
                                      </p:to>
                                    </p:set>
                                  </p:childTnLst>
                                </p:cTn>
                              </p:par>
                              <p:par>
                                <p:cTn id="190" presetID="1" presetClass="entr" presetSubtype="0" fill="hold" nodeType="withEffect">
                                  <p:stCondLst>
                                    <p:cond delay="0"/>
                                  </p:stCondLst>
                                  <p:childTnLst>
                                    <p:set>
                                      <p:cBhvr>
                                        <p:cTn id="191" dur="1" fill="hold">
                                          <p:stCondLst>
                                            <p:cond delay="0"/>
                                          </p:stCondLst>
                                        </p:cTn>
                                        <p:tgtEl>
                                          <p:spTgt spid="89"/>
                                        </p:tgtEl>
                                        <p:attrNameLst>
                                          <p:attrName>style.visibility</p:attrName>
                                        </p:attrNameLst>
                                      </p:cBhvr>
                                      <p:to>
                                        <p:strVal val="visible"/>
                                      </p:to>
                                    </p:set>
                                  </p:childTnLst>
                                </p:cTn>
                              </p:par>
                            </p:childTnLst>
                          </p:cTn>
                        </p:par>
                        <p:par>
                          <p:cTn id="192" fill="hold">
                            <p:stCondLst>
                              <p:cond delay="10500"/>
                            </p:stCondLst>
                            <p:childTnLst>
                              <p:par>
                                <p:cTn id="193" presetID="64" presetClass="path" presetSubtype="0" accel="50000" fill="hold" nodeType="afterEffect">
                                  <p:stCondLst>
                                    <p:cond delay="500"/>
                                  </p:stCondLst>
                                  <p:childTnLst>
                                    <p:animMotion origin="layout" path="M 2.5E-6 -3.33333E-6 L -0.01406 -0.10139 " pathEditMode="relative" rAng="0" ptsTypes="AA">
                                      <p:cBhvr>
                                        <p:cTn id="194" dur="1500" fill="hold"/>
                                        <p:tgtEl>
                                          <p:spTgt spid="11"/>
                                        </p:tgtEl>
                                        <p:attrNameLst>
                                          <p:attrName>ppt_x</p:attrName>
                                          <p:attrName>ppt_y</p:attrName>
                                        </p:attrNameLst>
                                      </p:cBhvr>
                                      <p:rCtr x="-703" y="-5069"/>
                                    </p:animMotion>
                                  </p:childTnLst>
                                </p:cTn>
                              </p:par>
                              <p:par>
                                <p:cTn id="195" presetID="64" presetClass="path" presetSubtype="0" accel="50000" fill="hold" nodeType="withEffect">
                                  <p:stCondLst>
                                    <p:cond delay="500"/>
                                  </p:stCondLst>
                                  <p:childTnLst>
                                    <p:animMotion origin="layout" path="M 5E-6 -3.33333E-6 L -0.01667 -0.10139 " pathEditMode="relative" rAng="0" ptsTypes="AA">
                                      <p:cBhvr>
                                        <p:cTn id="196" dur="1500" fill="hold"/>
                                        <p:tgtEl>
                                          <p:spTgt spid="69"/>
                                        </p:tgtEl>
                                        <p:attrNameLst>
                                          <p:attrName>ppt_x</p:attrName>
                                          <p:attrName>ppt_y</p:attrName>
                                        </p:attrNameLst>
                                      </p:cBhvr>
                                      <p:rCtr x="-833" y="-5069"/>
                                    </p:animMotion>
                                  </p:childTnLst>
                                </p:cTn>
                              </p:par>
                              <p:par>
                                <p:cTn id="197" presetID="64" presetClass="path" presetSubtype="0" accel="50000" fill="hold" nodeType="withEffect">
                                  <p:stCondLst>
                                    <p:cond delay="500"/>
                                  </p:stCondLst>
                                  <p:childTnLst>
                                    <p:animMotion origin="layout" path="M 3.33333E-6 -3.33333E-6 L -0.01615 -0.10069 " pathEditMode="relative" rAng="0" ptsTypes="AA">
                                      <p:cBhvr>
                                        <p:cTn id="198" dur="1500" fill="hold"/>
                                        <p:tgtEl>
                                          <p:spTgt spid="73"/>
                                        </p:tgtEl>
                                        <p:attrNameLst>
                                          <p:attrName>ppt_x</p:attrName>
                                          <p:attrName>ppt_y</p:attrName>
                                        </p:attrNameLst>
                                      </p:cBhvr>
                                      <p:rCtr x="-816" y="-5046"/>
                                    </p:animMotion>
                                  </p:childTnLst>
                                </p:cTn>
                              </p:par>
                              <p:par>
                                <p:cTn id="199" presetID="64" presetClass="path" presetSubtype="0" accel="50000" fill="hold" nodeType="withEffect">
                                  <p:stCondLst>
                                    <p:cond delay="500"/>
                                  </p:stCondLst>
                                  <p:childTnLst>
                                    <p:animMotion origin="layout" path="M -1.94444E-6 -3.33333E-6 L -0.01684 -0.10069 " pathEditMode="relative" rAng="0" ptsTypes="AA">
                                      <p:cBhvr>
                                        <p:cTn id="200" dur="1500" fill="hold"/>
                                        <p:tgtEl>
                                          <p:spTgt spid="77"/>
                                        </p:tgtEl>
                                        <p:attrNameLst>
                                          <p:attrName>ppt_x</p:attrName>
                                          <p:attrName>ppt_y</p:attrName>
                                        </p:attrNameLst>
                                      </p:cBhvr>
                                      <p:rCtr x="-851" y="-5046"/>
                                    </p:animMotion>
                                  </p:childTnLst>
                                </p:cTn>
                              </p:par>
                              <p:par>
                                <p:cTn id="201" presetID="64" presetClass="path" presetSubtype="0" accel="50000" fill="hold" nodeType="withEffect">
                                  <p:stCondLst>
                                    <p:cond delay="500"/>
                                  </p:stCondLst>
                                  <p:childTnLst>
                                    <p:animMotion origin="layout" path="M -3.61111E-6 -3.33333E-6 L -0.01579 -0.1 " pathEditMode="relative" rAng="0" ptsTypes="AA">
                                      <p:cBhvr>
                                        <p:cTn id="202" dur="1500" fill="hold"/>
                                        <p:tgtEl>
                                          <p:spTgt spid="81"/>
                                        </p:tgtEl>
                                        <p:attrNameLst>
                                          <p:attrName>ppt_x</p:attrName>
                                          <p:attrName>ppt_y</p:attrName>
                                        </p:attrNameLst>
                                      </p:cBhvr>
                                      <p:rCtr x="-799" y="-5000"/>
                                    </p:animMotion>
                                  </p:childTnLst>
                                </p:cTn>
                              </p:par>
                              <p:par>
                                <p:cTn id="203" presetID="64" presetClass="path" presetSubtype="0" accel="50000" fill="hold" nodeType="withEffect">
                                  <p:stCondLst>
                                    <p:cond delay="500"/>
                                  </p:stCondLst>
                                  <p:childTnLst>
                                    <p:animMotion origin="layout" path="M -1.45833E-6 -3.33333E-6 L -0.0112 -0.10555 " pathEditMode="relative" rAng="0" ptsTypes="AA">
                                      <p:cBhvr>
                                        <p:cTn id="204" dur="1500" fill="hold"/>
                                        <p:tgtEl>
                                          <p:spTgt spid="85"/>
                                        </p:tgtEl>
                                        <p:attrNameLst>
                                          <p:attrName>ppt_x</p:attrName>
                                          <p:attrName>ppt_y</p:attrName>
                                        </p:attrNameLst>
                                      </p:cBhvr>
                                      <p:rCtr x="-560" y="-5278"/>
                                    </p:animMotion>
                                  </p:childTnLst>
                                </p:cTn>
                              </p:par>
                              <p:par>
                                <p:cTn id="205" presetID="64" presetClass="path" presetSubtype="0" accel="50000" fill="hold" nodeType="withEffect">
                                  <p:stCondLst>
                                    <p:cond delay="500"/>
                                  </p:stCondLst>
                                  <p:childTnLst>
                                    <p:animMotion origin="layout" path="M -2.08333E-7 -3.33333E-6 L -0.01302 -0.10046 " pathEditMode="relative" rAng="0" ptsTypes="AA">
                                      <p:cBhvr>
                                        <p:cTn id="206" dur="1500" fill="hold"/>
                                        <p:tgtEl>
                                          <p:spTgt spid="89"/>
                                        </p:tgtEl>
                                        <p:attrNameLst>
                                          <p:attrName>ppt_x</p:attrName>
                                          <p:attrName>ppt_y</p:attrName>
                                        </p:attrNameLst>
                                      </p:cBhvr>
                                      <p:rCtr x="-651" y="-5023"/>
                                    </p:animMotion>
                                  </p:childTnLst>
                                </p:cTn>
                              </p:par>
                              <p:par>
                                <p:cTn id="207" presetID="64" presetClass="path" presetSubtype="0" accel="50000" fill="hold" nodeType="withEffect">
                                  <p:stCondLst>
                                    <p:cond delay="500"/>
                                  </p:stCondLst>
                                  <p:childTnLst>
                                    <p:animMotion origin="layout" path="M 8.33333E-7 -1.11111E-6 L -0.01667 -0.10139 " pathEditMode="relative" rAng="0" ptsTypes="AA">
                                      <p:cBhvr>
                                        <p:cTn id="208" dur="1500" fill="hold"/>
                                        <p:tgtEl>
                                          <p:spTgt spid="14"/>
                                        </p:tgtEl>
                                        <p:attrNameLst>
                                          <p:attrName>ppt_x</p:attrName>
                                          <p:attrName>ppt_y</p:attrName>
                                        </p:attrNameLst>
                                      </p:cBhvr>
                                      <p:rCtr x="-833" y="-5069"/>
                                    </p:animMotion>
                                  </p:childTnLst>
                                </p:cTn>
                              </p:par>
                              <p:par>
                                <p:cTn id="209" presetID="64" presetClass="path" presetSubtype="0" accel="50000" fill="hold" nodeType="withEffect">
                                  <p:stCondLst>
                                    <p:cond delay="500"/>
                                  </p:stCondLst>
                                  <p:childTnLst>
                                    <p:animMotion origin="layout" path="M -1.45833E-6 -3.33333E-6 L -0.01628 -0.10209 " pathEditMode="relative" rAng="0" ptsTypes="AA">
                                      <p:cBhvr>
                                        <p:cTn id="210" dur="1500" fill="hold"/>
                                        <p:tgtEl>
                                          <p:spTgt spid="34"/>
                                        </p:tgtEl>
                                        <p:attrNameLst>
                                          <p:attrName>ppt_x</p:attrName>
                                          <p:attrName>ppt_y</p:attrName>
                                        </p:attrNameLst>
                                      </p:cBhvr>
                                      <p:rCtr x="-586" y="-5000"/>
                                    </p:animMotion>
                                  </p:childTnLst>
                                </p:cTn>
                              </p:par>
                              <p:par>
                                <p:cTn id="211" presetID="64" presetClass="path" presetSubtype="0" accel="50000" fill="hold" nodeType="withEffect">
                                  <p:stCondLst>
                                    <p:cond delay="500"/>
                                  </p:stCondLst>
                                  <p:childTnLst>
                                    <p:animMotion origin="layout" path="M -2.5E-6 -3.33333E-6 L -0.01666 -0.10139 " pathEditMode="relative" rAng="0" ptsTypes="AA">
                                      <p:cBhvr>
                                        <p:cTn id="212" dur="1500" fill="hold"/>
                                        <p:tgtEl>
                                          <p:spTgt spid="35"/>
                                        </p:tgtEl>
                                        <p:attrNameLst>
                                          <p:attrName>ppt_x</p:attrName>
                                          <p:attrName>ppt_y</p:attrName>
                                        </p:attrNameLst>
                                      </p:cBhvr>
                                      <p:rCtr x="-833" y="-5069"/>
                                    </p:animMotion>
                                  </p:childTnLst>
                                </p:cTn>
                              </p:par>
                              <p:par>
                                <p:cTn id="213" presetID="64" presetClass="path" presetSubtype="0" accel="49000" fill="hold" grpId="1" nodeType="withEffect">
                                  <p:stCondLst>
                                    <p:cond delay="500"/>
                                  </p:stCondLst>
                                  <p:childTnLst>
                                    <p:animMotion origin="layout" path="M -1.04167E-6 -3.33333E-6 L -0.01341 -0.10139 " pathEditMode="relative" rAng="0" ptsTypes="AA">
                                      <p:cBhvr>
                                        <p:cTn id="214" dur="1500" fill="hold"/>
                                        <p:tgtEl>
                                          <p:spTgt spid="32"/>
                                        </p:tgtEl>
                                        <p:attrNameLst>
                                          <p:attrName>ppt_x</p:attrName>
                                          <p:attrName>ppt_y</p:attrName>
                                        </p:attrNameLst>
                                      </p:cBhvr>
                                      <p:rCtr x="-677" y="-5069"/>
                                    </p:animMotion>
                                  </p:childTnLst>
                                </p:cTn>
                              </p:par>
                            </p:childTnLst>
                          </p:cTn>
                        </p:par>
                        <p:par>
                          <p:cTn id="215" fill="hold">
                            <p:stCondLst>
                              <p:cond delay="12500"/>
                            </p:stCondLst>
                            <p:childTnLst>
                              <p:par>
                                <p:cTn id="216" presetID="1" presetClass="exit" presetSubtype="0" fill="hold" nodeType="afterEffect">
                                  <p:stCondLst>
                                    <p:cond delay="0"/>
                                  </p:stCondLst>
                                  <p:childTnLst>
                                    <p:set>
                                      <p:cBhvr>
                                        <p:cTn id="217" dur="1" fill="hold">
                                          <p:stCondLst>
                                            <p:cond delay="0"/>
                                          </p:stCondLst>
                                        </p:cTn>
                                        <p:tgtEl>
                                          <p:spTgt spid="11"/>
                                        </p:tgtEl>
                                        <p:attrNameLst>
                                          <p:attrName>style.visibility</p:attrName>
                                        </p:attrNameLst>
                                      </p:cBhvr>
                                      <p:to>
                                        <p:strVal val="hidden"/>
                                      </p:to>
                                    </p:set>
                                  </p:childTnLst>
                                </p:cTn>
                              </p:par>
                              <p:par>
                                <p:cTn id="218" presetID="1" presetClass="exit" presetSubtype="0" fill="hold" nodeType="withEffect">
                                  <p:stCondLst>
                                    <p:cond delay="0"/>
                                  </p:stCondLst>
                                  <p:childTnLst>
                                    <p:set>
                                      <p:cBhvr>
                                        <p:cTn id="219" dur="1" fill="hold">
                                          <p:stCondLst>
                                            <p:cond delay="0"/>
                                          </p:stCondLst>
                                        </p:cTn>
                                        <p:tgtEl>
                                          <p:spTgt spid="69"/>
                                        </p:tgtEl>
                                        <p:attrNameLst>
                                          <p:attrName>style.visibility</p:attrName>
                                        </p:attrNameLst>
                                      </p:cBhvr>
                                      <p:to>
                                        <p:strVal val="hidden"/>
                                      </p:to>
                                    </p:set>
                                  </p:childTnLst>
                                </p:cTn>
                              </p:par>
                              <p:par>
                                <p:cTn id="220" presetID="1" presetClass="exit" presetSubtype="0" fill="hold" nodeType="withEffect">
                                  <p:stCondLst>
                                    <p:cond delay="0"/>
                                  </p:stCondLst>
                                  <p:childTnLst>
                                    <p:set>
                                      <p:cBhvr>
                                        <p:cTn id="221" dur="1" fill="hold">
                                          <p:stCondLst>
                                            <p:cond delay="0"/>
                                          </p:stCondLst>
                                        </p:cTn>
                                        <p:tgtEl>
                                          <p:spTgt spid="73"/>
                                        </p:tgtEl>
                                        <p:attrNameLst>
                                          <p:attrName>style.visibility</p:attrName>
                                        </p:attrNameLst>
                                      </p:cBhvr>
                                      <p:to>
                                        <p:strVal val="hidden"/>
                                      </p:to>
                                    </p:set>
                                  </p:childTnLst>
                                </p:cTn>
                              </p:par>
                              <p:par>
                                <p:cTn id="222" presetID="1" presetClass="exit" presetSubtype="0" fill="hold" nodeType="withEffect">
                                  <p:stCondLst>
                                    <p:cond delay="0"/>
                                  </p:stCondLst>
                                  <p:childTnLst>
                                    <p:set>
                                      <p:cBhvr>
                                        <p:cTn id="223" dur="1" fill="hold">
                                          <p:stCondLst>
                                            <p:cond delay="0"/>
                                          </p:stCondLst>
                                        </p:cTn>
                                        <p:tgtEl>
                                          <p:spTgt spid="77"/>
                                        </p:tgtEl>
                                        <p:attrNameLst>
                                          <p:attrName>style.visibility</p:attrName>
                                        </p:attrNameLst>
                                      </p:cBhvr>
                                      <p:to>
                                        <p:strVal val="hidden"/>
                                      </p:to>
                                    </p:set>
                                  </p:childTnLst>
                                </p:cTn>
                              </p:par>
                              <p:par>
                                <p:cTn id="224" presetID="1" presetClass="exit" presetSubtype="0" fill="hold" nodeType="withEffect">
                                  <p:stCondLst>
                                    <p:cond delay="0"/>
                                  </p:stCondLst>
                                  <p:childTnLst>
                                    <p:set>
                                      <p:cBhvr>
                                        <p:cTn id="225" dur="1" fill="hold">
                                          <p:stCondLst>
                                            <p:cond delay="0"/>
                                          </p:stCondLst>
                                        </p:cTn>
                                        <p:tgtEl>
                                          <p:spTgt spid="81"/>
                                        </p:tgtEl>
                                        <p:attrNameLst>
                                          <p:attrName>style.visibility</p:attrName>
                                        </p:attrNameLst>
                                      </p:cBhvr>
                                      <p:to>
                                        <p:strVal val="hidden"/>
                                      </p:to>
                                    </p:set>
                                  </p:childTnLst>
                                </p:cTn>
                              </p:par>
                              <p:par>
                                <p:cTn id="226" presetID="1" presetClass="exit" presetSubtype="0" fill="hold" nodeType="withEffect">
                                  <p:stCondLst>
                                    <p:cond delay="0"/>
                                  </p:stCondLst>
                                  <p:childTnLst>
                                    <p:set>
                                      <p:cBhvr>
                                        <p:cTn id="227" dur="1" fill="hold">
                                          <p:stCondLst>
                                            <p:cond delay="0"/>
                                          </p:stCondLst>
                                        </p:cTn>
                                        <p:tgtEl>
                                          <p:spTgt spid="85"/>
                                        </p:tgtEl>
                                        <p:attrNameLst>
                                          <p:attrName>style.visibility</p:attrName>
                                        </p:attrNameLst>
                                      </p:cBhvr>
                                      <p:to>
                                        <p:strVal val="hidden"/>
                                      </p:to>
                                    </p:set>
                                  </p:childTnLst>
                                </p:cTn>
                              </p:par>
                              <p:par>
                                <p:cTn id="228" presetID="1" presetClass="exit" presetSubtype="0" fill="hold" nodeType="withEffect">
                                  <p:stCondLst>
                                    <p:cond delay="0"/>
                                  </p:stCondLst>
                                  <p:childTnLst>
                                    <p:set>
                                      <p:cBhvr>
                                        <p:cTn id="229" dur="1" fill="hold">
                                          <p:stCondLst>
                                            <p:cond delay="0"/>
                                          </p:stCondLst>
                                        </p:cTn>
                                        <p:tgtEl>
                                          <p:spTgt spid="89"/>
                                        </p:tgtEl>
                                        <p:attrNameLst>
                                          <p:attrName>style.visibility</p:attrName>
                                        </p:attrNameLst>
                                      </p:cBhvr>
                                      <p:to>
                                        <p:strVal val="hidden"/>
                                      </p:to>
                                    </p:set>
                                  </p:childTnLst>
                                </p:cTn>
                              </p:par>
                              <p:par>
                                <p:cTn id="230" presetID="1" presetClass="exit" presetSubtype="0" fill="hold" nodeType="withEffect">
                                  <p:stCondLst>
                                    <p:cond delay="0"/>
                                  </p:stCondLst>
                                  <p:childTnLst>
                                    <p:set>
                                      <p:cBhvr>
                                        <p:cTn id="231" dur="1" fill="hold">
                                          <p:stCondLst>
                                            <p:cond delay="0"/>
                                          </p:stCondLst>
                                        </p:cTn>
                                        <p:tgtEl>
                                          <p:spTgt spid="14"/>
                                        </p:tgtEl>
                                        <p:attrNameLst>
                                          <p:attrName>style.visibility</p:attrName>
                                        </p:attrNameLst>
                                      </p:cBhvr>
                                      <p:to>
                                        <p:strVal val="hidden"/>
                                      </p:to>
                                    </p:set>
                                  </p:childTnLst>
                                </p:cTn>
                              </p:par>
                              <p:par>
                                <p:cTn id="232" presetID="1" presetClass="exit" presetSubtype="0" fill="hold" nodeType="withEffect">
                                  <p:stCondLst>
                                    <p:cond delay="0"/>
                                  </p:stCondLst>
                                  <p:childTnLst>
                                    <p:set>
                                      <p:cBhvr>
                                        <p:cTn id="233" dur="1" fill="hold">
                                          <p:stCondLst>
                                            <p:cond delay="0"/>
                                          </p:stCondLst>
                                        </p:cTn>
                                        <p:tgtEl>
                                          <p:spTgt spid="34"/>
                                        </p:tgtEl>
                                        <p:attrNameLst>
                                          <p:attrName>style.visibility</p:attrName>
                                        </p:attrNameLst>
                                      </p:cBhvr>
                                      <p:to>
                                        <p:strVal val="hidden"/>
                                      </p:to>
                                    </p:set>
                                  </p:childTnLst>
                                </p:cTn>
                              </p:par>
                              <p:par>
                                <p:cTn id="234" presetID="1" presetClass="exit" presetSubtype="0" fill="hold" nodeType="withEffect">
                                  <p:stCondLst>
                                    <p:cond delay="0"/>
                                  </p:stCondLst>
                                  <p:childTnLst>
                                    <p:set>
                                      <p:cBhvr>
                                        <p:cTn id="235" dur="1" fill="hold">
                                          <p:stCondLst>
                                            <p:cond delay="0"/>
                                          </p:stCondLst>
                                        </p:cTn>
                                        <p:tgtEl>
                                          <p:spTgt spid="35"/>
                                        </p:tgtEl>
                                        <p:attrNameLst>
                                          <p:attrName>style.visibility</p:attrName>
                                        </p:attrNameLst>
                                      </p:cBhvr>
                                      <p:to>
                                        <p:strVal val="hidden"/>
                                      </p:to>
                                    </p:set>
                                  </p:childTnLst>
                                </p:cTn>
                              </p:par>
                              <p:par>
                                <p:cTn id="236" presetID="1" presetClass="entr" presetSubtype="0" fill="hold" nodeType="withEffect">
                                  <p:stCondLst>
                                    <p:cond delay="0"/>
                                  </p:stCondLst>
                                  <p:childTnLst>
                                    <p:set>
                                      <p:cBhvr>
                                        <p:cTn id="237" dur="1" fill="hold">
                                          <p:stCondLst>
                                            <p:cond delay="0"/>
                                          </p:stCondLst>
                                        </p:cTn>
                                        <p:tgtEl>
                                          <p:spTgt spid="12"/>
                                        </p:tgtEl>
                                        <p:attrNameLst>
                                          <p:attrName>style.visibility</p:attrName>
                                        </p:attrNameLst>
                                      </p:cBhvr>
                                      <p:to>
                                        <p:strVal val="visible"/>
                                      </p:to>
                                    </p:set>
                                  </p:childTnLst>
                                </p:cTn>
                              </p:par>
                            </p:childTnLst>
                          </p:cTn>
                        </p:par>
                      </p:childTnLst>
                    </p:cTn>
                  </p:par>
                  <p:par>
                    <p:cTn id="238" fill="hold">
                      <p:stCondLst>
                        <p:cond delay="indefinite"/>
                      </p:stCondLst>
                      <p:childTnLst>
                        <p:par>
                          <p:cTn id="239" fill="hold">
                            <p:stCondLst>
                              <p:cond delay="0"/>
                            </p:stCondLst>
                            <p:childTnLst>
                              <p:par>
                                <p:cTn id="240" presetID="10" presetClass="entr" presetSubtype="0" fill="hold" grpId="0" nodeType="clickEffect">
                                  <p:stCondLst>
                                    <p:cond delay="0"/>
                                  </p:stCondLst>
                                  <p:childTnLst>
                                    <p:set>
                                      <p:cBhvr>
                                        <p:cTn id="241" dur="1" fill="hold">
                                          <p:stCondLst>
                                            <p:cond delay="0"/>
                                          </p:stCondLst>
                                        </p:cTn>
                                        <p:tgtEl>
                                          <p:spTgt spid="8"/>
                                        </p:tgtEl>
                                        <p:attrNameLst>
                                          <p:attrName>style.visibility</p:attrName>
                                        </p:attrNameLst>
                                      </p:cBhvr>
                                      <p:to>
                                        <p:strVal val="visible"/>
                                      </p:to>
                                    </p:set>
                                    <p:animEffect transition="in" filter="fade">
                                      <p:cBhvr>
                                        <p:cTn id="24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2" grpId="0" animBg="1"/>
      <p:bldP spid="32"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B8859249-CFC6-46AC-A9B2-43194C7878A2}"/>
              </a:ext>
            </a:extLst>
          </p:cNvPr>
          <p:cNvGrpSpPr/>
          <p:nvPr/>
        </p:nvGrpSpPr>
        <p:grpSpPr>
          <a:xfrm>
            <a:off x="3441685" y="2771627"/>
            <a:ext cx="5308633" cy="1540721"/>
            <a:chOff x="2221615" y="3619193"/>
            <a:chExt cx="5308633" cy="1540721"/>
          </a:xfrm>
        </p:grpSpPr>
        <p:pic>
          <p:nvPicPr>
            <p:cNvPr id="93" name="Picture 92">
              <a:extLst>
                <a:ext uri="{FF2B5EF4-FFF2-40B4-BE49-F238E27FC236}">
                  <a16:creationId xmlns:a16="http://schemas.microsoft.com/office/drawing/2014/main" id="{46EF2A73-AD68-4109-B350-CFF8C751CE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21615" y="3619193"/>
              <a:ext cx="311742" cy="1533773"/>
            </a:xfrm>
            <a:prstGeom prst="rect">
              <a:avLst/>
            </a:prstGeom>
          </p:spPr>
        </p:pic>
        <p:grpSp>
          <p:nvGrpSpPr>
            <p:cNvPr id="94" name="Group 93">
              <a:extLst>
                <a:ext uri="{FF2B5EF4-FFF2-40B4-BE49-F238E27FC236}">
                  <a16:creationId xmlns:a16="http://schemas.microsoft.com/office/drawing/2014/main" id="{D0A438F3-71D4-4F3D-ADE8-AB3771DB9A2D}"/>
                </a:ext>
              </a:extLst>
            </p:cNvPr>
            <p:cNvGrpSpPr/>
            <p:nvPr/>
          </p:nvGrpSpPr>
          <p:grpSpPr>
            <a:xfrm>
              <a:off x="2922862" y="3662710"/>
              <a:ext cx="426463" cy="1497204"/>
              <a:chOff x="2770462" y="3510310"/>
              <a:chExt cx="426463" cy="1497204"/>
            </a:xfrm>
          </p:grpSpPr>
          <p:pic>
            <p:nvPicPr>
              <p:cNvPr id="95" name="Picture 94" descr="A drawing of a face  Description automatically generated">
                <a:extLst>
                  <a:ext uri="{FF2B5EF4-FFF2-40B4-BE49-F238E27FC236}">
                    <a16:creationId xmlns:a16="http://schemas.microsoft.com/office/drawing/2014/main" id="{FD6EE49B-91B0-44F2-9308-DCFA7A6C65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70462" y="3510310"/>
                <a:ext cx="426463" cy="426463"/>
              </a:xfrm>
              <a:prstGeom prst="rect">
                <a:avLst/>
              </a:prstGeom>
            </p:spPr>
          </p:pic>
          <p:pic>
            <p:nvPicPr>
              <p:cNvPr id="96" name="Picture 95" descr="A drawing of a face  Description automatically generated">
                <a:extLst>
                  <a:ext uri="{FF2B5EF4-FFF2-40B4-BE49-F238E27FC236}">
                    <a16:creationId xmlns:a16="http://schemas.microsoft.com/office/drawing/2014/main" id="{ECDA3E6A-2DA1-452B-BF3D-9674CD6B0EE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70462" y="4045681"/>
                <a:ext cx="426463" cy="426463"/>
              </a:xfrm>
              <a:prstGeom prst="rect">
                <a:avLst/>
              </a:prstGeom>
            </p:spPr>
          </p:pic>
          <p:pic>
            <p:nvPicPr>
              <p:cNvPr id="97" name="Picture 96" descr="A drawing of a face  Description automatically generated">
                <a:extLst>
                  <a:ext uri="{FF2B5EF4-FFF2-40B4-BE49-F238E27FC236}">
                    <a16:creationId xmlns:a16="http://schemas.microsoft.com/office/drawing/2014/main" id="{5F274EE2-9149-41CC-AF82-0E771C2C3ED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70462" y="4581051"/>
                <a:ext cx="426463" cy="426463"/>
              </a:xfrm>
              <a:prstGeom prst="rect">
                <a:avLst/>
              </a:prstGeom>
            </p:spPr>
          </p:pic>
        </p:grpSp>
        <p:grpSp>
          <p:nvGrpSpPr>
            <p:cNvPr id="98" name="Group 97">
              <a:extLst>
                <a:ext uri="{FF2B5EF4-FFF2-40B4-BE49-F238E27FC236}">
                  <a16:creationId xmlns:a16="http://schemas.microsoft.com/office/drawing/2014/main" id="{9A53AF4E-A188-434D-8BB5-4B8F58D95989}"/>
                </a:ext>
              </a:extLst>
            </p:cNvPr>
            <p:cNvGrpSpPr/>
            <p:nvPr/>
          </p:nvGrpSpPr>
          <p:grpSpPr>
            <a:xfrm>
              <a:off x="3440378" y="3662710"/>
              <a:ext cx="426463" cy="1497204"/>
              <a:chOff x="3287978" y="3510310"/>
              <a:chExt cx="426463" cy="1497204"/>
            </a:xfrm>
          </p:grpSpPr>
          <p:pic>
            <p:nvPicPr>
              <p:cNvPr id="99" name="Picture 98" descr="A drawing of a face  Description automatically generated">
                <a:extLst>
                  <a:ext uri="{FF2B5EF4-FFF2-40B4-BE49-F238E27FC236}">
                    <a16:creationId xmlns:a16="http://schemas.microsoft.com/office/drawing/2014/main" id="{B2C8D3E3-C898-4C36-ABBD-F31D5686B7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87978" y="3510310"/>
                <a:ext cx="426463" cy="426463"/>
              </a:xfrm>
              <a:prstGeom prst="rect">
                <a:avLst/>
              </a:prstGeom>
            </p:spPr>
          </p:pic>
          <p:pic>
            <p:nvPicPr>
              <p:cNvPr id="100" name="Picture 99" descr="A drawing of a face  Description automatically generated">
                <a:extLst>
                  <a:ext uri="{FF2B5EF4-FFF2-40B4-BE49-F238E27FC236}">
                    <a16:creationId xmlns:a16="http://schemas.microsoft.com/office/drawing/2014/main" id="{517843BC-C980-4634-AC01-F76E590295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87978" y="4045681"/>
                <a:ext cx="426463" cy="426463"/>
              </a:xfrm>
              <a:prstGeom prst="rect">
                <a:avLst/>
              </a:prstGeom>
            </p:spPr>
          </p:pic>
          <p:pic>
            <p:nvPicPr>
              <p:cNvPr id="101" name="Picture 100" descr="A drawing of a face  Description automatically generated">
                <a:extLst>
                  <a:ext uri="{FF2B5EF4-FFF2-40B4-BE49-F238E27FC236}">
                    <a16:creationId xmlns:a16="http://schemas.microsoft.com/office/drawing/2014/main" id="{515E4E49-8ABB-4D7E-8907-DE695C871D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87978" y="4581051"/>
                <a:ext cx="426463" cy="426463"/>
              </a:xfrm>
              <a:prstGeom prst="rect">
                <a:avLst/>
              </a:prstGeom>
            </p:spPr>
          </p:pic>
        </p:grpSp>
        <p:grpSp>
          <p:nvGrpSpPr>
            <p:cNvPr id="102" name="Group 101">
              <a:extLst>
                <a:ext uri="{FF2B5EF4-FFF2-40B4-BE49-F238E27FC236}">
                  <a16:creationId xmlns:a16="http://schemas.microsoft.com/office/drawing/2014/main" id="{4E5F927F-9480-4160-8292-A5A68C91DA1C}"/>
                </a:ext>
              </a:extLst>
            </p:cNvPr>
            <p:cNvGrpSpPr/>
            <p:nvPr/>
          </p:nvGrpSpPr>
          <p:grpSpPr>
            <a:xfrm>
              <a:off x="3959643" y="3662710"/>
              <a:ext cx="426463" cy="1497204"/>
              <a:chOff x="3807243" y="3510310"/>
              <a:chExt cx="426463" cy="1497204"/>
            </a:xfrm>
          </p:grpSpPr>
          <p:pic>
            <p:nvPicPr>
              <p:cNvPr id="103" name="Picture 102">
                <a:extLst>
                  <a:ext uri="{FF2B5EF4-FFF2-40B4-BE49-F238E27FC236}">
                    <a16:creationId xmlns:a16="http://schemas.microsoft.com/office/drawing/2014/main" id="{1A48E535-C4B2-4153-8139-5D381B6268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3510310"/>
                <a:ext cx="426463" cy="426463"/>
              </a:xfrm>
              <a:prstGeom prst="rect">
                <a:avLst/>
              </a:prstGeom>
            </p:spPr>
          </p:pic>
          <p:pic>
            <p:nvPicPr>
              <p:cNvPr id="104" name="Picture 103">
                <a:extLst>
                  <a:ext uri="{FF2B5EF4-FFF2-40B4-BE49-F238E27FC236}">
                    <a16:creationId xmlns:a16="http://schemas.microsoft.com/office/drawing/2014/main" id="{9DE6FE33-7E2F-47CD-86BD-35D1E1C0FF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045680"/>
                <a:ext cx="426463" cy="426463"/>
              </a:xfrm>
              <a:prstGeom prst="rect">
                <a:avLst/>
              </a:prstGeom>
            </p:spPr>
          </p:pic>
          <p:pic>
            <p:nvPicPr>
              <p:cNvPr id="105" name="Picture 104">
                <a:extLst>
                  <a:ext uri="{FF2B5EF4-FFF2-40B4-BE49-F238E27FC236}">
                    <a16:creationId xmlns:a16="http://schemas.microsoft.com/office/drawing/2014/main" id="{DBD8EAEA-6FF7-4846-AF3D-74FF33F97F3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581051"/>
                <a:ext cx="426463" cy="426463"/>
              </a:xfrm>
              <a:prstGeom prst="rect">
                <a:avLst/>
              </a:prstGeom>
            </p:spPr>
          </p:pic>
        </p:grpSp>
        <p:grpSp>
          <p:nvGrpSpPr>
            <p:cNvPr id="106" name="Group 105">
              <a:extLst>
                <a:ext uri="{FF2B5EF4-FFF2-40B4-BE49-F238E27FC236}">
                  <a16:creationId xmlns:a16="http://schemas.microsoft.com/office/drawing/2014/main" id="{84377460-E4FF-4DF6-9A62-818C92716DF6}"/>
                </a:ext>
              </a:extLst>
            </p:cNvPr>
            <p:cNvGrpSpPr/>
            <p:nvPr/>
          </p:nvGrpSpPr>
          <p:grpSpPr>
            <a:xfrm>
              <a:off x="4483667" y="3662710"/>
              <a:ext cx="426463" cy="1497204"/>
              <a:chOff x="3807243" y="3510310"/>
              <a:chExt cx="426463" cy="1497204"/>
            </a:xfrm>
          </p:grpSpPr>
          <p:pic>
            <p:nvPicPr>
              <p:cNvPr id="107" name="Picture 106">
                <a:extLst>
                  <a:ext uri="{FF2B5EF4-FFF2-40B4-BE49-F238E27FC236}">
                    <a16:creationId xmlns:a16="http://schemas.microsoft.com/office/drawing/2014/main" id="{856E61E2-588B-4E2B-B8D0-07F7EF0DE1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3510310"/>
                <a:ext cx="426463" cy="426463"/>
              </a:xfrm>
              <a:prstGeom prst="rect">
                <a:avLst/>
              </a:prstGeom>
            </p:spPr>
          </p:pic>
          <p:pic>
            <p:nvPicPr>
              <p:cNvPr id="108" name="Picture 107">
                <a:extLst>
                  <a:ext uri="{FF2B5EF4-FFF2-40B4-BE49-F238E27FC236}">
                    <a16:creationId xmlns:a16="http://schemas.microsoft.com/office/drawing/2014/main" id="{C802AB7C-3085-4571-A5F8-6562DCD4537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045680"/>
                <a:ext cx="426463" cy="426463"/>
              </a:xfrm>
              <a:prstGeom prst="rect">
                <a:avLst/>
              </a:prstGeom>
            </p:spPr>
          </p:pic>
          <p:pic>
            <p:nvPicPr>
              <p:cNvPr id="109" name="Picture 108">
                <a:extLst>
                  <a:ext uri="{FF2B5EF4-FFF2-40B4-BE49-F238E27FC236}">
                    <a16:creationId xmlns:a16="http://schemas.microsoft.com/office/drawing/2014/main" id="{A2428ECF-6780-40C0-8D10-C786E51F58C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581051"/>
                <a:ext cx="426463" cy="426463"/>
              </a:xfrm>
              <a:prstGeom prst="rect">
                <a:avLst/>
              </a:prstGeom>
            </p:spPr>
          </p:pic>
        </p:grpSp>
        <p:grpSp>
          <p:nvGrpSpPr>
            <p:cNvPr id="110" name="Group 109">
              <a:extLst>
                <a:ext uri="{FF2B5EF4-FFF2-40B4-BE49-F238E27FC236}">
                  <a16:creationId xmlns:a16="http://schemas.microsoft.com/office/drawing/2014/main" id="{5518BFB0-B4BE-43EE-AA21-294DAA8D3649}"/>
                </a:ext>
              </a:extLst>
            </p:cNvPr>
            <p:cNvGrpSpPr/>
            <p:nvPr/>
          </p:nvGrpSpPr>
          <p:grpSpPr>
            <a:xfrm>
              <a:off x="5007691" y="3662710"/>
              <a:ext cx="426463" cy="1497204"/>
              <a:chOff x="3807243" y="3510310"/>
              <a:chExt cx="426463" cy="1497204"/>
            </a:xfrm>
          </p:grpSpPr>
          <p:pic>
            <p:nvPicPr>
              <p:cNvPr id="111" name="Picture 110">
                <a:extLst>
                  <a:ext uri="{FF2B5EF4-FFF2-40B4-BE49-F238E27FC236}">
                    <a16:creationId xmlns:a16="http://schemas.microsoft.com/office/drawing/2014/main" id="{58320CCE-06DE-4754-B5AD-9271503F11F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3510310"/>
                <a:ext cx="426463" cy="426463"/>
              </a:xfrm>
              <a:prstGeom prst="rect">
                <a:avLst/>
              </a:prstGeom>
            </p:spPr>
          </p:pic>
          <p:pic>
            <p:nvPicPr>
              <p:cNvPr id="112" name="Picture 111">
                <a:extLst>
                  <a:ext uri="{FF2B5EF4-FFF2-40B4-BE49-F238E27FC236}">
                    <a16:creationId xmlns:a16="http://schemas.microsoft.com/office/drawing/2014/main" id="{958C1D6E-7AC4-4747-8E64-F66CD43A3C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045680"/>
                <a:ext cx="426463" cy="426463"/>
              </a:xfrm>
              <a:prstGeom prst="rect">
                <a:avLst/>
              </a:prstGeom>
            </p:spPr>
          </p:pic>
          <p:pic>
            <p:nvPicPr>
              <p:cNvPr id="113" name="Picture 112">
                <a:extLst>
                  <a:ext uri="{FF2B5EF4-FFF2-40B4-BE49-F238E27FC236}">
                    <a16:creationId xmlns:a16="http://schemas.microsoft.com/office/drawing/2014/main" id="{02D715AE-EAF3-4254-8730-38BD27266F2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581051"/>
                <a:ext cx="426463" cy="426463"/>
              </a:xfrm>
              <a:prstGeom prst="rect">
                <a:avLst/>
              </a:prstGeom>
            </p:spPr>
          </p:pic>
        </p:grpSp>
        <p:grpSp>
          <p:nvGrpSpPr>
            <p:cNvPr id="114" name="Group 113">
              <a:extLst>
                <a:ext uri="{FF2B5EF4-FFF2-40B4-BE49-F238E27FC236}">
                  <a16:creationId xmlns:a16="http://schemas.microsoft.com/office/drawing/2014/main" id="{7B3151A2-7C5D-4620-8DBD-9295EC0B4061}"/>
                </a:ext>
              </a:extLst>
            </p:cNvPr>
            <p:cNvGrpSpPr/>
            <p:nvPr/>
          </p:nvGrpSpPr>
          <p:grpSpPr>
            <a:xfrm>
              <a:off x="5531715" y="3662710"/>
              <a:ext cx="426463" cy="1497204"/>
              <a:chOff x="3807243" y="3510310"/>
              <a:chExt cx="426463" cy="1497204"/>
            </a:xfrm>
          </p:grpSpPr>
          <p:pic>
            <p:nvPicPr>
              <p:cNvPr id="115" name="Picture 114">
                <a:extLst>
                  <a:ext uri="{FF2B5EF4-FFF2-40B4-BE49-F238E27FC236}">
                    <a16:creationId xmlns:a16="http://schemas.microsoft.com/office/drawing/2014/main" id="{81861BFD-4A35-4D28-9107-092F52568FC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3510310"/>
                <a:ext cx="426463" cy="426463"/>
              </a:xfrm>
              <a:prstGeom prst="rect">
                <a:avLst/>
              </a:prstGeom>
            </p:spPr>
          </p:pic>
          <p:pic>
            <p:nvPicPr>
              <p:cNvPr id="116" name="Picture 115">
                <a:extLst>
                  <a:ext uri="{FF2B5EF4-FFF2-40B4-BE49-F238E27FC236}">
                    <a16:creationId xmlns:a16="http://schemas.microsoft.com/office/drawing/2014/main" id="{B4373FB4-F2B9-443F-A7B5-8A665BB2120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045680"/>
                <a:ext cx="426463" cy="426463"/>
              </a:xfrm>
              <a:prstGeom prst="rect">
                <a:avLst/>
              </a:prstGeom>
            </p:spPr>
          </p:pic>
          <p:pic>
            <p:nvPicPr>
              <p:cNvPr id="117" name="Picture 116">
                <a:extLst>
                  <a:ext uri="{FF2B5EF4-FFF2-40B4-BE49-F238E27FC236}">
                    <a16:creationId xmlns:a16="http://schemas.microsoft.com/office/drawing/2014/main" id="{42C13FFB-4DC8-4D3A-A194-967BC984E5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581051"/>
                <a:ext cx="426463" cy="426463"/>
              </a:xfrm>
              <a:prstGeom prst="rect">
                <a:avLst/>
              </a:prstGeom>
            </p:spPr>
          </p:pic>
        </p:grpSp>
        <p:grpSp>
          <p:nvGrpSpPr>
            <p:cNvPr id="118" name="Group 117">
              <a:extLst>
                <a:ext uri="{FF2B5EF4-FFF2-40B4-BE49-F238E27FC236}">
                  <a16:creationId xmlns:a16="http://schemas.microsoft.com/office/drawing/2014/main" id="{58E4B5D9-6C77-4F08-A82B-FEE7BE003276}"/>
                </a:ext>
              </a:extLst>
            </p:cNvPr>
            <p:cNvGrpSpPr/>
            <p:nvPr/>
          </p:nvGrpSpPr>
          <p:grpSpPr>
            <a:xfrm>
              <a:off x="6055739" y="3662710"/>
              <a:ext cx="426463" cy="1497204"/>
              <a:chOff x="3807243" y="3510310"/>
              <a:chExt cx="426463" cy="1497204"/>
            </a:xfrm>
          </p:grpSpPr>
          <p:pic>
            <p:nvPicPr>
              <p:cNvPr id="119" name="Picture 118">
                <a:extLst>
                  <a:ext uri="{FF2B5EF4-FFF2-40B4-BE49-F238E27FC236}">
                    <a16:creationId xmlns:a16="http://schemas.microsoft.com/office/drawing/2014/main" id="{11FE22B9-6310-414E-B822-B7EB01D1E26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3510310"/>
                <a:ext cx="426463" cy="426463"/>
              </a:xfrm>
              <a:prstGeom prst="rect">
                <a:avLst/>
              </a:prstGeom>
            </p:spPr>
          </p:pic>
          <p:pic>
            <p:nvPicPr>
              <p:cNvPr id="120" name="Picture 119">
                <a:extLst>
                  <a:ext uri="{FF2B5EF4-FFF2-40B4-BE49-F238E27FC236}">
                    <a16:creationId xmlns:a16="http://schemas.microsoft.com/office/drawing/2014/main" id="{BFE9BEEE-8E93-4084-B63A-67337BD7046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045680"/>
                <a:ext cx="426463" cy="426463"/>
              </a:xfrm>
              <a:prstGeom prst="rect">
                <a:avLst/>
              </a:prstGeom>
            </p:spPr>
          </p:pic>
          <p:pic>
            <p:nvPicPr>
              <p:cNvPr id="121" name="Picture 120">
                <a:extLst>
                  <a:ext uri="{FF2B5EF4-FFF2-40B4-BE49-F238E27FC236}">
                    <a16:creationId xmlns:a16="http://schemas.microsoft.com/office/drawing/2014/main" id="{7A44F4DB-F387-4B56-B278-075465C2A42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581051"/>
                <a:ext cx="426463" cy="426463"/>
              </a:xfrm>
              <a:prstGeom prst="rect">
                <a:avLst/>
              </a:prstGeom>
            </p:spPr>
          </p:pic>
        </p:grpSp>
        <p:grpSp>
          <p:nvGrpSpPr>
            <p:cNvPr id="122" name="Group 121">
              <a:extLst>
                <a:ext uri="{FF2B5EF4-FFF2-40B4-BE49-F238E27FC236}">
                  <a16:creationId xmlns:a16="http://schemas.microsoft.com/office/drawing/2014/main" id="{EEB45852-565C-45EF-9956-B7361DC130EB}"/>
                </a:ext>
              </a:extLst>
            </p:cNvPr>
            <p:cNvGrpSpPr/>
            <p:nvPr/>
          </p:nvGrpSpPr>
          <p:grpSpPr>
            <a:xfrm>
              <a:off x="6579763" y="3662710"/>
              <a:ext cx="426463" cy="1497204"/>
              <a:chOff x="3807243" y="3510310"/>
              <a:chExt cx="426463" cy="1497204"/>
            </a:xfrm>
          </p:grpSpPr>
          <p:pic>
            <p:nvPicPr>
              <p:cNvPr id="123" name="Picture 122">
                <a:extLst>
                  <a:ext uri="{FF2B5EF4-FFF2-40B4-BE49-F238E27FC236}">
                    <a16:creationId xmlns:a16="http://schemas.microsoft.com/office/drawing/2014/main" id="{D4222309-697B-472A-9AF0-DF2A2AC763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3510310"/>
                <a:ext cx="426463" cy="426463"/>
              </a:xfrm>
              <a:prstGeom prst="rect">
                <a:avLst/>
              </a:prstGeom>
            </p:spPr>
          </p:pic>
          <p:pic>
            <p:nvPicPr>
              <p:cNvPr id="124" name="Picture 123">
                <a:extLst>
                  <a:ext uri="{FF2B5EF4-FFF2-40B4-BE49-F238E27FC236}">
                    <a16:creationId xmlns:a16="http://schemas.microsoft.com/office/drawing/2014/main" id="{1EB500E1-8020-4782-8A69-01A637859E9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045680"/>
                <a:ext cx="426463" cy="426463"/>
              </a:xfrm>
              <a:prstGeom prst="rect">
                <a:avLst/>
              </a:prstGeom>
            </p:spPr>
          </p:pic>
          <p:pic>
            <p:nvPicPr>
              <p:cNvPr id="125" name="Picture 124">
                <a:extLst>
                  <a:ext uri="{FF2B5EF4-FFF2-40B4-BE49-F238E27FC236}">
                    <a16:creationId xmlns:a16="http://schemas.microsoft.com/office/drawing/2014/main" id="{41EB031C-7366-448F-9F38-462A579150A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581051"/>
                <a:ext cx="426463" cy="426463"/>
              </a:xfrm>
              <a:prstGeom prst="rect">
                <a:avLst/>
              </a:prstGeom>
            </p:spPr>
          </p:pic>
        </p:grpSp>
        <p:grpSp>
          <p:nvGrpSpPr>
            <p:cNvPr id="126" name="Group 125">
              <a:extLst>
                <a:ext uri="{FF2B5EF4-FFF2-40B4-BE49-F238E27FC236}">
                  <a16:creationId xmlns:a16="http://schemas.microsoft.com/office/drawing/2014/main" id="{66611927-4B1B-4FCD-9575-413D72CAE138}"/>
                </a:ext>
              </a:extLst>
            </p:cNvPr>
            <p:cNvGrpSpPr/>
            <p:nvPr/>
          </p:nvGrpSpPr>
          <p:grpSpPr>
            <a:xfrm>
              <a:off x="7103785" y="3662710"/>
              <a:ext cx="426463" cy="1497204"/>
              <a:chOff x="3807243" y="3510310"/>
              <a:chExt cx="426463" cy="1497204"/>
            </a:xfrm>
          </p:grpSpPr>
          <p:pic>
            <p:nvPicPr>
              <p:cNvPr id="127" name="Picture 126">
                <a:extLst>
                  <a:ext uri="{FF2B5EF4-FFF2-40B4-BE49-F238E27FC236}">
                    <a16:creationId xmlns:a16="http://schemas.microsoft.com/office/drawing/2014/main" id="{BD1CBF20-AE85-4D25-BB1B-C62BCEDE6CD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3510310"/>
                <a:ext cx="426463" cy="426463"/>
              </a:xfrm>
              <a:prstGeom prst="rect">
                <a:avLst/>
              </a:prstGeom>
            </p:spPr>
          </p:pic>
          <p:pic>
            <p:nvPicPr>
              <p:cNvPr id="128" name="Picture 127">
                <a:extLst>
                  <a:ext uri="{FF2B5EF4-FFF2-40B4-BE49-F238E27FC236}">
                    <a16:creationId xmlns:a16="http://schemas.microsoft.com/office/drawing/2014/main" id="{A4774C79-8EAB-4411-A22D-6BE5A312529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045680"/>
                <a:ext cx="426463" cy="426463"/>
              </a:xfrm>
              <a:prstGeom prst="rect">
                <a:avLst/>
              </a:prstGeom>
            </p:spPr>
          </p:pic>
          <p:pic>
            <p:nvPicPr>
              <p:cNvPr id="129" name="Picture 128">
                <a:extLst>
                  <a:ext uri="{FF2B5EF4-FFF2-40B4-BE49-F238E27FC236}">
                    <a16:creationId xmlns:a16="http://schemas.microsoft.com/office/drawing/2014/main" id="{14C0C9F3-8930-4B1B-8422-2E50FF0956A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7243" y="4581051"/>
                <a:ext cx="426463" cy="426463"/>
              </a:xfrm>
              <a:prstGeom prst="rect">
                <a:avLst/>
              </a:prstGeom>
            </p:spPr>
          </p:pic>
        </p:grpSp>
      </p:grpSp>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1:4</a:t>
            </a:r>
          </a:p>
        </p:txBody>
      </p:sp>
      <p:sp>
        <p:nvSpPr>
          <p:cNvPr id="3" name="TextBox 2">
            <a:extLst>
              <a:ext uri="{FF2B5EF4-FFF2-40B4-BE49-F238E27FC236}">
                <a16:creationId xmlns:a16="http://schemas.microsoft.com/office/drawing/2014/main" id="{3189C4C5-B087-4ADA-A443-5BD9BB4845A3}"/>
              </a:ext>
            </a:extLst>
          </p:cNvPr>
          <p:cNvSpPr txBox="1"/>
          <p:nvPr/>
        </p:nvSpPr>
        <p:spPr bwMode="auto">
          <a:xfrm>
            <a:off x="1707813" y="920309"/>
            <a:ext cx="877637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100" dirty="0">
                <a:latin typeface="Myriad Pro Semibold" charset="0"/>
                <a:ea typeface="Myriad Pro Semibold" charset="0"/>
                <a:cs typeface="Myriad Pro Semibold" charset="0"/>
              </a:rPr>
              <a:t>81 marbles shared equally between 3 children. How many marbles each?</a:t>
            </a:r>
            <a:endParaRPr lang="en-GB" sz="2100" dirty="0">
              <a:solidFill>
                <a:srgbClr val="FF0000"/>
              </a:solidFill>
              <a:latin typeface="Myriad Pro Semibold" charset="0"/>
              <a:ea typeface="Myriad Pro Semibold" charset="0"/>
              <a:cs typeface="Myriad Pro Semibold" charset="0"/>
            </a:endParaRPr>
          </a:p>
        </p:txBody>
      </p:sp>
      <p:sp>
        <p:nvSpPr>
          <p:cNvPr id="4" name="TextBox 3">
            <a:extLst>
              <a:ext uri="{FF2B5EF4-FFF2-40B4-BE49-F238E27FC236}">
                <a16:creationId xmlns:a16="http://schemas.microsoft.com/office/drawing/2014/main" id="{4E49C92E-90D5-46C4-AFE8-47583093450B}"/>
              </a:ext>
            </a:extLst>
          </p:cNvPr>
          <p:cNvSpPr txBox="1"/>
          <p:nvPr/>
        </p:nvSpPr>
        <p:spPr bwMode="auto">
          <a:xfrm>
            <a:off x="5053785" y="1524946"/>
            <a:ext cx="148790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latin typeface="Myriad Pro Semibold" charset="0"/>
                <a:ea typeface="Myriad Pro Semibold" charset="0"/>
                <a:cs typeface="Myriad Pro Semibold" charset="0"/>
              </a:rPr>
              <a:t>81  ÷  3  =</a:t>
            </a:r>
            <a:endParaRPr lang="en-GB" sz="2200" dirty="0">
              <a:solidFill>
                <a:srgbClr val="C00000"/>
              </a:solidFill>
              <a:latin typeface="Myriad Pro Semibold" charset="0"/>
              <a:ea typeface="Myriad Pro Semibold" charset="0"/>
              <a:cs typeface="Myriad Pro Semibold" charset="0"/>
            </a:endParaRPr>
          </a:p>
        </p:txBody>
      </p:sp>
      <p:sp>
        <p:nvSpPr>
          <p:cNvPr id="5" name="Rectangle 4">
            <a:extLst>
              <a:ext uri="{FF2B5EF4-FFF2-40B4-BE49-F238E27FC236}">
                <a16:creationId xmlns:a16="http://schemas.microsoft.com/office/drawing/2014/main" id="{C8C3D5A4-F342-44AB-9A2A-64882A2EDEE3}"/>
              </a:ext>
            </a:extLst>
          </p:cNvPr>
          <p:cNvSpPr/>
          <p:nvPr/>
        </p:nvSpPr>
        <p:spPr bwMode="auto">
          <a:xfrm>
            <a:off x="6727641" y="1515420"/>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
        <p:nvSpPr>
          <p:cNvPr id="6" name="TextBox 5">
            <a:extLst>
              <a:ext uri="{FF2B5EF4-FFF2-40B4-BE49-F238E27FC236}">
                <a16:creationId xmlns:a16="http://schemas.microsoft.com/office/drawing/2014/main" id="{F19057F0-8E77-4921-90B1-30E30DDE84DC}"/>
              </a:ext>
            </a:extLst>
          </p:cNvPr>
          <p:cNvSpPr txBox="1"/>
          <p:nvPr/>
        </p:nvSpPr>
        <p:spPr bwMode="auto">
          <a:xfrm>
            <a:off x="6717030" y="1524945"/>
            <a:ext cx="48923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latin typeface="Myriad Pro Semibold" charset="0"/>
                <a:ea typeface="Myriad Pro Semibold" charset="0"/>
                <a:cs typeface="Myriad Pro Semibold" charset="0"/>
              </a:rPr>
              <a:t>27</a:t>
            </a:r>
          </a:p>
        </p:txBody>
      </p:sp>
      <p:sp>
        <p:nvSpPr>
          <p:cNvPr id="7" name="TextBox 6">
            <a:extLst>
              <a:ext uri="{FF2B5EF4-FFF2-40B4-BE49-F238E27FC236}">
                <a16:creationId xmlns:a16="http://schemas.microsoft.com/office/drawing/2014/main" id="{C8A63CEA-685D-49B4-B91D-A4419C989F29}"/>
              </a:ext>
            </a:extLst>
          </p:cNvPr>
          <p:cNvSpPr txBox="1"/>
          <p:nvPr/>
        </p:nvSpPr>
        <p:spPr bwMode="auto">
          <a:xfrm>
            <a:off x="4328594" y="5128144"/>
            <a:ext cx="353481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solidFill>
                  <a:srgbClr val="0070C0"/>
                </a:solidFill>
                <a:latin typeface="Myriad Pro Semibold" charset="0"/>
                <a:ea typeface="Myriad Pro Semibold" charset="0"/>
                <a:cs typeface="Myriad Pro Semibold" charset="0"/>
              </a:rPr>
              <a:t>8 tens ÷ 3 = 2 tens r 2 tens</a:t>
            </a:r>
          </a:p>
        </p:txBody>
      </p:sp>
      <p:sp>
        <p:nvSpPr>
          <p:cNvPr id="8" name="TextBox 7">
            <a:extLst>
              <a:ext uri="{FF2B5EF4-FFF2-40B4-BE49-F238E27FC236}">
                <a16:creationId xmlns:a16="http://schemas.microsoft.com/office/drawing/2014/main" id="{F4FBB251-8CBC-4ABB-A988-50B1833C7F4E}"/>
              </a:ext>
            </a:extLst>
          </p:cNvPr>
          <p:cNvSpPr txBox="1"/>
          <p:nvPr/>
        </p:nvSpPr>
        <p:spPr bwMode="auto">
          <a:xfrm>
            <a:off x="4682792" y="5537746"/>
            <a:ext cx="282641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solidFill>
                  <a:srgbClr val="FF0000"/>
                </a:solidFill>
                <a:latin typeface="Myriad Pro Semibold" charset="0"/>
                <a:ea typeface="Myriad Pro Semibold" charset="0"/>
                <a:cs typeface="Myriad Pro Semibold" charset="0"/>
              </a:rPr>
              <a:t>21 ones ÷ 3 = 7 ones</a:t>
            </a:r>
          </a:p>
        </p:txBody>
      </p:sp>
      <p:sp>
        <p:nvSpPr>
          <p:cNvPr id="32" name="Rectangle 31">
            <a:extLst>
              <a:ext uri="{FF2B5EF4-FFF2-40B4-BE49-F238E27FC236}">
                <a16:creationId xmlns:a16="http://schemas.microsoft.com/office/drawing/2014/main" id="{A0FED931-97E3-4E58-8811-BD1F787717C0}"/>
              </a:ext>
            </a:extLst>
          </p:cNvPr>
          <p:cNvSpPr/>
          <p:nvPr/>
        </p:nvSpPr>
        <p:spPr bwMode="auto">
          <a:xfrm>
            <a:off x="4066390" y="2763227"/>
            <a:ext cx="1077540" cy="1601035"/>
          </a:xfrm>
          <a:prstGeom prst="rect">
            <a:avLst/>
          </a:prstGeom>
          <a:solidFill>
            <a:srgbClr val="FFFFFF">
              <a:alpha val="69804"/>
            </a:srgbClr>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pic>
        <p:nvPicPr>
          <p:cNvPr id="49" name="Picture 48">
            <a:extLst>
              <a:ext uri="{FF2B5EF4-FFF2-40B4-BE49-F238E27FC236}">
                <a16:creationId xmlns:a16="http://schemas.microsoft.com/office/drawing/2014/main" id="{AEF8BFB0-2000-4B37-AD8E-495669E4875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3245873" y="5050283"/>
            <a:ext cx="5700254" cy="1280271"/>
          </a:xfrm>
          <a:prstGeom prst="rect">
            <a:avLst/>
          </a:prstGeom>
        </p:spPr>
      </p:pic>
    </p:spTree>
    <p:extLst>
      <p:ext uri="{BB962C8B-B14F-4D97-AF65-F5344CB8AC3E}">
        <p14:creationId xmlns:p14="http://schemas.microsoft.com/office/powerpoint/2010/main" val="1681883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32"/>
                                        </p:tgtEl>
                                      </p:cBhvr>
                                    </p:animEffect>
                                    <p:set>
                                      <p:cBhvr>
                                        <p:cTn id="7" dur="1" fill="hold">
                                          <p:stCondLst>
                                            <p:cond delay="499"/>
                                          </p:stCondLst>
                                        </p:cTn>
                                        <p:tgtEl>
                                          <p:spTgt spid="32"/>
                                        </p:tgtEl>
                                        <p:attrNameLst>
                                          <p:attrName>style.visibility</p:attrName>
                                        </p:attrNameLst>
                                      </p:cBhvr>
                                      <p:to>
                                        <p:strVal val="hidden"/>
                                      </p:to>
                                    </p:set>
                                  </p:childTnLst>
                                </p:cTn>
                              </p:par>
                            </p:childTnLst>
                          </p:cTn>
                        </p:par>
                        <p:par>
                          <p:cTn id="8" fill="hold">
                            <p:stCondLst>
                              <p:cond delay="500"/>
                            </p:stCondLst>
                            <p:childTnLst>
                              <p:par>
                                <p:cTn id="9" presetID="10" presetClass="exit" presetSubtype="0" fill="hold" grpId="0" nodeType="afterEffect">
                                  <p:stCondLst>
                                    <p:cond delay="0"/>
                                  </p:stCondLst>
                                  <p:childTnLst>
                                    <p:animEffect transition="out" filter="fade">
                                      <p:cBhvr>
                                        <p:cTn id="10" dur="500"/>
                                        <p:tgtEl>
                                          <p:spTgt spid="7"/>
                                        </p:tgtEl>
                                      </p:cBhvr>
                                    </p:animEffect>
                                    <p:set>
                                      <p:cBhvr>
                                        <p:cTn id="11" dur="1" fill="hold">
                                          <p:stCondLst>
                                            <p:cond delay="499"/>
                                          </p:stCondLst>
                                        </p:cTn>
                                        <p:tgtEl>
                                          <p:spTgt spid="7"/>
                                        </p:tgtEl>
                                        <p:attrNameLst>
                                          <p:attrName>style.visibility</p:attrName>
                                        </p:attrNameLst>
                                      </p:cBhvr>
                                      <p:to>
                                        <p:strVal val="hidden"/>
                                      </p:to>
                                    </p:set>
                                  </p:childTnLst>
                                </p:cTn>
                              </p:par>
                              <p:par>
                                <p:cTn id="12" presetID="10" presetClass="exit" presetSubtype="0" fill="hold" grpId="0" nodeType="withEffect">
                                  <p:stCondLst>
                                    <p:cond delay="0"/>
                                  </p:stCondLst>
                                  <p:childTnLst>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49"/>
                                        </p:tgtEl>
                                        <p:attrNameLst>
                                          <p:attrName>style.visibility</p:attrName>
                                        </p:attrNameLst>
                                      </p:cBhvr>
                                      <p:to>
                                        <p:strVal val="visible"/>
                                      </p:to>
                                    </p:set>
                                    <p:animEffect transition="in" filter="fade">
                                      <p:cBhvr>
                                        <p:cTn id="18" dur="500"/>
                                        <p:tgtEl>
                                          <p:spTgt spid="4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3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1:7</a:t>
            </a:r>
          </a:p>
        </p:txBody>
      </p:sp>
      <p:pic>
        <p:nvPicPr>
          <p:cNvPr id="9" name="Picture 8" descr="A close up of a logo  Description automatically generated">
            <a:extLst>
              <a:ext uri="{FF2B5EF4-FFF2-40B4-BE49-F238E27FC236}">
                <a16:creationId xmlns:a16="http://schemas.microsoft.com/office/drawing/2014/main" id="{E1F9899A-84D8-4443-86FA-48086D1520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39715" y="1608334"/>
            <a:ext cx="5112573" cy="4127468"/>
          </a:xfrm>
          <a:prstGeom prst="rect">
            <a:avLst/>
          </a:prstGeom>
        </p:spPr>
      </p:pic>
    </p:spTree>
    <p:extLst>
      <p:ext uri="{BB962C8B-B14F-4D97-AF65-F5344CB8AC3E}">
        <p14:creationId xmlns:p14="http://schemas.microsoft.com/office/powerpoint/2010/main" val="24013937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77738B8-D608-497A-A13B-9F89432D119B}"/>
              </a:ext>
            </a:extLst>
          </p:cNvPr>
          <p:cNvSpPr>
            <a:spLocks noGrp="1"/>
          </p:cNvSpPr>
          <p:nvPr>
            <p:ph type="ftr" sz="quarter" idx="11"/>
          </p:nvPr>
        </p:nvSpPr>
        <p:spPr/>
        <p:txBody>
          <a:bodyPr/>
          <a:lstStyle/>
          <a:p>
            <a:pPr>
              <a:defRPr/>
            </a:pPr>
            <a:r>
              <a:rPr lang="en-GB" dirty="0"/>
              <a:t>Curriculum Prioritisation for Primary Maths</a:t>
            </a:r>
          </a:p>
        </p:txBody>
      </p:sp>
      <p:sp>
        <p:nvSpPr>
          <p:cNvPr id="6" name="Content Placeholder 10">
            <a:extLst>
              <a:ext uri="{FF2B5EF4-FFF2-40B4-BE49-F238E27FC236}">
                <a16:creationId xmlns:a16="http://schemas.microsoft.com/office/drawing/2014/main" id="{6B3DC813-0F66-4EE3-8EA3-390547BADAA4}"/>
              </a:ext>
            </a:extLst>
          </p:cNvPr>
          <p:cNvSpPr txBox="1">
            <a:spLocks/>
          </p:cNvSpPr>
          <p:nvPr/>
        </p:nvSpPr>
        <p:spPr>
          <a:xfrm>
            <a:off x="594008" y="3429000"/>
            <a:ext cx="11140162" cy="695052"/>
          </a:xfrm>
          <a:prstGeom prst="rect">
            <a:avLst/>
          </a:prstGeom>
        </p:spPr>
        <p:txBody>
          <a:bodyPr/>
          <a:lstStyle>
            <a:lvl1pPr marL="257168" indent="-257168" algn="l" rtl="0" eaLnBrk="0" fontAlgn="base" hangingPunct="0">
              <a:spcBef>
                <a:spcPct val="20000"/>
              </a:spcBef>
              <a:spcAft>
                <a:spcPct val="0"/>
              </a:spcAft>
              <a:buClr>
                <a:schemeClr val="tx2"/>
              </a:buClr>
              <a:buFont typeface="Arial" panose="020B0604020202020204" pitchFamily="34" charset="0"/>
              <a:defRPr sz="2400">
                <a:solidFill>
                  <a:srgbClr val="585858"/>
                </a:solidFill>
                <a:latin typeface="+mn-lt"/>
                <a:ea typeface="+mn-ea"/>
                <a:cs typeface="+mn-cs"/>
              </a:defRPr>
            </a:lvl1pPr>
            <a:lvl2pPr marL="557199" indent="-214308" algn="l" rtl="0" eaLnBrk="0" fontAlgn="base" hangingPunct="0">
              <a:spcBef>
                <a:spcPct val="20000"/>
              </a:spcBef>
              <a:spcAft>
                <a:spcPct val="0"/>
              </a:spcAft>
              <a:buClr>
                <a:srgbClr val="00628C"/>
              </a:buClr>
              <a:buFont typeface="Arial" panose="020B0604020202020204" pitchFamily="34" charset="0"/>
              <a:buChar char="●"/>
              <a:defRPr sz="2100">
                <a:solidFill>
                  <a:srgbClr val="585858"/>
                </a:solidFill>
                <a:latin typeface="+mn-lt"/>
              </a:defRPr>
            </a:lvl2pPr>
            <a:lvl3pPr marL="857228" indent="-171446" algn="l" rtl="0" eaLnBrk="0" fontAlgn="base" hangingPunct="0">
              <a:spcBef>
                <a:spcPct val="20000"/>
              </a:spcBef>
              <a:spcAft>
                <a:spcPct val="0"/>
              </a:spcAft>
              <a:buClr>
                <a:srgbClr val="00628C"/>
              </a:buClr>
              <a:buFont typeface="Arial" panose="020B0604020202020204" pitchFamily="34" charset="0"/>
              <a:buChar char="–"/>
              <a:defRPr sz="1800">
                <a:solidFill>
                  <a:srgbClr val="585858"/>
                </a:solidFill>
                <a:latin typeface="+mn-lt"/>
              </a:defRPr>
            </a:lvl3pPr>
            <a:lvl4pPr marL="1200120" indent="-171446" algn="l" rtl="0" eaLnBrk="0" fontAlgn="base" hangingPunct="0">
              <a:spcBef>
                <a:spcPct val="20000"/>
              </a:spcBef>
              <a:spcAft>
                <a:spcPct val="0"/>
              </a:spcAft>
              <a:buClr>
                <a:schemeClr val="accent2"/>
              </a:buClr>
              <a:buFont typeface="Arial" panose="020B0604020202020204" pitchFamily="34" charset="0"/>
              <a:buChar char="●"/>
              <a:defRPr sz="1425">
                <a:solidFill>
                  <a:schemeClr val="tx1"/>
                </a:solidFill>
                <a:latin typeface="+mn-lt"/>
              </a:defRPr>
            </a:lvl4pPr>
            <a:lvl5pPr marL="1543012" indent="-171446" algn="l" rtl="0" eaLnBrk="0" fontAlgn="base" hangingPunct="0">
              <a:spcBef>
                <a:spcPct val="20000"/>
              </a:spcBef>
              <a:spcAft>
                <a:spcPct val="0"/>
              </a:spcAft>
              <a:buClr>
                <a:schemeClr val="tx2"/>
              </a:buClr>
              <a:buFont typeface="Arial" panose="020B0604020202020204" pitchFamily="34" charset="0"/>
              <a:buChar char="●"/>
              <a:defRPr sz="1425">
                <a:solidFill>
                  <a:schemeClr val="tx1"/>
                </a:solidFill>
                <a:latin typeface="+mn-lt"/>
              </a:defRPr>
            </a:lvl5pPr>
            <a:lvl6pPr marL="1885903" indent="-171446" algn="l" rtl="0" fontAlgn="base">
              <a:spcBef>
                <a:spcPct val="20000"/>
              </a:spcBef>
              <a:spcAft>
                <a:spcPct val="0"/>
              </a:spcAft>
              <a:buClr>
                <a:schemeClr val="tx2"/>
              </a:buClr>
              <a:buFont typeface="Arial" charset="0"/>
              <a:buChar char="●"/>
              <a:defRPr sz="1425">
                <a:solidFill>
                  <a:schemeClr val="tx1"/>
                </a:solidFill>
                <a:latin typeface="+mn-lt"/>
              </a:defRPr>
            </a:lvl6pPr>
            <a:lvl7pPr marL="2228795" indent="-171446" algn="l" rtl="0" fontAlgn="base">
              <a:spcBef>
                <a:spcPct val="20000"/>
              </a:spcBef>
              <a:spcAft>
                <a:spcPct val="0"/>
              </a:spcAft>
              <a:buClr>
                <a:schemeClr val="tx2"/>
              </a:buClr>
              <a:buFont typeface="Arial" charset="0"/>
              <a:buChar char="●"/>
              <a:defRPr sz="1425">
                <a:solidFill>
                  <a:schemeClr val="tx1"/>
                </a:solidFill>
                <a:latin typeface="+mn-lt"/>
              </a:defRPr>
            </a:lvl7pPr>
            <a:lvl8pPr marL="2571686" indent="-171446" algn="l" rtl="0" fontAlgn="base">
              <a:spcBef>
                <a:spcPct val="20000"/>
              </a:spcBef>
              <a:spcAft>
                <a:spcPct val="0"/>
              </a:spcAft>
              <a:buClr>
                <a:schemeClr val="tx2"/>
              </a:buClr>
              <a:buFont typeface="Arial" charset="0"/>
              <a:buChar char="●"/>
              <a:defRPr sz="1425">
                <a:solidFill>
                  <a:schemeClr val="tx1"/>
                </a:solidFill>
                <a:latin typeface="+mn-lt"/>
              </a:defRPr>
            </a:lvl8pPr>
            <a:lvl9pPr marL="2914577" indent="-171446" algn="l" rtl="0" fontAlgn="base">
              <a:spcBef>
                <a:spcPct val="20000"/>
              </a:spcBef>
              <a:spcAft>
                <a:spcPct val="0"/>
              </a:spcAft>
              <a:buClr>
                <a:schemeClr val="tx2"/>
              </a:buClr>
              <a:buFont typeface="Arial" charset="0"/>
              <a:buChar char="●"/>
              <a:defRPr sz="1425">
                <a:solidFill>
                  <a:schemeClr val="tx1"/>
                </a:solidFill>
                <a:latin typeface="+mn-lt"/>
              </a:defRPr>
            </a:lvl9pPr>
          </a:lstStyle>
          <a:p>
            <a:pPr marL="0" marR="0" lvl="0" indent="0" algn="l" defTabSz="914400" rtl="0" eaLnBrk="0" fontAlgn="base" latinLnBrk="0" hangingPunct="0">
              <a:lnSpc>
                <a:spcPct val="120000"/>
              </a:lnSpc>
              <a:spcBef>
                <a:spcPts val="450"/>
              </a:spcBef>
              <a:spcAft>
                <a:spcPts val="450"/>
              </a:spcAft>
              <a:buClr>
                <a:srgbClr val="585858"/>
              </a:buClr>
              <a:buSzTx/>
              <a:buFont typeface="Arial" panose="020B0604020202020204" pitchFamily="34" charset="0"/>
              <a:buNone/>
              <a:tabLst/>
              <a:defRPr/>
            </a:pPr>
            <a:r>
              <a:rPr kumimoji="0" lang="en-GB" sz="2200" b="0" i="0" u="none" strike="noStrike" kern="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The following slides have been collated to support the teaching of this learning </a:t>
            </a:r>
            <a:r>
              <a:rPr lang="en-GB" sz="2200" kern="0" dirty="0">
                <a:latin typeface="Arial" panose="020B0604020202020204" pitchFamily="34" charset="0"/>
                <a:cs typeface="Arial" panose="020B0604020202020204" pitchFamily="34" charset="0"/>
              </a:rPr>
              <a:t>o</a:t>
            </a:r>
            <a:r>
              <a:rPr kumimoji="0" lang="en-GB" sz="2200" b="0" i="0" u="none" strike="noStrike" kern="0" cap="none" spc="0" normalizeH="0" baseline="0" noProof="0" dirty="0" err="1">
                <a:ln>
                  <a:noFill/>
                </a:ln>
                <a:solidFill>
                  <a:srgbClr val="585858"/>
                </a:solidFill>
                <a:effectLst/>
                <a:uLnTx/>
                <a:uFillTx/>
                <a:latin typeface="Arial" panose="020B0604020202020204" pitchFamily="34" charset="0"/>
                <a:ea typeface="+mn-ea"/>
                <a:cs typeface="Arial" panose="020B0604020202020204" pitchFamily="34" charset="0"/>
              </a:rPr>
              <a:t>utcome</a:t>
            </a:r>
            <a:r>
              <a:rPr kumimoji="0" lang="en-GB" sz="2200" b="0" i="0" u="none" strike="noStrike" kern="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a:t>
            </a:r>
            <a:endParaRPr lang="en-GB" sz="2200" kern="0" dirty="0">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951C01F2-34EA-4C3D-8F4C-CDE89203DB3C}"/>
              </a:ext>
            </a:extLst>
          </p:cNvPr>
          <p:cNvSpPr txBox="1">
            <a:spLocks/>
          </p:cNvSpPr>
          <p:nvPr/>
        </p:nvSpPr>
        <p:spPr>
          <a:xfrm>
            <a:off x="594008" y="246063"/>
            <a:ext cx="11262632" cy="42617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2000" b="0" kern="1200">
                <a:solidFill>
                  <a:schemeClr val="bg1"/>
                </a:solidFill>
                <a:latin typeface="Arial" panose="020B0604020202020204" pitchFamily="34" charset="0"/>
                <a:ea typeface="+mj-ea"/>
                <a:cs typeface="Arial" panose="020B0604020202020204" pitchFamily="34" charset="0"/>
              </a:defRPr>
            </a:lvl1pPr>
          </a:lstStyle>
          <a:p>
            <a:r>
              <a:rPr lang="en-GB" sz="2400" b="1" i="0" u="none" strike="noStrike" dirty="0">
                <a:effectLst/>
              </a:rPr>
              <a:t>Year 5, Unit </a:t>
            </a:r>
            <a:r>
              <a:rPr lang="en-GB" sz="2400" b="1" dirty="0"/>
              <a:t>4</a:t>
            </a:r>
            <a:r>
              <a:rPr lang="en-GB" sz="2400" b="1" i="0" u="none" strike="noStrike" dirty="0">
                <a:effectLst/>
              </a:rPr>
              <a:t>, Learning Outcome </a:t>
            </a:r>
            <a:r>
              <a:rPr lang="en-GB" sz="2400" b="1" dirty="0"/>
              <a:t>21</a:t>
            </a:r>
            <a:r>
              <a:rPr lang="en-GB" sz="2400" b="1" i="0" u="none" strike="noStrike" dirty="0">
                <a:effectLst/>
              </a:rPr>
              <a:t>	</a:t>
            </a:r>
            <a:endParaRPr lang="en-GB" sz="2400" b="1" dirty="0"/>
          </a:p>
        </p:txBody>
      </p:sp>
      <p:graphicFrame>
        <p:nvGraphicFramePr>
          <p:cNvPr id="10" name="Table 10">
            <a:extLst>
              <a:ext uri="{FF2B5EF4-FFF2-40B4-BE49-F238E27FC236}">
                <a16:creationId xmlns:a16="http://schemas.microsoft.com/office/drawing/2014/main" id="{C8AEA980-8737-4C62-9C52-A5792F98577C}"/>
              </a:ext>
            </a:extLst>
          </p:cNvPr>
          <p:cNvGraphicFramePr>
            <a:graphicFrameLocks noGrp="1"/>
          </p:cNvGraphicFramePr>
          <p:nvPr>
            <p:extLst>
              <p:ext uri="{D42A27DB-BD31-4B8C-83A1-F6EECF244321}">
                <p14:modId xmlns:p14="http://schemas.microsoft.com/office/powerpoint/2010/main" val="825350013"/>
              </p:ext>
            </p:extLst>
          </p:nvPr>
        </p:nvGraphicFramePr>
        <p:xfrm>
          <a:off x="594008" y="1097546"/>
          <a:ext cx="11140162" cy="2180225"/>
        </p:xfrm>
        <a:graphic>
          <a:graphicData uri="http://schemas.openxmlformats.org/drawingml/2006/table">
            <a:tbl>
              <a:tblPr firstRow="1" bandRow="1">
                <a:tableStyleId>{5C22544A-7EE6-4342-B048-85BDC9FD1C3A}</a:tableStyleId>
              </a:tblPr>
              <a:tblGrid>
                <a:gridCol w="11140162">
                  <a:extLst>
                    <a:ext uri="{9D8B030D-6E8A-4147-A177-3AD203B41FA5}">
                      <a16:colId xmlns:a16="http://schemas.microsoft.com/office/drawing/2014/main" val="1060325041"/>
                    </a:ext>
                  </a:extLst>
                </a:gridCol>
              </a:tblGrid>
              <a:tr h="573094">
                <a:tc>
                  <a:txBody>
                    <a:bodyPr/>
                    <a:lstStyle/>
                    <a:p>
                      <a:pPr algn="l"/>
                      <a:r>
                        <a:rPr lang="en-GB" sz="2000" dirty="0">
                          <a:latin typeface="Arial" panose="020B0604020202020204" pitchFamily="34" charset="0"/>
                          <a:cs typeface="Arial" panose="020B0604020202020204" pitchFamily="34" charset="0"/>
                        </a:rPr>
                        <a:t>Learning Outcome 21</a:t>
                      </a:r>
                    </a:p>
                  </a:txBody>
                  <a:tcPr anchor="ctr">
                    <a:solidFill>
                      <a:srgbClr val="327473"/>
                    </a:solidFill>
                  </a:tcPr>
                </a:tc>
                <a:extLst>
                  <a:ext uri="{0D108BD9-81ED-4DB2-BD59-A6C34878D82A}">
                    <a16:rowId xmlns:a16="http://schemas.microsoft.com/office/drawing/2014/main" val="2928509842"/>
                  </a:ext>
                </a:extLst>
              </a:tr>
              <a:tr h="1607131">
                <a:tc>
                  <a:txBody>
                    <a:bodyPr/>
                    <a:lstStyle/>
                    <a:p>
                      <a:r>
                        <a:rPr lang="en-GB" sz="2400" b="1" dirty="0">
                          <a:solidFill>
                            <a:schemeClr val="tx1">
                              <a:lumMod val="65000"/>
                              <a:lumOff val="35000"/>
                            </a:schemeClr>
                          </a:solidFill>
                          <a:latin typeface="Arial" panose="020B0604020202020204" pitchFamily="34" charset="0"/>
                          <a:cs typeface="Arial" panose="020B0604020202020204" pitchFamily="34" charset="0"/>
                        </a:rPr>
                        <a:t>Pupils divide a two-digit number by a single-digit number using partitioning and representations (with exchanging and remainders)</a:t>
                      </a:r>
                    </a:p>
                  </a:txBody>
                  <a:tcPr anchor="ctr">
                    <a:solidFill>
                      <a:srgbClr val="E5F3F2"/>
                    </a:solidFill>
                  </a:tcPr>
                </a:tc>
                <a:extLst>
                  <a:ext uri="{0D108BD9-81ED-4DB2-BD59-A6C34878D82A}">
                    <a16:rowId xmlns:a16="http://schemas.microsoft.com/office/drawing/2014/main" val="3470628804"/>
                  </a:ext>
                </a:extLst>
              </a:tr>
            </a:tbl>
          </a:graphicData>
        </a:graphic>
      </p:graphicFrame>
      <p:sp>
        <p:nvSpPr>
          <p:cNvPr id="22" name="Action Button: Return 21">
            <a:hlinkClick r:id="rId3" action="ppaction://hlinksldjump" highlightClick="1"/>
            <a:extLst>
              <a:ext uri="{FF2B5EF4-FFF2-40B4-BE49-F238E27FC236}">
                <a16:creationId xmlns:a16="http://schemas.microsoft.com/office/drawing/2014/main" id="{37C1F079-333D-4AA5-AA56-8834EDED5F86}"/>
              </a:ext>
            </a:extLst>
          </p:cNvPr>
          <p:cNvSpPr/>
          <p:nvPr/>
        </p:nvSpPr>
        <p:spPr>
          <a:xfrm>
            <a:off x="594008" y="5996350"/>
            <a:ext cx="360000" cy="360000"/>
          </a:xfrm>
          <a:prstGeom prst="actionButtonReturn">
            <a:avLst/>
          </a:prstGeom>
          <a:solidFill>
            <a:srgbClr val="32747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endParaRPr lang="en-GB" sz="1400" b="1"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08777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EFEC091-CFB1-4B3E-9A93-3CEE3D8156AB}"/>
              </a:ext>
            </a:extLst>
          </p:cNvPr>
          <p:cNvSpPr>
            <a:spLocks noGrp="1"/>
          </p:cNvSpPr>
          <p:nvPr>
            <p:ph type="title"/>
          </p:nvPr>
        </p:nvSpPr>
        <p:spPr/>
        <p:txBody>
          <a:bodyPr>
            <a:noAutofit/>
          </a:bodyPr>
          <a:lstStyle/>
          <a:p>
            <a:r>
              <a:rPr lang="en-GB" dirty="0"/>
              <a:t>Year 5, Unit 4, Learning Outcome 21</a:t>
            </a:r>
          </a:p>
        </p:txBody>
      </p:sp>
      <p:sp>
        <p:nvSpPr>
          <p:cNvPr id="2" name="Footer Placeholder 1">
            <a:extLst>
              <a:ext uri="{FF2B5EF4-FFF2-40B4-BE49-F238E27FC236}">
                <a16:creationId xmlns:a16="http://schemas.microsoft.com/office/drawing/2014/main" id="{AB37683F-0761-4A3E-8B98-0F1BCFD0665A}"/>
              </a:ext>
            </a:extLst>
          </p:cNvPr>
          <p:cNvSpPr>
            <a:spLocks noGrp="1"/>
          </p:cNvSpPr>
          <p:nvPr>
            <p:ph type="ftr" sz="quarter" idx="11"/>
          </p:nvPr>
        </p:nvSpPr>
        <p:spPr/>
        <p:txBody>
          <a:bodyPr/>
          <a:lstStyle/>
          <a:p>
            <a:pPr>
              <a:defRPr/>
            </a:pPr>
            <a:r>
              <a:rPr lang="en-GB"/>
              <a:t>Curriculum Prioritisation for Primary Maths</a:t>
            </a:r>
            <a:endParaRPr lang="en-GB" dirty="0"/>
          </a:p>
        </p:txBody>
      </p:sp>
      <p:sp>
        <p:nvSpPr>
          <p:cNvPr id="11" name="Content Placeholder 10">
            <a:extLst>
              <a:ext uri="{FF2B5EF4-FFF2-40B4-BE49-F238E27FC236}">
                <a16:creationId xmlns:a16="http://schemas.microsoft.com/office/drawing/2014/main" id="{318BEF09-7019-48B2-9AD9-C840302375DF}"/>
              </a:ext>
            </a:extLst>
          </p:cNvPr>
          <p:cNvSpPr>
            <a:spLocks noGrp="1"/>
          </p:cNvSpPr>
          <p:nvPr>
            <p:ph sz="half" idx="4294967295"/>
          </p:nvPr>
        </p:nvSpPr>
        <p:spPr>
          <a:xfrm>
            <a:off x="4514851" y="1063625"/>
            <a:ext cx="6886574" cy="4779963"/>
          </a:xfrm>
        </p:spPr>
        <p:txBody>
          <a:bodyPr>
            <a:normAutofit/>
          </a:bodyPr>
          <a:lstStyle/>
          <a:p>
            <a:pPr>
              <a:lnSpc>
                <a:spcPct val="120000"/>
              </a:lnSpc>
              <a:buClr>
                <a:srgbClr val="585858"/>
              </a:buClr>
            </a:pPr>
            <a:r>
              <a:rPr lang="en-GB" sz="2000" dirty="0"/>
              <a:t>Additional teacher guidance for this outcome should be read first and can be found in this segment of the NCETM Primary Mastery Professional Development Materials:</a:t>
            </a:r>
          </a:p>
          <a:p>
            <a:pPr>
              <a:lnSpc>
                <a:spcPct val="120000"/>
              </a:lnSpc>
              <a:buClr>
                <a:srgbClr val="585858"/>
              </a:buClr>
            </a:pPr>
            <a:r>
              <a:rPr lang="en-GB" sz="2000" dirty="0">
                <a:hlinkClick r:id="rId3"/>
              </a:rPr>
              <a:t>2.15 Division: partitioning leading to short division</a:t>
            </a:r>
            <a:r>
              <a:rPr lang="en-GB" sz="2000" dirty="0"/>
              <a:t> </a:t>
            </a:r>
          </a:p>
          <a:p>
            <a:pPr>
              <a:lnSpc>
                <a:spcPct val="120000"/>
              </a:lnSpc>
              <a:buClr>
                <a:srgbClr val="585858"/>
              </a:buClr>
            </a:pPr>
            <a:r>
              <a:rPr lang="en-GB" sz="2000" dirty="0"/>
              <a:t>The spine materials are divided into ‘teaching points’ and ‘steps in learning’.</a:t>
            </a:r>
          </a:p>
          <a:p>
            <a:pPr>
              <a:lnSpc>
                <a:spcPct val="120000"/>
              </a:lnSpc>
              <a:buClr>
                <a:srgbClr val="585858"/>
              </a:buClr>
            </a:pPr>
            <a:endParaRPr lang="en-GB" dirty="0"/>
          </a:p>
        </p:txBody>
      </p:sp>
      <p:graphicFrame>
        <p:nvGraphicFramePr>
          <p:cNvPr id="3" name="Table 5">
            <a:extLst>
              <a:ext uri="{FF2B5EF4-FFF2-40B4-BE49-F238E27FC236}">
                <a16:creationId xmlns:a16="http://schemas.microsoft.com/office/drawing/2014/main" id="{A51A6EEA-CF4A-4608-9CE1-A42F1F524328}"/>
              </a:ext>
            </a:extLst>
          </p:cNvPr>
          <p:cNvGraphicFramePr>
            <a:graphicFrameLocks noGrp="1"/>
          </p:cNvGraphicFramePr>
          <p:nvPr>
            <p:extLst>
              <p:ext uri="{D42A27DB-BD31-4B8C-83A1-F6EECF244321}">
                <p14:modId xmlns:p14="http://schemas.microsoft.com/office/powerpoint/2010/main" val="4198980479"/>
              </p:ext>
            </p:extLst>
          </p:nvPr>
        </p:nvGraphicFramePr>
        <p:xfrm>
          <a:off x="4514850" y="4258491"/>
          <a:ext cx="6886575" cy="792480"/>
        </p:xfrm>
        <a:graphic>
          <a:graphicData uri="http://schemas.openxmlformats.org/drawingml/2006/table">
            <a:tbl>
              <a:tblPr firstRow="1" bandRow="1">
                <a:tableStyleId>{5C22544A-7EE6-4342-B048-85BDC9FD1C3A}</a:tableStyleId>
              </a:tblPr>
              <a:tblGrid>
                <a:gridCol w="2295525">
                  <a:extLst>
                    <a:ext uri="{9D8B030D-6E8A-4147-A177-3AD203B41FA5}">
                      <a16:colId xmlns:a16="http://schemas.microsoft.com/office/drawing/2014/main" val="507789682"/>
                    </a:ext>
                  </a:extLst>
                </a:gridCol>
                <a:gridCol w="2295525">
                  <a:extLst>
                    <a:ext uri="{9D8B030D-6E8A-4147-A177-3AD203B41FA5}">
                      <a16:colId xmlns:a16="http://schemas.microsoft.com/office/drawing/2014/main" val="1182114759"/>
                    </a:ext>
                  </a:extLst>
                </a:gridCol>
                <a:gridCol w="2295525">
                  <a:extLst>
                    <a:ext uri="{9D8B030D-6E8A-4147-A177-3AD203B41FA5}">
                      <a16:colId xmlns:a16="http://schemas.microsoft.com/office/drawing/2014/main" val="3138488680"/>
                    </a:ext>
                  </a:extLst>
                </a:gridCol>
              </a:tblGrid>
              <a:tr h="319314">
                <a:tc>
                  <a:txBody>
                    <a:bodyPr/>
                    <a:lstStyle/>
                    <a:p>
                      <a:pPr algn="ctr"/>
                      <a:r>
                        <a:rPr lang="en-GB" sz="2000" dirty="0">
                          <a:latin typeface="Arial" panose="020B0604020202020204" pitchFamily="34" charset="0"/>
                          <a:cs typeface="Arial" panose="020B0604020202020204" pitchFamily="34" charset="0"/>
                        </a:rPr>
                        <a:t>Teaching point</a:t>
                      </a:r>
                    </a:p>
                  </a:txBody>
                  <a:tcPr>
                    <a:solidFill>
                      <a:srgbClr val="327473"/>
                    </a:solidFill>
                  </a:tcPr>
                </a:tc>
                <a:tc>
                  <a:txBody>
                    <a:bodyPr/>
                    <a:lstStyle/>
                    <a:p>
                      <a:pPr algn="ctr"/>
                      <a:r>
                        <a:rPr lang="en-GB" sz="2000" dirty="0">
                          <a:latin typeface="Arial" panose="020B0604020202020204" pitchFamily="34" charset="0"/>
                          <a:cs typeface="Arial" panose="020B0604020202020204" pitchFamily="34" charset="0"/>
                        </a:rPr>
                        <a:t>Steps in learning</a:t>
                      </a:r>
                    </a:p>
                  </a:txBody>
                  <a:tcPr>
                    <a:solidFill>
                      <a:srgbClr val="327473"/>
                    </a:solidFill>
                  </a:tcPr>
                </a:tc>
                <a:tc>
                  <a:txBody>
                    <a:bodyPr/>
                    <a:lstStyle/>
                    <a:p>
                      <a:pPr algn="ctr"/>
                      <a:r>
                        <a:rPr lang="en-GB" sz="2000" dirty="0">
                          <a:latin typeface="Arial" panose="020B0604020202020204" pitchFamily="34" charset="0"/>
                          <a:cs typeface="Arial" panose="020B0604020202020204" pitchFamily="34" charset="0"/>
                        </a:rPr>
                        <a:t>Pages</a:t>
                      </a:r>
                    </a:p>
                  </a:txBody>
                  <a:tcPr>
                    <a:solidFill>
                      <a:srgbClr val="327473"/>
                    </a:solidFill>
                  </a:tcPr>
                </a:tc>
                <a:extLst>
                  <a:ext uri="{0D108BD9-81ED-4DB2-BD59-A6C34878D82A}">
                    <a16:rowId xmlns:a16="http://schemas.microsoft.com/office/drawing/2014/main" val="801449848"/>
                  </a:ext>
                </a:extLst>
              </a:tr>
              <a:tr h="319314">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1</a:t>
                      </a:r>
                    </a:p>
                  </a:txBody>
                  <a:tcPr>
                    <a:solidFill>
                      <a:srgbClr val="E5F3F2"/>
                    </a:solidFill>
                  </a:tcPr>
                </a:tc>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1:5 and 1:7</a:t>
                      </a:r>
                    </a:p>
                  </a:txBody>
                  <a:tcPr>
                    <a:solidFill>
                      <a:srgbClr val="E5F3F2"/>
                    </a:solidFill>
                  </a:tcPr>
                </a:tc>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10-13</a:t>
                      </a:r>
                    </a:p>
                  </a:txBody>
                  <a:tcPr>
                    <a:solidFill>
                      <a:srgbClr val="E5F3F2"/>
                    </a:solidFill>
                  </a:tcPr>
                </a:tc>
                <a:extLst>
                  <a:ext uri="{0D108BD9-81ED-4DB2-BD59-A6C34878D82A}">
                    <a16:rowId xmlns:a16="http://schemas.microsoft.com/office/drawing/2014/main" val="1814327038"/>
                  </a:ext>
                </a:extLst>
              </a:tr>
            </a:tbl>
          </a:graphicData>
        </a:graphic>
      </p:graphicFrame>
      <p:sp>
        <p:nvSpPr>
          <p:cNvPr id="8" name="Action Button: Return 7">
            <a:hlinkClick r:id="rId4" action="ppaction://hlinksldjump" highlightClick="1"/>
            <a:extLst>
              <a:ext uri="{FF2B5EF4-FFF2-40B4-BE49-F238E27FC236}">
                <a16:creationId xmlns:a16="http://schemas.microsoft.com/office/drawing/2014/main" id="{9FCE8D4B-D7AC-4743-9B87-FF4C5540826F}"/>
              </a:ext>
            </a:extLst>
          </p:cNvPr>
          <p:cNvSpPr/>
          <p:nvPr/>
        </p:nvSpPr>
        <p:spPr>
          <a:xfrm>
            <a:off x="594008" y="5996350"/>
            <a:ext cx="360000" cy="360000"/>
          </a:xfrm>
          <a:prstGeom prst="actionButtonReturn">
            <a:avLst/>
          </a:prstGeom>
          <a:solidFill>
            <a:srgbClr val="32747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endParaRPr lang="en-GB" sz="1400" b="1" dirty="0">
              <a:solidFill>
                <a:schemeClr val="tx1">
                  <a:lumMod val="65000"/>
                  <a:lumOff val="35000"/>
                </a:schemeClr>
              </a:solidFill>
              <a:latin typeface="Arial" panose="020B0604020202020204" pitchFamily="34" charset="0"/>
              <a:cs typeface="Arial" panose="020B0604020202020204" pitchFamily="34" charset="0"/>
            </a:endParaRPr>
          </a:p>
        </p:txBody>
      </p:sp>
      <p:pic>
        <p:nvPicPr>
          <p:cNvPr id="10" name="Picture Placeholder 9" descr="Graphical user interface, text  Description automatically generated">
            <a:extLst>
              <a:ext uri="{FF2B5EF4-FFF2-40B4-BE49-F238E27FC236}">
                <a16:creationId xmlns:a16="http://schemas.microsoft.com/office/drawing/2014/main" id="{BD085091-AC14-4984-BEA2-73E9409C32A5}"/>
              </a:ext>
            </a:extLst>
          </p:cNvPr>
          <p:cNvPicPr>
            <a:picLocks noGrp="1" noChangeAspect="1"/>
          </p:cNvPicPr>
          <p:nvPr>
            <p:ph type="pic" sz="quarter" idx="12"/>
          </p:nvPr>
        </p:nvPicPr>
        <p:blipFill>
          <a:blip r:embed="rId5">
            <a:extLst>
              <a:ext uri="{28A0092B-C50C-407E-A947-70E740481C1C}">
                <a14:useLocalDpi xmlns:a14="http://schemas.microsoft.com/office/drawing/2010/main" val="0"/>
              </a:ext>
            </a:extLst>
          </a:blip>
          <a:srcRect t="63" b="63"/>
          <a:stretch>
            <a:fillRect/>
          </a:stretch>
        </p:blipFill>
        <p:spPr/>
      </p:pic>
    </p:spTree>
    <p:extLst>
      <p:ext uri="{BB962C8B-B14F-4D97-AF65-F5344CB8AC3E}">
        <p14:creationId xmlns:p14="http://schemas.microsoft.com/office/powerpoint/2010/main" val="3834935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1:5</a:t>
            </a:r>
          </a:p>
        </p:txBody>
      </p:sp>
      <p:sp>
        <p:nvSpPr>
          <p:cNvPr id="3" name="TextBox 2">
            <a:extLst>
              <a:ext uri="{FF2B5EF4-FFF2-40B4-BE49-F238E27FC236}">
                <a16:creationId xmlns:a16="http://schemas.microsoft.com/office/drawing/2014/main" id="{3189C4C5-B087-4ADA-A443-5BD9BB4845A3}"/>
              </a:ext>
            </a:extLst>
          </p:cNvPr>
          <p:cNvSpPr txBox="1"/>
          <p:nvPr/>
        </p:nvSpPr>
        <p:spPr bwMode="auto">
          <a:xfrm>
            <a:off x="1707813" y="920309"/>
            <a:ext cx="877637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100" dirty="0">
                <a:latin typeface="Myriad Pro Semibold" charset="0"/>
                <a:ea typeface="Myriad Pro Semibold" charset="0"/>
                <a:cs typeface="Myriad Pro Semibold" charset="0"/>
              </a:rPr>
              <a:t>73 marbles shared equally between 3 children. How many marbles each?</a:t>
            </a:r>
            <a:endParaRPr lang="en-GB" sz="2100" dirty="0">
              <a:solidFill>
                <a:srgbClr val="FF0000"/>
              </a:solidFill>
              <a:latin typeface="Myriad Pro Semibold" charset="0"/>
              <a:ea typeface="Myriad Pro Semibold" charset="0"/>
              <a:cs typeface="Myriad Pro Semibold" charset="0"/>
            </a:endParaRPr>
          </a:p>
        </p:txBody>
      </p:sp>
      <p:sp>
        <p:nvSpPr>
          <p:cNvPr id="4" name="TextBox 3">
            <a:extLst>
              <a:ext uri="{FF2B5EF4-FFF2-40B4-BE49-F238E27FC236}">
                <a16:creationId xmlns:a16="http://schemas.microsoft.com/office/drawing/2014/main" id="{4E49C92E-90D5-46C4-AFE8-47583093450B}"/>
              </a:ext>
            </a:extLst>
          </p:cNvPr>
          <p:cNvSpPr txBox="1"/>
          <p:nvPr/>
        </p:nvSpPr>
        <p:spPr bwMode="auto">
          <a:xfrm>
            <a:off x="4817565" y="1524946"/>
            <a:ext cx="148790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latin typeface="Myriad Pro Semibold" charset="0"/>
                <a:ea typeface="Myriad Pro Semibold" charset="0"/>
                <a:cs typeface="Myriad Pro Semibold" charset="0"/>
              </a:rPr>
              <a:t>73  ÷  3  =</a:t>
            </a:r>
            <a:endParaRPr lang="en-GB" sz="2200" dirty="0">
              <a:solidFill>
                <a:srgbClr val="C00000"/>
              </a:solidFill>
              <a:latin typeface="Myriad Pro Semibold" charset="0"/>
              <a:ea typeface="Myriad Pro Semibold" charset="0"/>
              <a:cs typeface="Myriad Pro Semibold" charset="0"/>
            </a:endParaRPr>
          </a:p>
        </p:txBody>
      </p:sp>
      <p:sp>
        <p:nvSpPr>
          <p:cNvPr id="5" name="Rectangle 4">
            <a:extLst>
              <a:ext uri="{FF2B5EF4-FFF2-40B4-BE49-F238E27FC236}">
                <a16:creationId xmlns:a16="http://schemas.microsoft.com/office/drawing/2014/main" id="{C8C3D5A4-F342-44AB-9A2A-64882A2EDEE3}"/>
              </a:ext>
            </a:extLst>
          </p:cNvPr>
          <p:cNvSpPr/>
          <p:nvPr/>
        </p:nvSpPr>
        <p:spPr bwMode="auto">
          <a:xfrm>
            <a:off x="6486116" y="1515420"/>
            <a:ext cx="882583"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
        <p:nvSpPr>
          <p:cNvPr id="7" name="TextBox 6">
            <a:extLst>
              <a:ext uri="{FF2B5EF4-FFF2-40B4-BE49-F238E27FC236}">
                <a16:creationId xmlns:a16="http://schemas.microsoft.com/office/drawing/2014/main" id="{C8A63CEA-685D-49B4-B91D-A4419C989F29}"/>
              </a:ext>
            </a:extLst>
          </p:cNvPr>
          <p:cNvSpPr txBox="1"/>
          <p:nvPr/>
        </p:nvSpPr>
        <p:spPr bwMode="auto">
          <a:xfrm>
            <a:off x="4328594" y="5128144"/>
            <a:ext cx="353481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solidFill>
                  <a:srgbClr val="0070C0"/>
                </a:solidFill>
                <a:latin typeface="Myriad Pro Semibold" charset="0"/>
                <a:ea typeface="Myriad Pro Semibold" charset="0"/>
                <a:cs typeface="Myriad Pro Semibold" charset="0"/>
              </a:rPr>
              <a:t>7 tens ÷ 3 = 2 tens r 1 ten</a:t>
            </a:r>
          </a:p>
        </p:txBody>
      </p:sp>
      <p:pic>
        <p:nvPicPr>
          <p:cNvPr id="11" name="Picture 10" descr="A close up of a logo  Description automatically generated" hidden="1">
            <a:extLst>
              <a:ext uri="{FF2B5EF4-FFF2-40B4-BE49-F238E27FC236}">
                <a16:creationId xmlns:a16="http://schemas.microsoft.com/office/drawing/2014/main" id="{16DBE621-7564-4234-80B9-6082A175180B}"/>
              </a:ext>
            </a:extLst>
          </p:cNvPr>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3499421" y="2825055"/>
            <a:ext cx="6135088" cy="2356772"/>
          </a:xfrm>
          <a:prstGeom prst="rect">
            <a:avLst/>
          </a:prstGeom>
        </p:spPr>
      </p:pic>
      <p:pic>
        <p:nvPicPr>
          <p:cNvPr id="14" name="Picture 13" descr="A picture containing object  Description automatically generated" hidden="1">
            <a:extLst>
              <a:ext uri="{FF2B5EF4-FFF2-40B4-BE49-F238E27FC236}">
                <a16:creationId xmlns:a16="http://schemas.microsoft.com/office/drawing/2014/main" id="{27E49202-0571-4AC6-8875-34B1AFF6A4EB}"/>
              </a:ext>
            </a:extLst>
          </p:cNvPr>
          <p:cNvPicPr>
            <a:picLocks noChangeAspect="1"/>
          </p:cNvPicPr>
          <p:nvPr/>
        </p:nvPicPr>
        <p:blipFill>
          <a:blip r:embed="rId4">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3499421" y="2825056"/>
            <a:ext cx="6135088" cy="2341809"/>
          </a:xfrm>
          <a:prstGeom prst="rect">
            <a:avLst/>
          </a:prstGeom>
        </p:spPr>
      </p:pic>
      <p:pic>
        <p:nvPicPr>
          <p:cNvPr id="57" name="Picture 56">
            <a:extLst>
              <a:ext uri="{FF2B5EF4-FFF2-40B4-BE49-F238E27FC236}">
                <a16:creationId xmlns:a16="http://schemas.microsoft.com/office/drawing/2014/main" id="{24809CD2-1AA3-48BF-BAD6-8669D03C4D4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93215" y="3466794"/>
            <a:ext cx="311742" cy="1533773"/>
          </a:xfrm>
          <a:prstGeom prst="rect">
            <a:avLst/>
          </a:prstGeom>
        </p:spPr>
      </p:pic>
      <p:pic>
        <p:nvPicPr>
          <p:cNvPr id="67" name="Picture 66" descr="A drawing of a face  Description automatically generated">
            <a:extLst>
              <a:ext uri="{FF2B5EF4-FFF2-40B4-BE49-F238E27FC236}">
                <a16:creationId xmlns:a16="http://schemas.microsoft.com/office/drawing/2014/main" id="{A2C421A8-0146-438B-8E76-C5CAA139CC3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99660" y="2825055"/>
            <a:ext cx="426463" cy="426463"/>
          </a:xfrm>
          <a:prstGeom prst="rect">
            <a:avLst/>
          </a:prstGeom>
        </p:spPr>
      </p:pic>
      <p:pic>
        <p:nvPicPr>
          <p:cNvPr id="68" name="Picture 67">
            <a:extLst>
              <a:ext uri="{FF2B5EF4-FFF2-40B4-BE49-F238E27FC236}">
                <a16:creationId xmlns:a16="http://schemas.microsoft.com/office/drawing/2014/main" id="{DB08286F-D5E1-4BEF-B011-45FF31C66CD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195988" y="2825055"/>
            <a:ext cx="426463" cy="426463"/>
          </a:xfrm>
          <a:prstGeom prst="rect">
            <a:avLst/>
          </a:prstGeom>
        </p:spPr>
      </p:pic>
      <p:pic>
        <p:nvPicPr>
          <p:cNvPr id="69" name="Picture 68" descr="A drawing of a face  Description automatically generated">
            <a:extLst>
              <a:ext uri="{FF2B5EF4-FFF2-40B4-BE49-F238E27FC236}">
                <a16:creationId xmlns:a16="http://schemas.microsoft.com/office/drawing/2014/main" id="{364118B5-4B86-4429-BF7A-03121E41155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18962" y="2825055"/>
            <a:ext cx="426463" cy="426463"/>
          </a:xfrm>
          <a:prstGeom prst="rect">
            <a:avLst/>
          </a:prstGeom>
        </p:spPr>
      </p:pic>
      <p:pic>
        <p:nvPicPr>
          <p:cNvPr id="70" name="Picture 69" descr="A drawing of a face  Description automatically generated">
            <a:extLst>
              <a:ext uri="{FF2B5EF4-FFF2-40B4-BE49-F238E27FC236}">
                <a16:creationId xmlns:a16="http://schemas.microsoft.com/office/drawing/2014/main" id="{0774D075-EC43-4A32-9E52-C7BD4BC9727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38264" y="2825055"/>
            <a:ext cx="426463" cy="426463"/>
          </a:xfrm>
          <a:prstGeom prst="rect">
            <a:avLst/>
          </a:prstGeom>
        </p:spPr>
      </p:pic>
      <p:pic>
        <p:nvPicPr>
          <p:cNvPr id="71" name="Picture 70" descr="A drawing of a face  Description automatically generated">
            <a:extLst>
              <a:ext uri="{FF2B5EF4-FFF2-40B4-BE49-F238E27FC236}">
                <a16:creationId xmlns:a16="http://schemas.microsoft.com/office/drawing/2014/main" id="{D1FCAEB0-A53F-4FCC-BB5C-0C84251C291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857566" y="2825055"/>
            <a:ext cx="426463" cy="426463"/>
          </a:xfrm>
          <a:prstGeom prst="rect">
            <a:avLst/>
          </a:prstGeom>
        </p:spPr>
      </p:pic>
      <p:pic>
        <p:nvPicPr>
          <p:cNvPr id="72" name="Picture 71" descr="A drawing of a face  Description automatically generated">
            <a:extLst>
              <a:ext uri="{FF2B5EF4-FFF2-40B4-BE49-F238E27FC236}">
                <a16:creationId xmlns:a16="http://schemas.microsoft.com/office/drawing/2014/main" id="{F23A56DA-0670-4F22-967A-411ABDFA15F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76868" y="2825055"/>
            <a:ext cx="426463" cy="426463"/>
          </a:xfrm>
          <a:prstGeom prst="rect">
            <a:avLst/>
          </a:prstGeom>
        </p:spPr>
      </p:pic>
      <p:pic>
        <p:nvPicPr>
          <p:cNvPr id="73" name="Picture 72" descr="A drawing of a face  Description automatically generated">
            <a:extLst>
              <a:ext uri="{FF2B5EF4-FFF2-40B4-BE49-F238E27FC236}">
                <a16:creationId xmlns:a16="http://schemas.microsoft.com/office/drawing/2014/main" id="{D04EA00D-9A96-4725-9364-A1A8022418F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96170" y="2825055"/>
            <a:ext cx="426463" cy="426463"/>
          </a:xfrm>
          <a:prstGeom prst="rect">
            <a:avLst/>
          </a:prstGeom>
        </p:spPr>
      </p:pic>
      <p:pic>
        <p:nvPicPr>
          <p:cNvPr id="74" name="Picture 73" descr="A drawing of a face  Description automatically generated">
            <a:extLst>
              <a:ext uri="{FF2B5EF4-FFF2-40B4-BE49-F238E27FC236}">
                <a16:creationId xmlns:a16="http://schemas.microsoft.com/office/drawing/2014/main" id="{1CA460A0-550B-4C49-BA3F-892EA537463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15472" y="2825055"/>
            <a:ext cx="426463" cy="426463"/>
          </a:xfrm>
          <a:prstGeom prst="rect">
            <a:avLst/>
          </a:prstGeom>
        </p:spPr>
      </p:pic>
      <p:grpSp>
        <p:nvGrpSpPr>
          <p:cNvPr id="15" name="Group 14">
            <a:extLst>
              <a:ext uri="{FF2B5EF4-FFF2-40B4-BE49-F238E27FC236}">
                <a16:creationId xmlns:a16="http://schemas.microsoft.com/office/drawing/2014/main" id="{23DFE9A5-7F3C-4E2B-BE64-BD0420DA0630}"/>
              </a:ext>
            </a:extLst>
          </p:cNvPr>
          <p:cNvGrpSpPr/>
          <p:nvPr/>
        </p:nvGrpSpPr>
        <p:grpSpPr>
          <a:xfrm>
            <a:off x="4299948" y="3484775"/>
            <a:ext cx="426463" cy="1494078"/>
            <a:chOff x="2775947" y="3484775"/>
            <a:chExt cx="426463" cy="1494078"/>
          </a:xfrm>
        </p:grpSpPr>
        <p:pic>
          <p:nvPicPr>
            <p:cNvPr id="76" name="Picture 75" descr="A drawing of a face  Description automatically generated">
              <a:extLst>
                <a:ext uri="{FF2B5EF4-FFF2-40B4-BE49-F238E27FC236}">
                  <a16:creationId xmlns:a16="http://schemas.microsoft.com/office/drawing/2014/main" id="{1AEA40A5-6ED2-4F57-99B6-2A21B16B3EA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75947" y="3484775"/>
              <a:ext cx="426463" cy="426463"/>
            </a:xfrm>
            <a:prstGeom prst="rect">
              <a:avLst/>
            </a:prstGeom>
          </p:spPr>
        </p:pic>
        <p:pic>
          <p:nvPicPr>
            <p:cNvPr id="77" name="Picture 76" descr="A drawing of a face  Description automatically generated">
              <a:extLst>
                <a:ext uri="{FF2B5EF4-FFF2-40B4-BE49-F238E27FC236}">
                  <a16:creationId xmlns:a16="http://schemas.microsoft.com/office/drawing/2014/main" id="{032F7B75-B54D-4495-9C8C-BFE921D448C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75947" y="4018582"/>
              <a:ext cx="426463" cy="426463"/>
            </a:xfrm>
            <a:prstGeom prst="rect">
              <a:avLst/>
            </a:prstGeom>
          </p:spPr>
        </p:pic>
        <p:pic>
          <p:nvPicPr>
            <p:cNvPr id="80" name="Picture 79" descr="A drawing of a face  Description automatically generated">
              <a:extLst>
                <a:ext uri="{FF2B5EF4-FFF2-40B4-BE49-F238E27FC236}">
                  <a16:creationId xmlns:a16="http://schemas.microsoft.com/office/drawing/2014/main" id="{035A0810-13A9-433E-AAA0-93C503A810C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75947" y="4552390"/>
              <a:ext cx="426463" cy="426463"/>
            </a:xfrm>
            <a:prstGeom prst="rect">
              <a:avLst/>
            </a:prstGeom>
          </p:spPr>
        </p:pic>
      </p:grpSp>
      <p:grpSp>
        <p:nvGrpSpPr>
          <p:cNvPr id="16" name="Group 15">
            <a:extLst>
              <a:ext uri="{FF2B5EF4-FFF2-40B4-BE49-F238E27FC236}">
                <a16:creationId xmlns:a16="http://schemas.microsoft.com/office/drawing/2014/main" id="{9BFB3563-47C1-400C-B686-F7965A0C5002}"/>
              </a:ext>
            </a:extLst>
          </p:cNvPr>
          <p:cNvGrpSpPr/>
          <p:nvPr/>
        </p:nvGrpSpPr>
        <p:grpSpPr>
          <a:xfrm>
            <a:off x="4814200" y="3484775"/>
            <a:ext cx="426463" cy="1494078"/>
            <a:chOff x="3290199" y="3484775"/>
            <a:chExt cx="426463" cy="1494078"/>
          </a:xfrm>
        </p:grpSpPr>
        <p:pic>
          <p:nvPicPr>
            <p:cNvPr id="81" name="Picture 80" descr="A drawing of a face  Description automatically generated">
              <a:extLst>
                <a:ext uri="{FF2B5EF4-FFF2-40B4-BE49-F238E27FC236}">
                  <a16:creationId xmlns:a16="http://schemas.microsoft.com/office/drawing/2014/main" id="{5ED0C921-8363-410F-972A-526FF1408FF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90199" y="3484775"/>
              <a:ext cx="426463" cy="426463"/>
            </a:xfrm>
            <a:prstGeom prst="rect">
              <a:avLst/>
            </a:prstGeom>
          </p:spPr>
        </p:pic>
        <p:pic>
          <p:nvPicPr>
            <p:cNvPr id="82" name="Picture 81" descr="A drawing of a face  Description automatically generated">
              <a:extLst>
                <a:ext uri="{FF2B5EF4-FFF2-40B4-BE49-F238E27FC236}">
                  <a16:creationId xmlns:a16="http://schemas.microsoft.com/office/drawing/2014/main" id="{C88B7943-DFD6-4361-A09A-1FD85FCC270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90199" y="4018582"/>
              <a:ext cx="426463" cy="426463"/>
            </a:xfrm>
            <a:prstGeom prst="rect">
              <a:avLst/>
            </a:prstGeom>
          </p:spPr>
        </p:pic>
        <p:pic>
          <p:nvPicPr>
            <p:cNvPr id="83" name="Picture 82" descr="A drawing of a face  Description automatically generated">
              <a:extLst>
                <a:ext uri="{FF2B5EF4-FFF2-40B4-BE49-F238E27FC236}">
                  <a16:creationId xmlns:a16="http://schemas.microsoft.com/office/drawing/2014/main" id="{0360E3FD-E5B0-4D13-BCD8-0E06BF079D4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90199" y="4552390"/>
              <a:ext cx="426463" cy="426463"/>
            </a:xfrm>
            <a:prstGeom prst="rect">
              <a:avLst/>
            </a:prstGeom>
          </p:spPr>
        </p:pic>
      </p:grpSp>
      <p:pic>
        <p:nvPicPr>
          <p:cNvPr id="86" name="Picture 85">
            <a:extLst>
              <a:ext uri="{FF2B5EF4-FFF2-40B4-BE49-F238E27FC236}">
                <a16:creationId xmlns:a16="http://schemas.microsoft.com/office/drawing/2014/main" id="{815D6216-2BEF-4F8D-B031-29B69E0CA44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679256" y="2825055"/>
            <a:ext cx="426463" cy="426463"/>
          </a:xfrm>
          <a:prstGeom prst="rect">
            <a:avLst/>
          </a:prstGeom>
        </p:spPr>
      </p:pic>
      <p:pic>
        <p:nvPicPr>
          <p:cNvPr id="87" name="Picture 86">
            <a:extLst>
              <a:ext uri="{FF2B5EF4-FFF2-40B4-BE49-F238E27FC236}">
                <a16:creationId xmlns:a16="http://schemas.microsoft.com/office/drawing/2014/main" id="{3D2B49FE-6329-4925-BEE3-EA15A33A217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162524" y="2825055"/>
            <a:ext cx="426463" cy="426463"/>
          </a:xfrm>
          <a:prstGeom prst="rect">
            <a:avLst/>
          </a:prstGeom>
        </p:spPr>
      </p:pic>
    </p:spTree>
    <p:extLst>
      <p:ext uri="{BB962C8B-B14F-4D97-AF65-F5344CB8AC3E}">
        <p14:creationId xmlns:p14="http://schemas.microsoft.com/office/powerpoint/2010/main" val="1381574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7"/>
                                        </p:tgtEl>
                                        <p:attrNameLst>
                                          <p:attrName>style.visibility</p:attrName>
                                        </p:attrNameLst>
                                      </p:cBhvr>
                                      <p:to>
                                        <p:strVal val="visible"/>
                                      </p:to>
                                    </p:set>
                                    <p:animEffect transition="in" filter="fade">
                                      <p:cBhvr>
                                        <p:cTn id="15" dur="500"/>
                                        <p:tgtEl>
                                          <p:spTgt spid="57"/>
                                        </p:tgtEl>
                                      </p:cBhvr>
                                    </p:animEffect>
                                  </p:childTnLst>
                                </p:cTn>
                              </p:par>
                              <p:par>
                                <p:cTn id="16" presetID="10" presetClass="entr" presetSubtype="0" fill="hold" nodeType="withEffect">
                                  <p:stCondLst>
                                    <p:cond delay="0"/>
                                  </p:stCondLst>
                                  <p:childTnLst>
                                    <p:set>
                                      <p:cBhvr>
                                        <p:cTn id="17" dur="1" fill="hold">
                                          <p:stCondLst>
                                            <p:cond delay="0"/>
                                          </p:stCondLst>
                                        </p:cTn>
                                        <p:tgtEl>
                                          <p:spTgt spid="67"/>
                                        </p:tgtEl>
                                        <p:attrNameLst>
                                          <p:attrName>style.visibility</p:attrName>
                                        </p:attrNameLst>
                                      </p:cBhvr>
                                      <p:to>
                                        <p:strVal val="visible"/>
                                      </p:to>
                                    </p:set>
                                    <p:animEffect transition="in" filter="fade">
                                      <p:cBhvr>
                                        <p:cTn id="18" dur="500"/>
                                        <p:tgtEl>
                                          <p:spTgt spid="67"/>
                                        </p:tgtEl>
                                      </p:cBhvr>
                                    </p:animEffect>
                                  </p:childTnLst>
                                </p:cTn>
                              </p:par>
                              <p:par>
                                <p:cTn id="19" presetID="10" presetClass="entr" presetSubtype="0" fill="hold" nodeType="withEffect">
                                  <p:stCondLst>
                                    <p:cond delay="0"/>
                                  </p:stCondLst>
                                  <p:childTnLst>
                                    <p:set>
                                      <p:cBhvr>
                                        <p:cTn id="20" dur="1" fill="hold">
                                          <p:stCondLst>
                                            <p:cond delay="0"/>
                                          </p:stCondLst>
                                        </p:cTn>
                                        <p:tgtEl>
                                          <p:spTgt spid="68"/>
                                        </p:tgtEl>
                                        <p:attrNameLst>
                                          <p:attrName>style.visibility</p:attrName>
                                        </p:attrNameLst>
                                      </p:cBhvr>
                                      <p:to>
                                        <p:strVal val="visible"/>
                                      </p:to>
                                    </p:set>
                                    <p:animEffect transition="in" filter="fade">
                                      <p:cBhvr>
                                        <p:cTn id="21" dur="500"/>
                                        <p:tgtEl>
                                          <p:spTgt spid="68"/>
                                        </p:tgtEl>
                                      </p:cBhvr>
                                    </p:animEffect>
                                  </p:childTnLst>
                                </p:cTn>
                              </p:par>
                              <p:par>
                                <p:cTn id="22" presetID="10" presetClass="entr" presetSubtype="0" fill="hold" nodeType="withEffect">
                                  <p:stCondLst>
                                    <p:cond delay="0"/>
                                  </p:stCondLst>
                                  <p:childTnLst>
                                    <p:set>
                                      <p:cBhvr>
                                        <p:cTn id="23" dur="1" fill="hold">
                                          <p:stCondLst>
                                            <p:cond delay="0"/>
                                          </p:stCondLst>
                                        </p:cTn>
                                        <p:tgtEl>
                                          <p:spTgt spid="69"/>
                                        </p:tgtEl>
                                        <p:attrNameLst>
                                          <p:attrName>style.visibility</p:attrName>
                                        </p:attrNameLst>
                                      </p:cBhvr>
                                      <p:to>
                                        <p:strVal val="visible"/>
                                      </p:to>
                                    </p:set>
                                    <p:animEffect transition="in" filter="fade">
                                      <p:cBhvr>
                                        <p:cTn id="24" dur="500"/>
                                        <p:tgtEl>
                                          <p:spTgt spid="69"/>
                                        </p:tgtEl>
                                      </p:cBhvr>
                                    </p:animEffect>
                                  </p:childTnLst>
                                </p:cTn>
                              </p:par>
                              <p:par>
                                <p:cTn id="25" presetID="10" presetClass="entr" presetSubtype="0" fill="hold" nodeType="with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fade">
                                      <p:cBhvr>
                                        <p:cTn id="27" dur="500"/>
                                        <p:tgtEl>
                                          <p:spTgt spid="70"/>
                                        </p:tgtEl>
                                      </p:cBhvr>
                                    </p:animEffect>
                                  </p:childTnLst>
                                </p:cTn>
                              </p:par>
                              <p:par>
                                <p:cTn id="28" presetID="10" presetClass="entr" presetSubtype="0" fill="hold" nodeType="withEffect">
                                  <p:stCondLst>
                                    <p:cond delay="0"/>
                                  </p:stCondLst>
                                  <p:childTnLst>
                                    <p:set>
                                      <p:cBhvr>
                                        <p:cTn id="29" dur="1" fill="hold">
                                          <p:stCondLst>
                                            <p:cond delay="0"/>
                                          </p:stCondLst>
                                        </p:cTn>
                                        <p:tgtEl>
                                          <p:spTgt spid="71"/>
                                        </p:tgtEl>
                                        <p:attrNameLst>
                                          <p:attrName>style.visibility</p:attrName>
                                        </p:attrNameLst>
                                      </p:cBhvr>
                                      <p:to>
                                        <p:strVal val="visible"/>
                                      </p:to>
                                    </p:set>
                                    <p:animEffect transition="in" filter="fade">
                                      <p:cBhvr>
                                        <p:cTn id="30" dur="500"/>
                                        <p:tgtEl>
                                          <p:spTgt spid="71"/>
                                        </p:tgtEl>
                                      </p:cBhvr>
                                    </p:animEffect>
                                  </p:childTnLst>
                                </p:cTn>
                              </p:par>
                              <p:par>
                                <p:cTn id="31" presetID="10" presetClass="entr" presetSubtype="0" fill="hold" nodeType="withEffect">
                                  <p:stCondLst>
                                    <p:cond delay="0"/>
                                  </p:stCondLst>
                                  <p:childTnLst>
                                    <p:set>
                                      <p:cBhvr>
                                        <p:cTn id="32" dur="1" fill="hold">
                                          <p:stCondLst>
                                            <p:cond delay="0"/>
                                          </p:stCondLst>
                                        </p:cTn>
                                        <p:tgtEl>
                                          <p:spTgt spid="72"/>
                                        </p:tgtEl>
                                        <p:attrNameLst>
                                          <p:attrName>style.visibility</p:attrName>
                                        </p:attrNameLst>
                                      </p:cBhvr>
                                      <p:to>
                                        <p:strVal val="visible"/>
                                      </p:to>
                                    </p:set>
                                    <p:animEffect transition="in" filter="fade">
                                      <p:cBhvr>
                                        <p:cTn id="33" dur="500"/>
                                        <p:tgtEl>
                                          <p:spTgt spid="72"/>
                                        </p:tgtEl>
                                      </p:cBhvr>
                                    </p:animEffect>
                                  </p:childTnLst>
                                </p:cTn>
                              </p:par>
                              <p:par>
                                <p:cTn id="34" presetID="10" presetClass="entr" presetSubtype="0" fill="hold" nodeType="withEffect">
                                  <p:stCondLst>
                                    <p:cond delay="0"/>
                                  </p:stCondLst>
                                  <p:childTnLst>
                                    <p:set>
                                      <p:cBhvr>
                                        <p:cTn id="35" dur="1" fill="hold">
                                          <p:stCondLst>
                                            <p:cond delay="0"/>
                                          </p:stCondLst>
                                        </p:cTn>
                                        <p:tgtEl>
                                          <p:spTgt spid="73"/>
                                        </p:tgtEl>
                                        <p:attrNameLst>
                                          <p:attrName>style.visibility</p:attrName>
                                        </p:attrNameLst>
                                      </p:cBhvr>
                                      <p:to>
                                        <p:strVal val="visible"/>
                                      </p:to>
                                    </p:set>
                                    <p:animEffect transition="in" filter="fade">
                                      <p:cBhvr>
                                        <p:cTn id="36" dur="500"/>
                                        <p:tgtEl>
                                          <p:spTgt spid="73"/>
                                        </p:tgtEl>
                                      </p:cBhvr>
                                    </p:animEffect>
                                  </p:childTnLst>
                                </p:cTn>
                              </p:par>
                              <p:par>
                                <p:cTn id="37" presetID="10" presetClass="entr" presetSubtype="0" fill="hold" nodeType="withEffect">
                                  <p:stCondLst>
                                    <p:cond delay="0"/>
                                  </p:stCondLst>
                                  <p:childTnLst>
                                    <p:set>
                                      <p:cBhvr>
                                        <p:cTn id="38" dur="1" fill="hold">
                                          <p:stCondLst>
                                            <p:cond delay="0"/>
                                          </p:stCondLst>
                                        </p:cTn>
                                        <p:tgtEl>
                                          <p:spTgt spid="86"/>
                                        </p:tgtEl>
                                        <p:attrNameLst>
                                          <p:attrName>style.visibility</p:attrName>
                                        </p:attrNameLst>
                                      </p:cBhvr>
                                      <p:to>
                                        <p:strVal val="visible"/>
                                      </p:to>
                                    </p:set>
                                    <p:animEffect transition="in" filter="fade">
                                      <p:cBhvr>
                                        <p:cTn id="39" dur="500"/>
                                        <p:tgtEl>
                                          <p:spTgt spid="86"/>
                                        </p:tgtEl>
                                      </p:cBhvr>
                                    </p:animEffect>
                                  </p:childTnLst>
                                </p:cTn>
                              </p:par>
                              <p:par>
                                <p:cTn id="40" presetID="10" presetClass="entr" presetSubtype="0" fill="hold" nodeType="withEffect">
                                  <p:stCondLst>
                                    <p:cond delay="0"/>
                                  </p:stCondLst>
                                  <p:childTnLst>
                                    <p:set>
                                      <p:cBhvr>
                                        <p:cTn id="41" dur="1" fill="hold">
                                          <p:stCondLst>
                                            <p:cond delay="0"/>
                                          </p:stCondLst>
                                        </p:cTn>
                                        <p:tgtEl>
                                          <p:spTgt spid="87"/>
                                        </p:tgtEl>
                                        <p:attrNameLst>
                                          <p:attrName>style.visibility</p:attrName>
                                        </p:attrNameLst>
                                      </p:cBhvr>
                                      <p:to>
                                        <p:strVal val="visible"/>
                                      </p:to>
                                    </p:set>
                                    <p:animEffect transition="in" filter="fade">
                                      <p:cBhvr>
                                        <p:cTn id="42" dur="500"/>
                                        <p:tgtEl>
                                          <p:spTgt spid="87"/>
                                        </p:tgtEl>
                                      </p:cBhvr>
                                    </p:animEffect>
                                  </p:childTnLst>
                                </p:cTn>
                              </p:par>
                              <p:par>
                                <p:cTn id="43" presetID="10" presetClass="entr" presetSubtype="0" fill="hold" nodeType="withEffect">
                                  <p:stCondLst>
                                    <p:cond delay="0"/>
                                  </p:stCondLst>
                                  <p:childTnLst>
                                    <p:set>
                                      <p:cBhvr>
                                        <p:cTn id="44" dur="1" fill="hold">
                                          <p:stCondLst>
                                            <p:cond delay="0"/>
                                          </p:stCondLst>
                                        </p:cTn>
                                        <p:tgtEl>
                                          <p:spTgt spid="74"/>
                                        </p:tgtEl>
                                        <p:attrNameLst>
                                          <p:attrName>style.visibility</p:attrName>
                                        </p:attrNameLst>
                                      </p:cBhvr>
                                      <p:to>
                                        <p:strVal val="visible"/>
                                      </p:to>
                                    </p:set>
                                    <p:animEffect transition="in" filter="fade">
                                      <p:cBhvr>
                                        <p:cTn id="45" dur="500"/>
                                        <p:tgtEl>
                                          <p:spTgt spid="74"/>
                                        </p:tgtEl>
                                      </p:cBhvr>
                                    </p:animEffect>
                                  </p:childTnLst>
                                </p:cTn>
                              </p:par>
                            </p:childTnLst>
                          </p:cTn>
                        </p:par>
                      </p:childTnLst>
                    </p:cTn>
                  </p:par>
                  <p:par>
                    <p:cTn id="46" fill="hold">
                      <p:stCondLst>
                        <p:cond delay="indefinite"/>
                      </p:stCondLst>
                      <p:childTnLst>
                        <p:par>
                          <p:cTn id="47" fill="hold">
                            <p:stCondLst>
                              <p:cond delay="0"/>
                            </p:stCondLst>
                            <p:childTnLst>
                              <p:par>
                                <p:cTn id="48" presetID="42" presetClass="path" presetSubtype="0" accel="50000" fill="hold" nodeType="clickEffect">
                                  <p:stCondLst>
                                    <p:cond delay="0"/>
                                  </p:stCondLst>
                                  <p:childTnLst>
                                    <p:animMotion origin="layout" path="M 3.88889E-6 4.44444E-6 L 0.00034 0.09652 " pathEditMode="relative" rAng="0" ptsTypes="AA">
                                      <p:cBhvr>
                                        <p:cTn id="49" dur="1500" fill="hold"/>
                                        <p:tgtEl>
                                          <p:spTgt spid="67"/>
                                        </p:tgtEl>
                                        <p:attrNameLst>
                                          <p:attrName>ppt_x</p:attrName>
                                          <p:attrName>ppt_y</p:attrName>
                                        </p:attrNameLst>
                                      </p:cBhvr>
                                      <p:rCtr x="17" y="4815"/>
                                    </p:animMotion>
                                  </p:childTnLst>
                                </p:cTn>
                              </p:par>
                              <p:par>
                                <p:cTn id="50" presetID="42" presetClass="path" presetSubtype="0" accel="50000" fill="hold" nodeType="withEffect">
                                  <p:stCondLst>
                                    <p:cond delay="0"/>
                                  </p:stCondLst>
                                  <p:childTnLst>
                                    <p:animMotion origin="layout" path="M -4.16667E-7 4.44444E-6 L -0.04414 0.17824 " pathEditMode="relative" rAng="0" ptsTypes="AA">
                                      <p:cBhvr>
                                        <p:cTn id="51" dur="1500" fill="hold"/>
                                        <p:tgtEl>
                                          <p:spTgt spid="69"/>
                                        </p:tgtEl>
                                        <p:attrNameLst>
                                          <p:attrName>ppt_x</p:attrName>
                                          <p:attrName>ppt_y</p:attrName>
                                        </p:attrNameLst>
                                      </p:cBhvr>
                                      <p:rCtr x="-2214" y="8912"/>
                                    </p:animMotion>
                                  </p:childTnLst>
                                </p:cTn>
                              </p:par>
                              <p:par>
                                <p:cTn id="52" presetID="42" presetClass="path" presetSubtype="0" accel="50000" fill="hold" nodeType="withEffect">
                                  <p:stCondLst>
                                    <p:cond delay="0"/>
                                  </p:stCondLst>
                                  <p:childTnLst>
                                    <p:animMotion origin="layout" path="M -1.875E-6 -2.59259E-6 L -0.08581 0.25138 " pathEditMode="relative" rAng="0" ptsTypes="AA">
                                      <p:cBhvr>
                                        <p:cTn id="53" dur="1500" fill="hold"/>
                                        <p:tgtEl>
                                          <p:spTgt spid="70"/>
                                        </p:tgtEl>
                                        <p:attrNameLst>
                                          <p:attrName>ppt_x</p:attrName>
                                          <p:attrName>ppt_y</p:attrName>
                                        </p:attrNameLst>
                                      </p:cBhvr>
                                      <p:rCtr x="-4089" y="12593"/>
                                    </p:animMotion>
                                  </p:childTnLst>
                                </p:cTn>
                              </p:par>
                            </p:childTnLst>
                          </p:cTn>
                        </p:par>
                        <p:par>
                          <p:cTn id="54" fill="hold">
                            <p:stCondLst>
                              <p:cond delay="1500"/>
                            </p:stCondLst>
                            <p:childTnLst>
                              <p:par>
                                <p:cTn id="55" presetID="1" presetClass="exit" presetSubtype="0" fill="hold" nodeType="afterEffect">
                                  <p:stCondLst>
                                    <p:cond delay="0"/>
                                  </p:stCondLst>
                                  <p:childTnLst>
                                    <p:set>
                                      <p:cBhvr>
                                        <p:cTn id="56" dur="1" fill="hold">
                                          <p:stCondLst>
                                            <p:cond delay="0"/>
                                          </p:stCondLst>
                                        </p:cTn>
                                        <p:tgtEl>
                                          <p:spTgt spid="67"/>
                                        </p:tgtEl>
                                        <p:attrNameLst>
                                          <p:attrName>style.visibility</p:attrName>
                                        </p:attrNameLst>
                                      </p:cBhvr>
                                      <p:to>
                                        <p:strVal val="hidden"/>
                                      </p:to>
                                    </p:set>
                                  </p:childTnLst>
                                </p:cTn>
                              </p:par>
                              <p:par>
                                <p:cTn id="57" presetID="1" presetClass="exit" presetSubtype="0" fill="hold" nodeType="withEffect">
                                  <p:stCondLst>
                                    <p:cond delay="0"/>
                                  </p:stCondLst>
                                  <p:childTnLst>
                                    <p:set>
                                      <p:cBhvr>
                                        <p:cTn id="58" dur="1" fill="hold">
                                          <p:stCondLst>
                                            <p:cond delay="0"/>
                                          </p:stCondLst>
                                        </p:cTn>
                                        <p:tgtEl>
                                          <p:spTgt spid="69"/>
                                        </p:tgtEl>
                                        <p:attrNameLst>
                                          <p:attrName>style.visibility</p:attrName>
                                        </p:attrNameLst>
                                      </p:cBhvr>
                                      <p:to>
                                        <p:strVal val="hidden"/>
                                      </p:to>
                                    </p:set>
                                  </p:childTnLst>
                                </p:cTn>
                              </p:par>
                              <p:par>
                                <p:cTn id="59" presetID="1" presetClass="exit" presetSubtype="0" fill="hold" nodeType="withEffect">
                                  <p:stCondLst>
                                    <p:cond delay="0"/>
                                  </p:stCondLst>
                                  <p:childTnLst>
                                    <p:set>
                                      <p:cBhvr>
                                        <p:cTn id="60" dur="1" fill="hold">
                                          <p:stCondLst>
                                            <p:cond delay="0"/>
                                          </p:stCondLst>
                                        </p:cTn>
                                        <p:tgtEl>
                                          <p:spTgt spid="70"/>
                                        </p:tgtEl>
                                        <p:attrNameLst>
                                          <p:attrName>style.visibility</p:attrName>
                                        </p:attrNameLst>
                                      </p:cBhvr>
                                      <p:to>
                                        <p:strVal val="hidden"/>
                                      </p:to>
                                    </p:set>
                                  </p:childTnLst>
                                </p:cTn>
                              </p:par>
                              <p:par>
                                <p:cTn id="61" presetID="1" presetClass="entr" presetSubtype="0"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childTnLst>
                                </p:cTn>
                              </p:par>
                            </p:childTnLst>
                          </p:cTn>
                        </p:par>
                        <p:par>
                          <p:cTn id="63" fill="hold">
                            <p:stCondLst>
                              <p:cond delay="1500"/>
                            </p:stCondLst>
                            <p:childTnLst>
                              <p:par>
                                <p:cTn id="64" presetID="42" presetClass="path" presetSubtype="0" accel="50000" fill="hold" nodeType="afterEffect">
                                  <p:stCondLst>
                                    <p:cond delay="0"/>
                                  </p:stCondLst>
                                  <p:childTnLst>
                                    <p:animMotion origin="layout" path="M -2.70833E-6 1.48148E-6 L -0.08789 0.09652 " pathEditMode="relative" rAng="0" ptsTypes="AA">
                                      <p:cBhvr>
                                        <p:cTn id="65" dur="1500" fill="hold"/>
                                        <p:tgtEl>
                                          <p:spTgt spid="71"/>
                                        </p:tgtEl>
                                        <p:attrNameLst>
                                          <p:attrName>ppt_x</p:attrName>
                                          <p:attrName>ppt_y</p:attrName>
                                        </p:attrNameLst>
                                      </p:cBhvr>
                                      <p:rCtr x="-4583" y="5116"/>
                                    </p:animMotion>
                                  </p:childTnLst>
                                </p:cTn>
                              </p:par>
                              <p:par>
                                <p:cTn id="66" presetID="42" presetClass="path" presetSubtype="0" accel="50000" fill="hold" nodeType="withEffect">
                                  <p:stCondLst>
                                    <p:cond delay="0"/>
                                  </p:stCondLst>
                                  <p:childTnLst>
                                    <p:animMotion origin="layout" path="M -8.33333E-7 -2.59259E-6 L -0.12825 0.17407 " pathEditMode="relative" rAng="0" ptsTypes="AA">
                                      <p:cBhvr>
                                        <p:cTn id="67" dur="1500" fill="hold"/>
                                        <p:tgtEl>
                                          <p:spTgt spid="72"/>
                                        </p:tgtEl>
                                        <p:attrNameLst>
                                          <p:attrName>ppt_x</p:attrName>
                                          <p:attrName>ppt_y</p:attrName>
                                        </p:attrNameLst>
                                      </p:cBhvr>
                                      <p:rCtr x="-6602" y="8727"/>
                                    </p:animMotion>
                                  </p:childTnLst>
                                </p:cTn>
                              </p:par>
                              <p:par>
                                <p:cTn id="68" presetID="42" presetClass="path" presetSubtype="0" accel="50000" fill="hold" nodeType="withEffect">
                                  <p:stCondLst>
                                    <p:cond delay="0"/>
                                  </p:stCondLst>
                                  <p:childTnLst>
                                    <p:animMotion origin="layout" path="M -1.04167E-6 -2.22222E-6 L -0.16784 0.25162 " pathEditMode="relative" rAng="0" ptsTypes="AA">
                                      <p:cBhvr>
                                        <p:cTn id="69" dur="1500" fill="hold"/>
                                        <p:tgtEl>
                                          <p:spTgt spid="73"/>
                                        </p:tgtEl>
                                        <p:attrNameLst>
                                          <p:attrName>ppt_x</p:attrName>
                                          <p:attrName>ppt_y</p:attrName>
                                        </p:attrNameLst>
                                      </p:cBhvr>
                                      <p:rCtr x="-8333" y="12986"/>
                                    </p:animMotion>
                                  </p:childTnLst>
                                </p:cTn>
                              </p:par>
                            </p:childTnLst>
                          </p:cTn>
                        </p:par>
                        <p:par>
                          <p:cTn id="70" fill="hold">
                            <p:stCondLst>
                              <p:cond delay="3000"/>
                            </p:stCondLst>
                            <p:childTnLst>
                              <p:par>
                                <p:cTn id="71" presetID="1" presetClass="exit" presetSubtype="0" fill="hold" nodeType="afterEffect">
                                  <p:stCondLst>
                                    <p:cond delay="0"/>
                                  </p:stCondLst>
                                  <p:childTnLst>
                                    <p:set>
                                      <p:cBhvr>
                                        <p:cTn id="72" dur="1" fill="hold">
                                          <p:stCondLst>
                                            <p:cond delay="0"/>
                                          </p:stCondLst>
                                        </p:cTn>
                                        <p:tgtEl>
                                          <p:spTgt spid="71"/>
                                        </p:tgtEl>
                                        <p:attrNameLst>
                                          <p:attrName>style.visibility</p:attrName>
                                        </p:attrNameLst>
                                      </p:cBhvr>
                                      <p:to>
                                        <p:strVal val="hidden"/>
                                      </p:to>
                                    </p:set>
                                  </p:childTnLst>
                                </p:cTn>
                              </p:par>
                              <p:par>
                                <p:cTn id="73" presetID="1" presetClass="exit" presetSubtype="0" fill="hold" nodeType="withEffect">
                                  <p:stCondLst>
                                    <p:cond delay="0"/>
                                  </p:stCondLst>
                                  <p:childTnLst>
                                    <p:set>
                                      <p:cBhvr>
                                        <p:cTn id="74" dur="1" fill="hold">
                                          <p:stCondLst>
                                            <p:cond delay="0"/>
                                          </p:stCondLst>
                                        </p:cTn>
                                        <p:tgtEl>
                                          <p:spTgt spid="72"/>
                                        </p:tgtEl>
                                        <p:attrNameLst>
                                          <p:attrName>style.visibility</p:attrName>
                                        </p:attrNameLst>
                                      </p:cBhvr>
                                      <p:to>
                                        <p:strVal val="hidden"/>
                                      </p:to>
                                    </p:set>
                                  </p:childTnLst>
                                </p:cTn>
                              </p:par>
                              <p:par>
                                <p:cTn id="75" presetID="1" presetClass="exit" presetSubtype="0" fill="hold" nodeType="withEffect">
                                  <p:stCondLst>
                                    <p:cond delay="0"/>
                                  </p:stCondLst>
                                  <p:childTnLst>
                                    <p:set>
                                      <p:cBhvr>
                                        <p:cTn id="76" dur="1" fill="hold">
                                          <p:stCondLst>
                                            <p:cond delay="0"/>
                                          </p:stCondLst>
                                        </p:cTn>
                                        <p:tgtEl>
                                          <p:spTgt spid="73"/>
                                        </p:tgtEl>
                                        <p:attrNameLst>
                                          <p:attrName>style.visibility</p:attrName>
                                        </p:attrNameLst>
                                      </p:cBhvr>
                                      <p:to>
                                        <p:strVal val="hidden"/>
                                      </p:to>
                                    </p:set>
                                  </p:childTnLst>
                                </p:cTn>
                              </p:par>
                              <p:par>
                                <p:cTn id="77" presetID="1" presetClass="entr" presetSubtype="0"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0" presetClass="entr" presetSubtype="0" fill="hold" grpId="0" nodeType="clickEffect">
                                  <p:stCondLst>
                                    <p:cond delay="0"/>
                                  </p:stCondLst>
                                  <p:childTnLst>
                                    <p:set>
                                      <p:cBhvr>
                                        <p:cTn id="82" dur="1" fill="hold">
                                          <p:stCondLst>
                                            <p:cond delay="0"/>
                                          </p:stCondLst>
                                        </p:cTn>
                                        <p:tgtEl>
                                          <p:spTgt spid="7"/>
                                        </p:tgtEl>
                                        <p:attrNameLst>
                                          <p:attrName>style.visibility</p:attrName>
                                        </p:attrNameLst>
                                      </p:cBhvr>
                                      <p:to>
                                        <p:strVal val="visible"/>
                                      </p:to>
                                    </p:set>
                                    <p:animEffect transition="in" filter="fade">
                                      <p:cBhvr>
                                        <p:cTn id="8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E5829D6A-09F9-4ECE-8C2F-BEF6D2D7584E}"/>
              </a:ext>
            </a:extLst>
          </p:cNvPr>
          <p:cNvGrpSpPr/>
          <p:nvPr/>
        </p:nvGrpSpPr>
        <p:grpSpPr>
          <a:xfrm>
            <a:off x="4227582" y="2775101"/>
            <a:ext cx="3736839" cy="1533773"/>
            <a:chOff x="2221615" y="3619193"/>
            <a:chExt cx="3736839" cy="1533773"/>
          </a:xfrm>
        </p:grpSpPr>
        <p:pic>
          <p:nvPicPr>
            <p:cNvPr id="56" name="Picture 55">
              <a:extLst>
                <a:ext uri="{FF2B5EF4-FFF2-40B4-BE49-F238E27FC236}">
                  <a16:creationId xmlns:a16="http://schemas.microsoft.com/office/drawing/2014/main" id="{18D74C83-57B0-4FEA-8C0D-E037E6422F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21615" y="3619193"/>
              <a:ext cx="311742" cy="1533773"/>
            </a:xfrm>
            <a:prstGeom prst="rect">
              <a:avLst/>
            </a:prstGeom>
          </p:spPr>
        </p:pic>
        <p:grpSp>
          <p:nvGrpSpPr>
            <p:cNvPr id="58" name="Group 57">
              <a:extLst>
                <a:ext uri="{FF2B5EF4-FFF2-40B4-BE49-F238E27FC236}">
                  <a16:creationId xmlns:a16="http://schemas.microsoft.com/office/drawing/2014/main" id="{1D712F00-DF08-46B5-9406-071E445E05C1}"/>
                </a:ext>
              </a:extLst>
            </p:cNvPr>
            <p:cNvGrpSpPr/>
            <p:nvPr/>
          </p:nvGrpSpPr>
          <p:grpSpPr>
            <a:xfrm>
              <a:off x="2928347" y="3637175"/>
              <a:ext cx="426463" cy="1494078"/>
              <a:chOff x="2775947" y="3484775"/>
              <a:chExt cx="426463" cy="1494078"/>
            </a:xfrm>
          </p:grpSpPr>
          <p:pic>
            <p:nvPicPr>
              <p:cNvPr id="59" name="Picture 58" descr="A drawing of a face  Description automatically generated">
                <a:extLst>
                  <a:ext uri="{FF2B5EF4-FFF2-40B4-BE49-F238E27FC236}">
                    <a16:creationId xmlns:a16="http://schemas.microsoft.com/office/drawing/2014/main" id="{E20F3948-8749-41CF-9337-20C6F613EE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75947" y="3484775"/>
                <a:ext cx="426463" cy="426463"/>
              </a:xfrm>
              <a:prstGeom prst="rect">
                <a:avLst/>
              </a:prstGeom>
            </p:spPr>
          </p:pic>
          <p:pic>
            <p:nvPicPr>
              <p:cNvPr id="60" name="Picture 59" descr="A drawing of a face  Description automatically generated">
                <a:extLst>
                  <a:ext uri="{FF2B5EF4-FFF2-40B4-BE49-F238E27FC236}">
                    <a16:creationId xmlns:a16="http://schemas.microsoft.com/office/drawing/2014/main" id="{18B99575-CBE9-44B2-85CD-6662FD87C9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75947" y="4018582"/>
                <a:ext cx="426463" cy="426463"/>
              </a:xfrm>
              <a:prstGeom prst="rect">
                <a:avLst/>
              </a:prstGeom>
            </p:spPr>
          </p:pic>
          <p:pic>
            <p:nvPicPr>
              <p:cNvPr id="61" name="Picture 60" descr="A drawing of a face  Description automatically generated">
                <a:extLst>
                  <a:ext uri="{FF2B5EF4-FFF2-40B4-BE49-F238E27FC236}">
                    <a16:creationId xmlns:a16="http://schemas.microsoft.com/office/drawing/2014/main" id="{CD727BAC-4C58-4F33-B675-A2536F3BFE0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75947" y="4552390"/>
                <a:ext cx="426463" cy="426463"/>
              </a:xfrm>
              <a:prstGeom prst="rect">
                <a:avLst/>
              </a:prstGeom>
            </p:spPr>
          </p:pic>
        </p:grpSp>
        <p:grpSp>
          <p:nvGrpSpPr>
            <p:cNvPr id="62" name="Group 61">
              <a:extLst>
                <a:ext uri="{FF2B5EF4-FFF2-40B4-BE49-F238E27FC236}">
                  <a16:creationId xmlns:a16="http://schemas.microsoft.com/office/drawing/2014/main" id="{239032A0-A301-4610-A75D-2C5F4AA5F5B2}"/>
                </a:ext>
              </a:extLst>
            </p:cNvPr>
            <p:cNvGrpSpPr/>
            <p:nvPr/>
          </p:nvGrpSpPr>
          <p:grpSpPr>
            <a:xfrm>
              <a:off x="3442599" y="3637175"/>
              <a:ext cx="426463" cy="1494078"/>
              <a:chOff x="3290199" y="3484775"/>
              <a:chExt cx="426463" cy="1494078"/>
            </a:xfrm>
          </p:grpSpPr>
          <p:pic>
            <p:nvPicPr>
              <p:cNvPr id="63" name="Picture 62" descr="A drawing of a face  Description automatically generated">
                <a:extLst>
                  <a:ext uri="{FF2B5EF4-FFF2-40B4-BE49-F238E27FC236}">
                    <a16:creationId xmlns:a16="http://schemas.microsoft.com/office/drawing/2014/main" id="{414DDB58-1200-466E-8227-9FD1329D041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0199" y="3484775"/>
                <a:ext cx="426463" cy="426463"/>
              </a:xfrm>
              <a:prstGeom prst="rect">
                <a:avLst/>
              </a:prstGeom>
            </p:spPr>
          </p:pic>
          <p:pic>
            <p:nvPicPr>
              <p:cNvPr id="64" name="Picture 63" descr="A drawing of a face  Description automatically generated">
                <a:extLst>
                  <a:ext uri="{FF2B5EF4-FFF2-40B4-BE49-F238E27FC236}">
                    <a16:creationId xmlns:a16="http://schemas.microsoft.com/office/drawing/2014/main" id="{5347352A-5709-4613-B2AE-3EAF7FDBE4A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0199" y="4018582"/>
                <a:ext cx="426463" cy="426463"/>
              </a:xfrm>
              <a:prstGeom prst="rect">
                <a:avLst/>
              </a:prstGeom>
            </p:spPr>
          </p:pic>
          <p:pic>
            <p:nvPicPr>
              <p:cNvPr id="65" name="Picture 64" descr="A drawing of a face  Description automatically generated">
                <a:extLst>
                  <a:ext uri="{FF2B5EF4-FFF2-40B4-BE49-F238E27FC236}">
                    <a16:creationId xmlns:a16="http://schemas.microsoft.com/office/drawing/2014/main" id="{CC61DFF9-C2F7-4D5D-A1BF-91C769F259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0199" y="4552390"/>
                <a:ext cx="426463" cy="426463"/>
              </a:xfrm>
              <a:prstGeom prst="rect">
                <a:avLst/>
              </a:prstGeom>
            </p:spPr>
          </p:pic>
        </p:grpSp>
        <p:grpSp>
          <p:nvGrpSpPr>
            <p:cNvPr id="66" name="Group 65">
              <a:extLst>
                <a:ext uri="{FF2B5EF4-FFF2-40B4-BE49-F238E27FC236}">
                  <a16:creationId xmlns:a16="http://schemas.microsoft.com/office/drawing/2014/main" id="{AAA43497-6AA3-466C-8088-32613BB6A0F3}"/>
                </a:ext>
              </a:extLst>
            </p:cNvPr>
            <p:cNvGrpSpPr/>
            <p:nvPr/>
          </p:nvGrpSpPr>
          <p:grpSpPr>
            <a:xfrm>
              <a:off x="3967163" y="3637175"/>
              <a:ext cx="426463" cy="1494078"/>
              <a:chOff x="3814763" y="3484775"/>
              <a:chExt cx="426463" cy="1494078"/>
            </a:xfrm>
          </p:grpSpPr>
          <p:pic>
            <p:nvPicPr>
              <p:cNvPr id="75" name="Picture 74">
                <a:extLst>
                  <a:ext uri="{FF2B5EF4-FFF2-40B4-BE49-F238E27FC236}">
                    <a16:creationId xmlns:a16="http://schemas.microsoft.com/office/drawing/2014/main" id="{C48A7814-8E62-422B-A524-09C9B29A786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3484775"/>
                <a:ext cx="426463" cy="426463"/>
              </a:xfrm>
              <a:prstGeom prst="rect">
                <a:avLst/>
              </a:prstGeom>
            </p:spPr>
          </p:pic>
          <p:pic>
            <p:nvPicPr>
              <p:cNvPr id="78" name="Picture 77">
                <a:extLst>
                  <a:ext uri="{FF2B5EF4-FFF2-40B4-BE49-F238E27FC236}">
                    <a16:creationId xmlns:a16="http://schemas.microsoft.com/office/drawing/2014/main" id="{13B0A834-9E28-4742-905C-A9937FE983F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4018583"/>
                <a:ext cx="426463" cy="426463"/>
              </a:xfrm>
              <a:prstGeom prst="rect">
                <a:avLst/>
              </a:prstGeom>
            </p:spPr>
          </p:pic>
          <p:pic>
            <p:nvPicPr>
              <p:cNvPr id="79" name="Picture 78">
                <a:extLst>
                  <a:ext uri="{FF2B5EF4-FFF2-40B4-BE49-F238E27FC236}">
                    <a16:creationId xmlns:a16="http://schemas.microsoft.com/office/drawing/2014/main" id="{7B60EC19-F2E1-484F-A72F-9DFF61859F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4552390"/>
                <a:ext cx="426463" cy="426463"/>
              </a:xfrm>
              <a:prstGeom prst="rect">
                <a:avLst/>
              </a:prstGeom>
            </p:spPr>
          </p:pic>
        </p:grpSp>
        <p:grpSp>
          <p:nvGrpSpPr>
            <p:cNvPr id="84" name="Group 83">
              <a:extLst>
                <a:ext uri="{FF2B5EF4-FFF2-40B4-BE49-F238E27FC236}">
                  <a16:creationId xmlns:a16="http://schemas.microsoft.com/office/drawing/2014/main" id="{ADAF8E2C-94E8-4F09-B8A4-C761376E3079}"/>
                </a:ext>
              </a:extLst>
            </p:cNvPr>
            <p:cNvGrpSpPr/>
            <p:nvPr/>
          </p:nvGrpSpPr>
          <p:grpSpPr>
            <a:xfrm>
              <a:off x="4488772" y="3637175"/>
              <a:ext cx="426463" cy="1494078"/>
              <a:chOff x="3814763" y="3484775"/>
              <a:chExt cx="426463" cy="1494078"/>
            </a:xfrm>
          </p:grpSpPr>
          <p:pic>
            <p:nvPicPr>
              <p:cNvPr id="85" name="Picture 84">
                <a:extLst>
                  <a:ext uri="{FF2B5EF4-FFF2-40B4-BE49-F238E27FC236}">
                    <a16:creationId xmlns:a16="http://schemas.microsoft.com/office/drawing/2014/main" id="{B48FB2E6-96CA-4BDC-B618-D9F4FA8B38A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3484775"/>
                <a:ext cx="426463" cy="426463"/>
              </a:xfrm>
              <a:prstGeom prst="rect">
                <a:avLst/>
              </a:prstGeom>
            </p:spPr>
          </p:pic>
          <p:pic>
            <p:nvPicPr>
              <p:cNvPr id="86" name="Picture 85">
                <a:extLst>
                  <a:ext uri="{FF2B5EF4-FFF2-40B4-BE49-F238E27FC236}">
                    <a16:creationId xmlns:a16="http://schemas.microsoft.com/office/drawing/2014/main" id="{0E7CD1C5-C107-46C9-A4BA-E99284ED19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4018583"/>
                <a:ext cx="426463" cy="426463"/>
              </a:xfrm>
              <a:prstGeom prst="rect">
                <a:avLst/>
              </a:prstGeom>
            </p:spPr>
          </p:pic>
          <p:pic>
            <p:nvPicPr>
              <p:cNvPr id="87" name="Picture 86">
                <a:extLst>
                  <a:ext uri="{FF2B5EF4-FFF2-40B4-BE49-F238E27FC236}">
                    <a16:creationId xmlns:a16="http://schemas.microsoft.com/office/drawing/2014/main" id="{112494BE-F9A1-4F30-9A2D-465EA493674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4552390"/>
                <a:ext cx="426463" cy="426463"/>
              </a:xfrm>
              <a:prstGeom prst="rect">
                <a:avLst/>
              </a:prstGeom>
            </p:spPr>
          </p:pic>
        </p:grpSp>
        <p:grpSp>
          <p:nvGrpSpPr>
            <p:cNvPr id="88" name="Group 87">
              <a:extLst>
                <a:ext uri="{FF2B5EF4-FFF2-40B4-BE49-F238E27FC236}">
                  <a16:creationId xmlns:a16="http://schemas.microsoft.com/office/drawing/2014/main" id="{A883D349-4B49-414D-A2EF-2E86BA956A2F}"/>
                </a:ext>
              </a:extLst>
            </p:cNvPr>
            <p:cNvGrpSpPr/>
            <p:nvPr/>
          </p:nvGrpSpPr>
          <p:grpSpPr>
            <a:xfrm>
              <a:off x="5010381" y="3637175"/>
              <a:ext cx="426463" cy="1494078"/>
              <a:chOff x="3814763" y="3484775"/>
              <a:chExt cx="426463" cy="1494078"/>
            </a:xfrm>
          </p:grpSpPr>
          <p:pic>
            <p:nvPicPr>
              <p:cNvPr id="89" name="Picture 88">
                <a:extLst>
                  <a:ext uri="{FF2B5EF4-FFF2-40B4-BE49-F238E27FC236}">
                    <a16:creationId xmlns:a16="http://schemas.microsoft.com/office/drawing/2014/main" id="{ABF10ADA-CD93-4BDB-A721-A78300EBC5C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3484775"/>
                <a:ext cx="426463" cy="426463"/>
              </a:xfrm>
              <a:prstGeom prst="rect">
                <a:avLst/>
              </a:prstGeom>
            </p:spPr>
          </p:pic>
          <p:pic>
            <p:nvPicPr>
              <p:cNvPr id="90" name="Picture 89">
                <a:extLst>
                  <a:ext uri="{FF2B5EF4-FFF2-40B4-BE49-F238E27FC236}">
                    <a16:creationId xmlns:a16="http://schemas.microsoft.com/office/drawing/2014/main" id="{F8997126-A423-493C-A7D6-DB99BE61BF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4018583"/>
                <a:ext cx="426463" cy="426463"/>
              </a:xfrm>
              <a:prstGeom prst="rect">
                <a:avLst/>
              </a:prstGeom>
            </p:spPr>
          </p:pic>
          <p:pic>
            <p:nvPicPr>
              <p:cNvPr id="91" name="Picture 90">
                <a:extLst>
                  <a:ext uri="{FF2B5EF4-FFF2-40B4-BE49-F238E27FC236}">
                    <a16:creationId xmlns:a16="http://schemas.microsoft.com/office/drawing/2014/main" id="{3E87E544-F7D6-40A3-A9DF-643B014D891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4552390"/>
                <a:ext cx="426463" cy="426463"/>
              </a:xfrm>
              <a:prstGeom prst="rect">
                <a:avLst/>
              </a:prstGeom>
            </p:spPr>
          </p:pic>
        </p:grpSp>
        <p:grpSp>
          <p:nvGrpSpPr>
            <p:cNvPr id="92" name="Group 91">
              <a:extLst>
                <a:ext uri="{FF2B5EF4-FFF2-40B4-BE49-F238E27FC236}">
                  <a16:creationId xmlns:a16="http://schemas.microsoft.com/office/drawing/2014/main" id="{1C886DB8-6FAC-4BD0-9FE0-C8CFDB2FAF2A}"/>
                </a:ext>
              </a:extLst>
            </p:cNvPr>
            <p:cNvGrpSpPr/>
            <p:nvPr/>
          </p:nvGrpSpPr>
          <p:grpSpPr>
            <a:xfrm>
              <a:off x="5531991" y="3637175"/>
              <a:ext cx="426463" cy="1494078"/>
              <a:chOff x="3814763" y="3484775"/>
              <a:chExt cx="426463" cy="1494078"/>
            </a:xfrm>
          </p:grpSpPr>
          <p:pic>
            <p:nvPicPr>
              <p:cNvPr id="93" name="Picture 92">
                <a:extLst>
                  <a:ext uri="{FF2B5EF4-FFF2-40B4-BE49-F238E27FC236}">
                    <a16:creationId xmlns:a16="http://schemas.microsoft.com/office/drawing/2014/main" id="{881C82E1-B186-404B-AB1B-D065E2A1D29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3484775"/>
                <a:ext cx="426463" cy="426463"/>
              </a:xfrm>
              <a:prstGeom prst="rect">
                <a:avLst/>
              </a:prstGeom>
            </p:spPr>
          </p:pic>
          <p:pic>
            <p:nvPicPr>
              <p:cNvPr id="94" name="Picture 93">
                <a:extLst>
                  <a:ext uri="{FF2B5EF4-FFF2-40B4-BE49-F238E27FC236}">
                    <a16:creationId xmlns:a16="http://schemas.microsoft.com/office/drawing/2014/main" id="{4C2166F3-64B1-4652-BB7E-067A8C032E3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4018583"/>
                <a:ext cx="426463" cy="426463"/>
              </a:xfrm>
              <a:prstGeom prst="rect">
                <a:avLst/>
              </a:prstGeom>
            </p:spPr>
          </p:pic>
          <p:pic>
            <p:nvPicPr>
              <p:cNvPr id="95" name="Picture 94">
                <a:extLst>
                  <a:ext uri="{FF2B5EF4-FFF2-40B4-BE49-F238E27FC236}">
                    <a16:creationId xmlns:a16="http://schemas.microsoft.com/office/drawing/2014/main" id="{99AD93FF-C547-44B2-A36B-9F8F00FDBD5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4552390"/>
                <a:ext cx="426463" cy="426463"/>
              </a:xfrm>
              <a:prstGeom prst="rect">
                <a:avLst/>
              </a:prstGeom>
            </p:spPr>
          </p:pic>
        </p:grpSp>
      </p:grpSp>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1:5</a:t>
            </a:r>
          </a:p>
        </p:txBody>
      </p:sp>
      <p:sp>
        <p:nvSpPr>
          <p:cNvPr id="3" name="TextBox 2">
            <a:extLst>
              <a:ext uri="{FF2B5EF4-FFF2-40B4-BE49-F238E27FC236}">
                <a16:creationId xmlns:a16="http://schemas.microsoft.com/office/drawing/2014/main" id="{3189C4C5-B087-4ADA-A443-5BD9BB4845A3}"/>
              </a:ext>
            </a:extLst>
          </p:cNvPr>
          <p:cNvSpPr txBox="1"/>
          <p:nvPr/>
        </p:nvSpPr>
        <p:spPr bwMode="auto">
          <a:xfrm>
            <a:off x="1707813" y="920309"/>
            <a:ext cx="877637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100" dirty="0">
                <a:latin typeface="Myriad Pro Semibold" charset="0"/>
                <a:ea typeface="Myriad Pro Semibold" charset="0"/>
                <a:cs typeface="Myriad Pro Semibold" charset="0"/>
              </a:rPr>
              <a:t>73 marbles shared equally between 3 children. How many marbles each?</a:t>
            </a:r>
            <a:endParaRPr lang="en-GB" sz="2100" dirty="0">
              <a:solidFill>
                <a:srgbClr val="FF0000"/>
              </a:solidFill>
              <a:latin typeface="Myriad Pro Semibold" charset="0"/>
              <a:ea typeface="Myriad Pro Semibold" charset="0"/>
              <a:cs typeface="Myriad Pro Semibold" charset="0"/>
            </a:endParaRPr>
          </a:p>
        </p:txBody>
      </p:sp>
      <p:sp>
        <p:nvSpPr>
          <p:cNvPr id="4" name="TextBox 3">
            <a:extLst>
              <a:ext uri="{FF2B5EF4-FFF2-40B4-BE49-F238E27FC236}">
                <a16:creationId xmlns:a16="http://schemas.microsoft.com/office/drawing/2014/main" id="{4E49C92E-90D5-46C4-AFE8-47583093450B}"/>
              </a:ext>
            </a:extLst>
          </p:cNvPr>
          <p:cNvSpPr txBox="1"/>
          <p:nvPr/>
        </p:nvSpPr>
        <p:spPr bwMode="auto">
          <a:xfrm>
            <a:off x="4817565" y="1524946"/>
            <a:ext cx="148790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latin typeface="Myriad Pro Semibold" charset="0"/>
                <a:ea typeface="Myriad Pro Semibold" charset="0"/>
                <a:cs typeface="Myriad Pro Semibold" charset="0"/>
              </a:rPr>
              <a:t>73  ÷  3  =</a:t>
            </a:r>
            <a:endParaRPr lang="en-GB" sz="2200" dirty="0">
              <a:solidFill>
                <a:srgbClr val="C00000"/>
              </a:solidFill>
              <a:latin typeface="Myriad Pro Semibold" charset="0"/>
              <a:ea typeface="Myriad Pro Semibold" charset="0"/>
              <a:cs typeface="Myriad Pro Semibold" charset="0"/>
            </a:endParaRPr>
          </a:p>
        </p:txBody>
      </p:sp>
      <p:sp>
        <p:nvSpPr>
          <p:cNvPr id="5" name="Rectangle 4">
            <a:extLst>
              <a:ext uri="{FF2B5EF4-FFF2-40B4-BE49-F238E27FC236}">
                <a16:creationId xmlns:a16="http://schemas.microsoft.com/office/drawing/2014/main" id="{C8C3D5A4-F342-44AB-9A2A-64882A2EDEE3}"/>
              </a:ext>
            </a:extLst>
          </p:cNvPr>
          <p:cNvSpPr/>
          <p:nvPr/>
        </p:nvSpPr>
        <p:spPr bwMode="auto">
          <a:xfrm>
            <a:off x="6486116" y="1515420"/>
            <a:ext cx="882583"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
        <p:nvSpPr>
          <p:cNvPr id="8" name="TextBox 7">
            <a:extLst>
              <a:ext uri="{FF2B5EF4-FFF2-40B4-BE49-F238E27FC236}">
                <a16:creationId xmlns:a16="http://schemas.microsoft.com/office/drawing/2014/main" id="{F4FBB251-8CBC-4ABB-A988-50B1833C7F4E}"/>
              </a:ext>
            </a:extLst>
          </p:cNvPr>
          <p:cNvSpPr txBox="1"/>
          <p:nvPr/>
        </p:nvSpPr>
        <p:spPr bwMode="auto">
          <a:xfrm>
            <a:off x="4205901" y="5537746"/>
            <a:ext cx="378020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solidFill>
                  <a:srgbClr val="FF0000"/>
                </a:solidFill>
                <a:latin typeface="Myriad Pro Semibold" charset="0"/>
                <a:ea typeface="Myriad Pro Semibold" charset="0"/>
                <a:cs typeface="Myriad Pro Semibold" charset="0"/>
              </a:rPr>
              <a:t>13 ones ÷ 3 = 4 ones r 1 one</a:t>
            </a:r>
          </a:p>
        </p:txBody>
      </p:sp>
      <p:pic>
        <p:nvPicPr>
          <p:cNvPr id="57" name="Picture 56">
            <a:extLst>
              <a:ext uri="{FF2B5EF4-FFF2-40B4-BE49-F238E27FC236}">
                <a16:creationId xmlns:a16="http://schemas.microsoft.com/office/drawing/2014/main" id="{24809CD2-1AA3-48BF-BAD6-8669D03C4D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93215" y="3466794"/>
            <a:ext cx="311742" cy="1533773"/>
          </a:xfrm>
          <a:prstGeom prst="rect">
            <a:avLst/>
          </a:prstGeom>
        </p:spPr>
      </p:pic>
      <p:pic>
        <p:nvPicPr>
          <p:cNvPr id="68" name="Picture 67">
            <a:extLst>
              <a:ext uri="{FF2B5EF4-FFF2-40B4-BE49-F238E27FC236}">
                <a16:creationId xmlns:a16="http://schemas.microsoft.com/office/drawing/2014/main" id="{DB08286F-D5E1-4BEF-B011-45FF31C66CD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95988" y="2825055"/>
            <a:ext cx="426463" cy="426463"/>
          </a:xfrm>
          <a:prstGeom prst="rect">
            <a:avLst/>
          </a:prstGeom>
        </p:spPr>
      </p:pic>
      <p:pic>
        <p:nvPicPr>
          <p:cNvPr id="74" name="Picture 73" descr="A drawing of a face  Description automatically generated">
            <a:extLst>
              <a:ext uri="{FF2B5EF4-FFF2-40B4-BE49-F238E27FC236}">
                <a16:creationId xmlns:a16="http://schemas.microsoft.com/office/drawing/2014/main" id="{1CA460A0-550B-4C49-BA3F-892EA537463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15472" y="2825055"/>
            <a:ext cx="426463" cy="426463"/>
          </a:xfrm>
          <a:prstGeom prst="rect">
            <a:avLst/>
          </a:prstGeom>
        </p:spPr>
      </p:pic>
      <p:grpSp>
        <p:nvGrpSpPr>
          <p:cNvPr id="15" name="Group 14">
            <a:extLst>
              <a:ext uri="{FF2B5EF4-FFF2-40B4-BE49-F238E27FC236}">
                <a16:creationId xmlns:a16="http://schemas.microsoft.com/office/drawing/2014/main" id="{23DFE9A5-7F3C-4E2B-BE64-BD0420DA0630}"/>
              </a:ext>
            </a:extLst>
          </p:cNvPr>
          <p:cNvGrpSpPr/>
          <p:nvPr/>
        </p:nvGrpSpPr>
        <p:grpSpPr>
          <a:xfrm>
            <a:off x="4299948" y="3484775"/>
            <a:ext cx="426463" cy="1494078"/>
            <a:chOff x="2775947" y="3484775"/>
            <a:chExt cx="426463" cy="1494078"/>
          </a:xfrm>
        </p:grpSpPr>
        <p:pic>
          <p:nvPicPr>
            <p:cNvPr id="76" name="Picture 75" descr="A drawing of a face  Description automatically generated">
              <a:extLst>
                <a:ext uri="{FF2B5EF4-FFF2-40B4-BE49-F238E27FC236}">
                  <a16:creationId xmlns:a16="http://schemas.microsoft.com/office/drawing/2014/main" id="{1AEA40A5-6ED2-4F57-99B6-2A21B16B3E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75947" y="3484775"/>
              <a:ext cx="426463" cy="426463"/>
            </a:xfrm>
            <a:prstGeom prst="rect">
              <a:avLst/>
            </a:prstGeom>
          </p:spPr>
        </p:pic>
        <p:pic>
          <p:nvPicPr>
            <p:cNvPr id="77" name="Picture 76" descr="A drawing of a face  Description automatically generated">
              <a:extLst>
                <a:ext uri="{FF2B5EF4-FFF2-40B4-BE49-F238E27FC236}">
                  <a16:creationId xmlns:a16="http://schemas.microsoft.com/office/drawing/2014/main" id="{032F7B75-B54D-4495-9C8C-BFE921D448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75947" y="4018582"/>
              <a:ext cx="426463" cy="426463"/>
            </a:xfrm>
            <a:prstGeom prst="rect">
              <a:avLst/>
            </a:prstGeom>
          </p:spPr>
        </p:pic>
        <p:pic>
          <p:nvPicPr>
            <p:cNvPr id="80" name="Picture 79" descr="A drawing of a face  Description automatically generated">
              <a:extLst>
                <a:ext uri="{FF2B5EF4-FFF2-40B4-BE49-F238E27FC236}">
                  <a16:creationId xmlns:a16="http://schemas.microsoft.com/office/drawing/2014/main" id="{035A0810-13A9-433E-AAA0-93C503A810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75947" y="4552390"/>
              <a:ext cx="426463" cy="426463"/>
            </a:xfrm>
            <a:prstGeom prst="rect">
              <a:avLst/>
            </a:prstGeom>
          </p:spPr>
        </p:pic>
      </p:grpSp>
      <p:grpSp>
        <p:nvGrpSpPr>
          <p:cNvPr id="16" name="Group 15">
            <a:extLst>
              <a:ext uri="{FF2B5EF4-FFF2-40B4-BE49-F238E27FC236}">
                <a16:creationId xmlns:a16="http://schemas.microsoft.com/office/drawing/2014/main" id="{9BFB3563-47C1-400C-B686-F7965A0C5002}"/>
              </a:ext>
            </a:extLst>
          </p:cNvPr>
          <p:cNvGrpSpPr/>
          <p:nvPr/>
        </p:nvGrpSpPr>
        <p:grpSpPr>
          <a:xfrm>
            <a:off x="4814200" y="3484775"/>
            <a:ext cx="426463" cy="1494078"/>
            <a:chOff x="3290199" y="3484775"/>
            <a:chExt cx="426463" cy="1494078"/>
          </a:xfrm>
        </p:grpSpPr>
        <p:pic>
          <p:nvPicPr>
            <p:cNvPr id="81" name="Picture 80" descr="A drawing of a face  Description automatically generated">
              <a:extLst>
                <a:ext uri="{FF2B5EF4-FFF2-40B4-BE49-F238E27FC236}">
                  <a16:creationId xmlns:a16="http://schemas.microsoft.com/office/drawing/2014/main" id="{5ED0C921-8363-410F-972A-526FF1408FF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0199" y="3484775"/>
              <a:ext cx="426463" cy="426463"/>
            </a:xfrm>
            <a:prstGeom prst="rect">
              <a:avLst/>
            </a:prstGeom>
          </p:spPr>
        </p:pic>
        <p:pic>
          <p:nvPicPr>
            <p:cNvPr id="82" name="Picture 81" descr="A drawing of a face  Description automatically generated">
              <a:extLst>
                <a:ext uri="{FF2B5EF4-FFF2-40B4-BE49-F238E27FC236}">
                  <a16:creationId xmlns:a16="http://schemas.microsoft.com/office/drawing/2014/main" id="{C88B7943-DFD6-4361-A09A-1FD85FCC270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0199" y="4018582"/>
              <a:ext cx="426463" cy="426463"/>
            </a:xfrm>
            <a:prstGeom prst="rect">
              <a:avLst/>
            </a:prstGeom>
          </p:spPr>
        </p:pic>
        <p:pic>
          <p:nvPicPr>
            <p:cNvPr id="83" name="Picture 82" descr="A drawing of a face  Description automatically generated">
              <a:extLst>
                <a:ext uri="{FF2B5EF4-FFF2-40B4-BE49-F238E27FC236}">
                  <a16:creationId xmlns:a16="http://schemas.microsoft.com/office/drawing/2014/main" id="{0360E3FD-E5B0-4D13-BCD8-0E06BF079D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0199" y="4552390"/>
              <a:ext cx="426463" cy="426463"/>
            </a:xfrm>
            <a:prstGeom prst="rect">
              <a:avLst/>
            </a:prstGeom>
          </p:spPr>
        </p:pic>
      </p:grpSp>
      <p:sp>
        <p:nvSpPr>
          <p:cNvPr id="100" name="Rectangle 99">
            <a:extLst>
              <a:ext uri="{FF2B5EF4-FFF2-40B4-BE49-F238E27FC236}">
                <a16:creationId xmlns:a16="http://schemas.microsoft.com/office/drawing/2014/main" id="{2CD9192C-3CFA-4E16-A115-B5CB112DD6B3}"/>
              </a:ext>
            </a:extLst>
          </p:cNvPr>
          <p:cNvSpPr/>
          <p:nvPr/>
        </p:nvSpPr>
        <p:spPr bwMode="auto">
          <a:xfrm>
            <a:off x="4300243" y="3418868"/>
            <a:ext cx="1105790" cy="1601035"/>
          </a:xfrm>
          <a:prstGeom prst="rect">
            <a:avLst/>
          </a:prstGeom>
          <a:solidFill>
            <a:srgbClr val="FFFFFF">
              <a:alpha val="69804"/>
            </a:srgbClr>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pic>
        <p:nvPicPr>
          <p:cNvPr id="28" name="Picture 27">
            <a:extLst>
              <a:ext uri="{FF2B5EF4-FFF2-40B4-BE49-F238E27FC236}">
                <a16:creationId xmlns:a16="http://schemas.microsoft.com/office/drawing/2014/main" id="{5FD917A9-92DD-4DBE-8376-5F5E21FC29B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26278" y="2818951"/>
            <a:ext cx="426463" cy="426463"/>
          </a:xfrm>
          <a:prstGeom prst="rect">
            <a:avLst/>
          </a:prstGeom>
        </p:spPr>
      </p:pic>
      <p:pic>
        <p:nvPicPr>
          <p:cNvPr id="29" name="Picture 28">
            <a:extLst>
              <a:ext uri="{FF2B5EF4-FFF2-40B4-BE49-F238E27FC236}">
                <a16:creationId xmlns:a16="http://schemas.microsoft.com/office/drawing/2014/main" id="{E162DE6B-27E1-4086-AB5A-C00B85E1A23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26848" y="2818951"/>
            <a:ext cx="426463" cy="426463"/>
          </a:xfrm>
          <a:prstGeom prst="rect">
            <a:avLst/>
          </a:prstGeom>
        </p:spPr>
      </p:pic>
      <p:pic>
        <p:nvPicPr>
          <p:cNvPr id="30" name="Picture 29">
            <a:extLst>
              <a:ext uri="{FF2B5EF4-FFF2-40B4-BE49-F238E27FC236}">
                <a16:creationId xmlns:a16="http://schemas.microsoft.com/office/drawing/2014/main" id="{88B99258-D3E7-4D34-8FD2-070DAEA5793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27418" y="2818951"/>
            <a:ext cx="426463" cy="426463"/>
          </a:xfrm>
          <a:prstGeom prst="rect">
            <a:avLst/>
          </a:prstGeom>
        </p:spPr>
      </p:pic>
      <p:pic>
        <p:nvPicPr>
          <p:cNvPr id="31" name="Picture 30">
            <a:extLst>
              <a:ext uri="{FF2B5EF4-FFF2-40B4-BE49-F238E27FC236}">
                <a16:creationId xmlns:a16="http://schemas.microsoft.com/office/drawing/2014/main" id="{42D30630-7CEC-45FC-B316-619F75BFCC1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27988" y="2818951"/>
            <a:ext cx="426463" cy="426463"/>
          </a:xfrm>
          <a:prstGeom prst="rect">
            <a:avLst/>
          </a:prstGeom>
        </p:spPr>
      </p:pic>
      <p:pic>
        <p:nvPicPr>
          <p:cNvPr id="32" name="Picture 31">
            <a:extLst>
              <a:ext uri="{FF2B5EF4-FFF2-40B4-BE49-F238E27FC236}">
                <a16:creationId xmlns:a16="http://schemas.microsoft.com/office/drawing/2014/main" id="{F1F5ED1B-8CEF-4461-8C3D-6E80571DA5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28558" y="2818951"/>
            <a:ext cx="426463" cy="426463"/>
          </a:xfrm>
          <a:prstGeom prst="rect">
            <a:avLst/>
          </a:prstGeom>
        </p:spPr>
      </p:pic>
      <p:pic>
        <p:nvPicPr>
          <p:cNvPr id="33" name="Picture 32">
            <a:extLst>
              <a:ext uri="{FF2B5EF4-FFF2-40B4-BE49-F238E27FC236}">
                <a16:creationId xmlns:a16="http://schemas.microsoft.com/office/drawing/2014/main" id="{333612DE-43A1-4145-B68A-BA238631B0C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29128" y="2818951"/>
            <a:ext cx="426463" cy="426463"/>
          </a:xfrm>
          <a:prstGeom prst="rect">
            <a:avLst/>
          </a:prstGeom>
        </p:spPr>
      </p:pic>
      <p:pic>
        <p:nvPicPr>
          <p:cNvPr id="34" name="Picture 33">
            <a:extLst>
              <a:ext uri="{FF2B5EF4-FFF2-40B4-BE49-F238E27FC236}">
                <a16:creationId xmlns:a16="http://schemas.microsoft.com/office/drawing/2014/main" id="{F1826CDE-87FC-4585-A1F4-F82C3198F68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29698" y="2818951"/>
            <a:ext cx="426463" cy="426463"/>
          </a:xfrm>
          <a:prstGeom prst="rect">
            <a:avLst/>
          </a:prstGeom>
        </p:spPr>
      </p:pic>
      <p:pic>
        <p:nvPicPr>
          <p:cNvPr id="35" name="Picture 34">
            <a:extLst>
              <a:ext uri="{FF2B5EF4-FFF2-40B4-BE49-F238E27FC236}">
                <a16:creationId xmlns:a16="http://schemas.microsoft.com/office/drawing/2014/main" id="{85829EB1-2D4B-47AC-91D8-E2511BADCE0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30268" y="2818951"/>
            <a:ext cx="426463" cy="426463"/>
          </a:xfrm>
          <a:prstGeom prst="rect">
            <a:avLst/>
          </a:prstGeom>
        </p:spPr>
      </p:pic>
      <p:pic>
        <p:nvPicPr>
          <p:cNvPr id="36" name="Picture 35">
            <a:extLst>
              <a:ext uri="{FF2B5EF4-FFF2-40B4-BE49-F238E27FC236}">
                <a16:creationId xmlns:a16="http://schemas.microsoft.com/office/drawing/2014/main" id="{4FE503BD-2C9E-457E-8601-A8CE5F47A2D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30838" y="2818951"/>
            <a:ext cx="426463" cy="426463"/>
          </a:xfrm>
          <a:prstGeom prst="rect">
            <a:avLst/>
          </a:prstGeom>
        </p:spPr>
      </p:pic>
      <p:pic>
        <p:nvPicPr>
          <p:cNvPr id="37" name="Picture 36">
            <a:extLst>
              <a:ext uri="{FF2B5EF4-FFF2-40B4-BE49-F238E27FC236}">
                <a16:creationId xmlns:a16="http://schemas.microsoft.com/office/drawing/2014/main" id="{94C291DB-CD9B-4F1A-B8BD-811E3FC7CB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31407" y="2818951"/>
            <a:ext cx="426463" cy="426463"/>
          </a:xfrm>
          <a:prstGeom prst="rect">
            <a:avLst/>
          </a:prstGeom>
        </p:spPr>
      </p:pic>
      <p:pic>
        <p:nvPicPr>
          <p:cNvPr id="38" name="Picture 37">
            <a:extLst>
              <a:ext uri="{FF2B5EF4-FFF2-40B4-BE49-F238E27FC236}">
                <a16:creationId xmlns:a16="http://schemas.microsoft.com/office/drawing/2014/main" id="{C994376B-5976-4471-9871-8DF5383D7EE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79256" y="2825055"/>
            <a:ext cx="426463" cy="426463"/>
          </a:xfrm>
          <a:prstGeom prst="rect">
            <a:avLst/>
          </a:prstGeom>
        </p:spPr>
      </p:pic>
      <p:pic>
        <p:nvPicPr>
          <p:cNvPr id="39" name="Picture 38">
            <a:extLst>
              <a:ext uri="{FF2B5EF4-FFF2-40B4-BE49-F238E27FC236}">
                <a16:creationId xmlns:a16="http://schemas.microsoft.com/office/drawing/2014/main" id="{384AA859-E272-4776-9FBE-C0FC99DAEB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62524" y="2825055"/>
            <a:ext cx="426463" cy="426463"/>
          </a:xfrm>
          <a:prstGeom prst="rect">
            <a:avLst/>
          </a:prstGeom>
        </p:spPr>
      </p:pic>
      <p:grpSp>
        <p:nvGrpSpPr>
          <p:cNvPr id="9" name="Group 8">
            <a:extLst>
              <a:ext uri="{FF2B5EF4-FFF2-40B4-BE49-F238E27FC236}">
                <a16:creationId xmlns:a16="http://schemas.microsoft.com/office/drawing/2014/main" id="{83FB674F-1ED3-4BB2-9F27-63DC2C90FE87}"/>
              </a:ext>
            </a:extLst>
          </p:cNvPr>
          <p:cNvGrpSpPr/>
          <p:nvPr/>
        </p:nvGrpSpPr>
        <p:grpSpPr>
          <a:xfrm>
            <a:off x="5338764" y="3484775"/>
            <a:ext cx="426463" cy="1494078"/>
            <a:chOff x="3814763" y="3484775"/>
            <a:chExt cx="426463" cy="1494078"/>
          </a:xfrm>
        </p:grpSpPr>
        <p:pic>
          <p:nvPicPr>
            <p:cNvPr id="40" name="Picture 39">
              <a:extLst>
                <a:ext uri="{FF2B5EF4-FFF2-40B4-BE49-F238E27FC236}">
                  <a16:creationId xmlns:a16="http://schemas.microsoft.com/office/drawing/2014/main" id="{1251EA13-ABF6-4230-982D-D0A21F4B16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3484775"/>
              <a:ext cx="426463" cy="426463"/>
            </a:xfrm>
            <a:prstGeom prst="rect">
              <a:avLst/>
            </a:prstGeom>
          </p:spPr>
        </p:pic>
        <p:pic>
          <p:nvPicPr>
            <p:cNvPr id="41" name="Picture 40">
              <a:extLst>
                <a:ext uri="{FF2B5EF4-FFF2-40B4-BE49-F238E27FC236}">
                  <a16:creationId xmlns:a16="http://schemas.microsoft.com/office/drawing/2014/main" id="{30D7EA7B-93C6-446E-B20D-FB31B06499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4018583"/>
              <a:ext cx="426463" cy="426463"/>
            </a:xfrm>
            <a:prstGeom prst="rect">
              <a:avLst/>
            </a:prstGeom>
          </p:spPr>
        </p:pic>
        <p:pic>
          <p:nvPicPr>
            <p:cNvPr id="42" name="Picture 41">
              <a:extLst>
                <a:ext uri="{FF2B5EF4-FFF2-40B4-BE49-F238E27FC236}">
                  <a16:creationId xmlns:a16="http://schemas.microsoft.com/office/drawing/2014/main" id="{D7DF8176-1063-4AA8-AFBB-77E252584F0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4552390"/>
              <a:ext cx="426463" cy="426463"/>
            </a:xfrm>
            <a:prstGeom prst="rect">
              <a:avLst/>
            </a:prstGeom>
          </p:spPr>
        </p:pic>
      </p:grpSp>
      <p:grpSp>
        <p:nvGrpSpPr>
          <p:cNvPr id="44" name="Group 43">
            <a:extLst>
              <a:ext uri="{FF2B5EF4-FFF2-40B4-BE49-F238E27FC236}">
                <a16:creationId xmlns:a16="http://schemas.microsoft.com/office/drawing/2014/main" id="{75DE0C60-CAAE-4C68-9EF1-4CF5AB0F4D33}"/>
              </a:ext>
            </a:extLst>
          </p:cNvPr>
          <p:cNvGrpSpPr/>
          <p:nvPr/>
        </p:nvGrpSpPr>
        <p:grpSpPr>
          <a:xfrm>
            <a:off x="5860373" y="3484775"/>
            <a:ext cx="426463" cy="1494078"/>
            <a:chOff x="3814763" y="3484775"/>
            <a:chExt cx="426463" cy="1494078"/>
          </a:xfrm>
        </p:grpSpPr>
        <p:pic>
          <p:nvPicPr>
            <p:cNvPr id="45" name="Picture 44">
              <a:extLst>
                <a:ext uri="{FF2B5EF4-FFF2-40B4-BE49-F238E27FC236}">
                  <a16:creationId xmlns:a16="http://schemas.microsoft.com/office/drawing/2014/main" id="{AA3E4D4C-42FB-4E30-B71A-A27323C65C4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3484775"/>
              <a:ext cx="426463" cy="426463"/>
            </a:xfrm>
            <a:prstGeom prst="rect">
              <a:avLst/>
            </a:prstGeom>
          </p:spPr>
        </p:pic>
        <p:pic>
          <p:nvPicPr>
            <p:cNvPr id="46" name="Picture 45">
              <a:extLst>
                <a:ext uri="{FF2B5EF4-FFF2-40B4-BE49-F238E27FC236}">
                  <a16:creationId xmlns:a16="http://schemas.microsoft.com/office/drawing/2014/main" id="{4044CDBC-D96C-4D54-BC79-8FA82D4776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4018583"/>
              <a:ext cx="426463" cy="426463"/>
            </a:xfrm>
            <a:prstGeom prst="rect">
              <a:avLst/>
            </a:prstGeom>
          </p:spPr>
        </p:pic>
        <p:pic>
          <p:nvPicPr>
            <p:cNvPr id="47" name="Picture 46">
              <a:extLst>
                <a:ext uri="{FF2B5EF4-FFF2-40B4-BE49-F238E27FC236}">
                  <a16:creationId xmlns:a16="http://schemas.microsoft.com/office/drawing/2014/main" id="{B5BED8ED-1315-4594-952C-06A0D2A622D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4552390"/>
              <a:ext cx="426463" cy="426463"/>
            </a:xfrm>
            <a:prstGeom prst="rect">
              <a:avLst/>
            </a:prstGeom>
          </p:spPr>
        </p:pic>
      </p:grpSp>
      <p:grpSp>
        <p:nvGrpSpPr>
          <p:cNvPr id="48" name="Group 47">
            <a:extLst>
              <a:ext uri="{FF2B5EF4-FFF2-40B4-BE49-F238E27FC236}">
                <a16:creationId xmlns:a16="http://schemas.microsoft.com/office/drawing/2014/main" id="{5FF9AC0A-EC50-444C-BB1E-2D6962088A13}"/>
              </a:ext>
            </a:extLst>
          </p:cNvPr>
          <p:cNvGrpSpPr/>
          <p:nvPr/>
        </p:nvGrpSpPr>
        <p:grpSpPr>
          <a:xfrm>
            <a:off x="6381982" y="3484775"/>
            <a:ext cx="426463" cy="1494078"/>
            <a:chOff x="3814763" y="3484775"/>
            <a:chExt cx="426463" cy="1494078"/>
          </a:xfrm>
        </p:grpSpPr>
        <p:pic>
          <p:nvPicPr>
            <p:cNvPr id="49" name="Picture 48">
              <a:extLst>
                <a:ext uri="{FF2B5EF4-FFF2-40B4-BE49-F238E27FC236}">
                  <a16:creationId xmlns:a16="http://schemas.microsoft.com/office/drawing/2014/main" id="{B667BD90-3DA3-485E-A376-C20332518D3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3484775"/>
              <a:ext cx="426463" cy="426463"/>
            </a:xfrm>
            <a:prstGeom prst="rect">
              <a:avLst/>
            </a:prstGeom>
          </p:spPr>
        </p:pic>
        <p:pic>
          <p:nvPicPr>
            <p:cNvPr id="50" name="Picture 49">
              <a:extLst>
                <a:ext uri="{FF2B5EF4-FFF2-40B4-BE49-F238E27FC236}">
                  <a16:creationId xmlns:a16="http://schemas.microsoft.com/office/drawing/2014/main" id="{C65C4A11-E9DB-492F-91B6-4DDEE4E15F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4018583"/>
              <a:ext cx="426463" cy="426463"/>
            </a:xfrm>
            <a:prstGeom prst="rect">
              <a:avLst/>
            </a:prstGeom>
          </p:spPr>
        </p:pic>
        <p:pic>
          <p:nvPicPr>
            <p:cNvPr id="51" name="Picture 50">
              <a:extLst>
                <a:ext uri="{FF2B5EF4-FFF2-40B4-BE49-F238E27FC236}">
                  <a16:creationId xmlns:a16="http://schemas.microsoft.com/office/drawing/2014/main" id="{6E4CECD5-1F85-455A-BAE1-124F3E9C3B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4552390"/>
              <a:ext cx="426463" cy="426463"/>
            </a:xfrm>
            <a:prstGeom prst="rect">
              <a:avLst/>
            </a:prstGeom>
          </p:spPr>
        </p:pic>
      </p:grpSp>
      <p:grpSp>
        <p:nvGrpSpPr>
          <p:cNvPr id="52" name="Group 51">
            <a:extLst>
              <a:ext uri="{FF2B5EF4-FFF2-40B4-BE49-F238E27FC236}">
                <a16:creationId xmlns:a16="http://schemas.microsoft.com/office/drawing/2014/main" id="{37025BE1-4FFE-4C28-B13E-7D2F1E110954}"/>
              </a:ext>
            </a:extLst>
          </p:cNvPr>
          <p:cNvGrpSpPr/>
          <p:nvPr/>
        </p:nvGrpSpPr>
        <p:grpSpPr>
          <a:xfrm>
            <a:off x="6903592" y="3484775"/>
            <a:ext cx="426463" cy="1494078"/>
            <a:chOff x="3814763" y="3484775"/>
            <a:chExt cx="426463" cy="1494078"/>
          </a:xfrm>
        </p:grpSpPr>
        <p:pic>
          <p:nvPicPr>
            <p:cNvPr id="53" name="Picture 52">
              <a:extLst>
                <a:ext uri="{FF2B5EF4-FFF2-40B4-BE49-F238E27FC236}">
                  <a16:creationId xmlns:a16="http://schemas.microsoft.com/office/drawing/2014/main" id="{48069462-0EED-4D7E-AE66-3C442EFB6DC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3484775"/>
              <a:ext cx="426463" cy="426463"/>
            </a:xfrm>
            <a:prstGeom prst="rect">
              <a:avLst/>
            </a:prstGeom>
          </p:spPr>
        </p:pic>
        <p:pic>
          <p:nvPicPr>
            <p:cNvPr id="54" name="Picture 53">
              <a:extLst>
                <a:ext uri="{FF2B5EF4-FFF2-40B4-BE49-F238E27FC236}">
                  <a16:creationId xmlns:a16="http://schemas.microsoft.com/office/drawing/2014/main" id="{B823B6E9-37F4-411F-BE78-1EE1254B80C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4018583"/>
              <a:ext cx="426463" cy="426463"/>
            </a:xfrm>
            <a:prstGeom prst="rect">
              <a:avLst/>
            </a:prstGeom>
          </p:spPr>
        </p:pic>
        <p:pic>
          <p:nvPicPr>
            <p:cNvPr id="55" name="Picture 54">
              <a:extLst>
                <a:ext uri="{FF2B5EF4-FFF2-40B4-BE49-F238E27FC236}">
                  <a16:creationId xmlns:a16="http://schemas.microsoft.com/office/drawing/2014/main" id="{A75568FE-402C-40F4-A66A-154CF42E086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4552390"/>
              <a:ext cx="426463" cy="426463"/>
            </a:xfrm>
            <a:prstGeom prst="rect">
              <a:avLst/>
            </a:prstGeom>
          </p:spPr>
        </p:pic>
      </p:grpSp>
      <p:sp>
        <p:nvSpPr>
          <p:cNvPr id="96" name="TextBox 95">
            <a:extLst>
              <a:ext uri="{FF2B5EF4-FFF2-40B4-BE49-F238E27FC236}">
                <a16:creationId xmlns:a16="http://schemas.microsoft.com/office/drawing/2014/main" id="{F483A40F-9A75-4742-8D6C-A6D0BFE8E6BB}"/>
              </a:ext>
            </a:extLst>
          </p:cNvPr>
          <p:cNvSpPr txBox="1"/>
          <p:nvPr/>
        </p:nvSpPr>
        <p:spPr bwMode="auto">
          <a:xfrm>
            <a:off x="4328594" y="5128144"/>
            <a:ext cx="353481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solidFill>
                  <a:srgbClr val="0070C0"/>
                </a:solidFill>
                <a:latin typeface="Myriad Pro Semibold" charset="0"/>
                <a:ea typeface="Myriad Pro Semibold" charset="0"/>
                <a:cs typeface="Myriad Pro Semibold" charset="0"/>
              </a:rPr>
              <a:t>7 tens ÷ 3 = 2 tens r 1 ten</a:t>
            </a:r>
          </a:p>
        </p:txBody>
      </p:sp>
    </p:spTree>
    <p:extLst>
      <p:ext uri="{BB962C8B-B14F-4D97-AF65-F5344CB8AC3E}">
        <p14:creationId xmlns:p14="http://schemas.microsoft.com/office/powerpoint/2010/main" val="3316496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fade">
                                      <p:cBhvr>
                                        <p:cTn id="7" dur="500"/>
                                        <p:tgtEl>
                                          <p:spTgt spid="100"/>
                                        </p:tgtEl>
                                      </p:cBhvr>
                                    </p:animEffect>
                                  </p:childTnLst>
                                </p:cTn>
                              </p:par>
                            </p:childTnLst>
                          </p:cTn>
                        </p:par>
                        <p:par>
                          <p:cTn id="8" fill="hold">
                            <p:stCondLst>
                              <p:cond delay="500"/>
                            </p:stCondLst>
                            <p:childTnLst>
                              <p:par>
                                <p:cTn id="9" presetID="10" presetClass="exit" presetSubtype="0" fill="hold" nodeType="afterEffect">
                                  <p:stCondLst>
                                    <p:cond delay="0"/>
                                  </p:stCondLst>
                                  <p:childTnLst>
                                    <p:animEffect transition="out" filter="fade">
                                      <p:cBhvr>
                                        <p:cTn id="10" dur="500"/>
                                        <p:tgtEl>
                                          <p:spTgt spid="74"/>
                                        </p:tgtEl>
                                      </p:cBhvr>
                                    </p:animEffect>
                                    <p:set>
                                      <p:cBhvr>
                                        <p:cTn id="11" dur="1" fill="hold">
                                          <p:stCondLst>
                                            <p:cond delay="499"/>
                                          </p:stCondLst>
                                        </p:cTn>
                                        <p:tgtEl>
                                          <p:spTgt spid="74"/>
                                        </p:tgtEl>
                                        <p:attrNameLst>
                                          <p:attrName>style.visibility</p:attrName>
                                        </p:attrNameLst>
                                      </p:cBhvr>
                                      <p:to>
                                        <p:strVal val="hidden"/>
                                      </p:to>
                                    </p:se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par>
                                <p:cTn id="16" presetID="10" presetClass="entr" presetSubtype="0" fill="hold" nodeType="with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fade">
                                      <p:cBhvr>
                                        <p:cTn id="18" dur="500"/>
                                        <p:tgtEl>
                                          <p:spTgt spid="29"/>
                                        </p:tgtEl>
                                      </p:cBhvr>
                                    </p:animEffect>
                                  </p:childTnLst>
                                </p:cTn>
                              </p:par>
                              <p:par>
                                <p:cTn id="19" presetID="10" presetClass="entr" presetSubtype="0" fill="hold" nodeType="with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fade">
                                      <p:cBhvr>
                                        <p:cTn id="21" dur="500"/>
                                        <p:tgtEl>
                                          <p:spTgt spid="30"/>
                                        </p:tgtEl>
                                      </p:cBhvr>
                                    </p:animEffect>
                                  </p:childTnLst>
                                </p:cTn>
                              </p:par>
                              <p:par>
                                <p:cTn id="22" presetID="10" presetClass="entr" presetSubtype="0" fill="hold"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fade">
                                      <p:cBhvr>
                                        <p:cTn id="24" dur="500"/>
                                        <p:tgtEl>
                                          <p:spTgt spid="31"/>
                                        </p:tgtEl>
                                      </p:cBhvr>
                                    </p:animEffect>
                                  </p:childTnLst>
                                </p:cTn>
                              </p:par>
                              <p:par>
                                <p:cTn id="25" presetID="10" presetClass="entr" presetSubtype="0" fill="hold" nodeType="with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500"/>
                                        <p:tgtEl>
                                          <p:spTgt spid="32"/>
                                        </p:tgtEl>
                                      </p:cBhvr>
                                    </p:animEffect>
                                  </p:childTnLst>
                                </p:cTn>
                              </p:par>
                              <p:par>
                                <p:cTn id="28" presetID="10" presetClass="entr" presetSubtype="0" fill="hold" nodeType="with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childTnLst>
                                </p:cTn>
                              </p:par>
                              <p:par>
                                <p:cTn id="31" presetID="10" presetClass="entr" presetSubtype="0" fill="hold" nodeType="with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fade">
                                      <p:cBhvr>
                                        <p:cTn id="33" dur="500"/>
                                        <p:tgtEl>
                                          <p:spTgt spid="34"/>
                                        </p:tgtEl>
                                      </p:cBhvr>
                                    </p:animEffect>
                                  </p:childTnLst>
                                </p:cTn>
                              </p:par>
                              <p:par>
                                <p:cTn id="34" presetID="10" presetClass="entr" presetSubtype="0" fill="hold" nodeType="with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fade">
                                      <p:cBhvr>
                                        <p:cTn id="36" dur="500"/>
                                        <p:tgtEl>
                                          <p:spTgt spid="35"/>
                                        </p:tgtEl>
                                      </p:cBhvr>
                                    </p:animEffect>
                                  </p:childTnLst>
                                </p:cTn>
                              </p:par>
                              <p:par>
                                <p:cTn id="37" presetID="10" presetClass="entr" presetSubtype="0" fill="hold" nodeType="with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fade">
                                      <p:cBhvr>
                                        <p:cTn id="39" dur="500"/>
                                        <p:tgtEl>
                                          <p:spTgt spid="36"/>
                                        </p:tgtEl>
                                      </p:cBhvr>
                                    </p:animEffect>
                                  </p:childTnLst>
                                </p:cTn>
                              </p:par>
                              <p:par>
                                <p:cTn id="40" presetID="10" presetClass="entr" presetSubtype="0" fill="hold" nodeType="with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fade">
                                      <p:cBhvr>
                                        <p:cTn id="42" dur="500"/>
                                        <p:tgtEl>
                                          <p:spTgt spid="37"/>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path" presetSubtype="0" accel="50000" fill="hold" nodeType="clickEffect">
                                  <p:stCondLst>
                                    <p:cond delay="0"/>
                                  </p:stCondLst>
                                  <p:childTnLst>
                                    <p:animMotion origin="layout" path="M 5E-6 3.7037E-7 L 0.18881 0.09768 " pathEditMode="relative" rAng="0" ptsTypes="AA">
                                      <p:cBhvr>
                                        <p:cTn id="46" dur="1500" fill="hold"/>
                                        <p:tgtEl>
                                          <p:spTgt spid="28"/>
                                        </p:tgtEl>
                                        <p:attrNameLst>
                                          <p:attrName>ppt_x</p:attrName>
                                          <p:attrName>ppt_y</p:attrName>
                                        </p:attrNameLst>
                                      </p:cBhvr>
                                      <p:rCtr x="9440" y="4884"/>
                                    </p:animMotion>
                                  </p:childTnLst>
                                </p:cTn>
                              </p:par>
                              <p:par>
                                <p:cTn id="47" presetID="42" presetClass="path" presetSubtype="0" accel="50000" fill="hold" nodeType="withEffect">
                                  <p:stCondLst>
                                    <p:cond delay="0"/>
                                  </p:stCondLst>
                                  <p:childTnLst>
                                    <p:animMotion origin="layout" path="M -8.33333E-7 3.7037E-7 L 0.14857 0.17476 " pathEditMode="relative" rAng="0" ptsTypes="AA">
                                      <p:cBhvr>
                                        <p:cTn id="48" dur="1500" fill="hold"/>
                                        <p:tgtEl>
                                          <p:spTgt spid="29"/>
                                        </p:tgtEl>
                                        <p:attrNameLst>
                                          <p:attrName>ppt_x</p:attrName>
                                          <p:attrName>ppt_y</p:attrName>
                                        </p:attrNameLst>
                                      </p:cBhvr>
                                      <p:rCtr x="7383" y="8866"/>
                                    </p:animMotion>
                                  </p:childTnLst>
                                </p:cTn>
                              </p:par>
                              <p:par>
                                <p:cTn id="49" presetID="42" presetClass="path" presetSubtype="0" accel="50000" fill="hold" nodeType="withEffect">
                                  <p:stCondLst>
                                    <p:cond delay="0"/>
                                  </p:stCondLst>
                                  <p:childTnLst>
                                    <p:animMotion origin="layout" path="M 3.54167E-6 3.7037E-7 L 0.10664 0.25347 " pathEditMode="relative" rAng="0" ptsTypes="AA">
                                      <p:cBhvr>
                                        <p:cTn id="50" dur="1500" fill="hold"/>
                                        <p:tgtEl>
                                          <p:spTgt spid="30"/>
                                        </p:tgtEl>
                                        <p:attrNameLst>
                                          <p:attrName>ppt_x</p:attrName>
                                          <p:attrName>ppt_y</p:attrName>
                                        </p:attrNameLst>
                                      </p:cBhvr>
                                      <p:rCtr x="5326" y="12662"/>
                                    </p:animMotion>
                                  </p:childTnLst>
                                </p:cTn>
                              </p:par>
                            </p:childTnLst>
                          </p:cTn>
                        </p:par>
                        <p:par>
                          <p:cTn id="51" fill="hold">
                            <p:stCondLst>
                              <p:cond delay="1500"/>
                            </p:stCondLst>
                            <p:childTnLst>
                              <p:par>
                                <p:cTn id="52" presetID="1" presetClass="exit" presetSubtype="0" fill="hold" nodeType="afterEffect">
                                  <p:stCondLst>
                                    <p:cond delay="0"/>
                                  </p:stCondLst>
                                  <p:childTnLst>
                                    <p:set>
                                      <p:cBhvr>
                                        <p:cTn id="53" dur="1" fill="hold">
                                          <p:stCondLst>
                                            <p:cond delay="0"/>
                                          </p:stCondLst>
                                        </p:cTn>
                                        <p:tgtEl>
                                          <p:spTgt spid="28"/>
                                        </p:tgtEl>
                                        <p:attrNameLst>
                                          <p:attrName>style.visibility</p:attrName>
                                        </p:attrNameLst>
                                      </p:cBhvr>
                                      <p:to>
                                        <p:strVal val="hidden"/>
                                      </p:to>
                                    </p:set>
                                  </p:childTnLst>
                                </p:cTn>
                              </p:par>
                              <p:par>
                                <p:cTn id="54" presetID="1" presetClass="exit" presetSubtype="0" fill="hold" nodeType="withEffect">
                                  <p:stCondLst>
                                    <p:cond delay="0"/>
                                  </p:stCondLst>
                                  <p:childTnLst>
                                    <p:set>
                                      <p:cBhvr>
                                        <p:cTn id="55" dur="1" fill="hold">
                                          <p:stCondLst>
                                            <p:cond delay="0"/>
                                          </p:stCondLst>
                                        </p:cTn>
                                        <p:tgtEl>
                                          <p:spTgt spid="29"/>
                                        </p:tgtEl>
                                        <p:attrNameLst>
                                          <p:attrName>style.visibility</p:attrName>
                                        </p:attrNameLst>
                                      </p:cBhvr>
                                      <p:to>
                                        <p:strVal val="hidden"/>
                                      </p:to>
                                    </p:set>
                                  </p:childTnLst>
                                </p:cTn>
                              </p:par>
                              <p:par>
                                <p:cTn id="56" presetID="1" presetClass="exit" presetSubtype="0" fill="hold" nodeType="withEffect">
                                  <p:stCondLst>
                                    <p:cond delay="0"/>
                                  </p:stCondLst>
                                  <p:childTnLst>
                                    <p:set>
                                      <p:cBhvr>
                                        <p:cTn id="57" dur="1" fill="hold">
                                          <p:stCondLst>
                                            <p:cond delay="0"/>
                                          </p:stCondLst>
                                        </p:cTn>
                                        <p:tgtEl>
                                          <p:spTgt spid="30"/>
                                        </p:tgtEl>
                                        <p:attrNameLst>
                                          <p:attrName>style.visibility</p:attrName>
                                        </p:attrNameLst>
                                      </p:cBhvr>
                                      <p:to>
                                        <p:strVal val="hidden"/>
                                      </p:to>
                                    </p:set>
                                  </p:childTnLst>
                                </p:cTn>
                              </p:par>
                              <p:par>
                                <p:cTn id="58" presetID="1" presetClass="entr" presetSubtype="0" fill="hold" nodeType="withEffect">
                                  <p:stCondLst>
                                    <p:cond delay="0"/>
                                  </p:stCondLst>
                                  <p:childTnLst>
                                    <p:set>
                                      <p:cBhvr>
                                        <p:cTn id="59" dur="1" fill="hold">
                                          <p:stCondLst>
                                            <p:cond delay="0"/>
                                          </p:stCondLst>
                                        </p:cTn>
                                        <p:tgtEl>
                                          <p:spTgt spid="9"/>
                                        </p:tgtEl>
                                        <p:attrNameLst>
                                          <p:attrName>style.visibility</p:attrName>
                                        </p:attrNameLst>
                                      </p:cBhvr>
                                      <p:to>
                                        <p:strVal val="visible"/>
                                      </p:to>
                                    </p:set>
                                  </p:childTnLst>
                                </p:cTn>
                              </p:par>
                            </p:childTnLst>
                          </p:cTn>
                        </p:par>
                        <p:par>
                          <p:cTn id="60" fill="hold">
                            <p:stCondLst>
                              <p:cond delay="1500"/>
                            </p:stCondLst>
                            <p:childTnLst>
                              <p:par>
                                <p:cTn id="61" presetID="42" presetClass="path" presetSubtype="0" accel="50000" fill="hold" nodeType="afterEffect">
                                  <p:stCondLst>
                                    <p:cond delay="0"/>
                                  </p:stCondLst>
                                  <p:childTnLst>
                                    <p:animMotion origin="layout" path="M -2.08333E-6 3.7037E-7 L 0.1112 0.09768 " pathEditMode="relative" rAng="0" ptsTypes="AA">
                                      <p:cBhvr>
                                        <p:cTn id="62" dur="1500" fill="hold"/>
                                        <p:tgtEl>
                                          <p:spTgt spid="31"/>
                                        </p:tgtEl>
                                        <p:attrNameLst>
                                          <p:attrName>ppt_x</p:attrName>
                                          <p:attrName>ppt_y</p:attrName>
                                        </p:attrNameLst>
                                      </p:cBhvr>
                                      <p:rCtr x="5560" y="4884"/>
                                    </p:animMotion>
                                  </p:childTnLst>
                                </p:cTn>
                              </p:par>
                              <p:par>
                                <p:cTn id="63" presetID="42" presetClass="path" presetSubtype="0" accel="50000" fill="hold" nodeType="withEffect">
                                  <p:stCondLst>
                                    <p:cond delay="0"/>
                                  </p:stCondLst>
                                  <p:childTnLst>
                                    <p:animMotion origin="layout" path="M 2.08333E-6 3.7037E-7 L 0.06823 0.17476 " pathEditMode="relative" rAng="0" ptsTypes="AA">
                                      <p:cBhvr>
                                        <p:cTn id="64" dur="1500" fill="hold"/>
                                        <p:tgtEl>
                                          <p:spTgt spid="32"/>
                                        </p:tgtEl>
                                        <p:attrNameLst>
                                          <p:attrName>ppt_x</p:attrName>
                                          <p:attrName>ppt_y</p:attrName>
                                        </p:attrNameLst>
                                      </p:cBhvr>
                                      <p:rCtr x="3503" y="8866"/>
                                    </p:animMotion>
                                  </p:childTnLst>
                                </p:cTn>
                              </p:par>
                              <p:par>
                                <p:cTn id="65" presetID="42" presetClass="path" presetSubtype="0" accel="50000" fill="hold" nodeType="withEffect">
                                  <p:stCondLst>
                                    <p:cond delay="0"/>
                                  </p:stCondLst>
                                  <p:childTnLst>
                                    <p:animMotion origin="layout" path="M -3.54167E-6 3.7037E-7 L 0.02722 0.25417 " pathEditMode="relative" rAng="0" ptsTypes="AA">
                                      <p:cBhvr>
                                        <p:cTn id="66" dur="1500" fill="hold"/>
                                        <p:tgtEl>
                                          <p:spTgt spid="33"/>
                                        </p:tgtEl>
                                        <p:attrNameLst>
                                          <p:attrName>ppt_x</p:attrName>
                                          <p:attrName>ppt_y</p:attrName>
                                        </p:attrNameLst>
                                      </p:cBhvr>
                                      <p:rCtr x="1354" y="12708"/>
                                    </p:animMotion>
                                  </p:childTnLst>
                                </p:cTn>
                              </p:par>
                            </p:childTnLst>
                          </p:cTn>
                        </p:par>
                        <p:par>
                          <p:cTn id="67" fill="hold">
                            <p:stCondLst>
                              <p:cond delay="3000"/>
                            </p:stCondLst>
                            <p:childTnLst>
                              <p:par>
                                <p:cTn id="68" presetID="1" presetClass="exit" presetSubtype="0" fill="hold" nodeType="afterEffect">
                                  <p:stCondLst>
                                    <p:cond delay="0"/>
                                  </p:stCondLst>
                                  <p:childTnLst>
                                    <p:set>
                                      <p:cBhvr>
                                        <p:cTn id="69" dur="1" fill="hold">
                                          <p:stCondLst>
                                            <p:cond delay="0"/>
                                          </p:stCondLst>
                                        </p:cTn>
                                        <p:tgtEl>
                                          <p:spTgt spid="31"/>
                                        </p:tgtEl>
                                        <p:attrNameLst>
                                          <p:attrName>style.visibility</p:attrName>
                                        </p:attrNameLst>
                                      </p:cBhvr>
                                      <p:to>
                                        <p:strVal val="hidden"/>
                                      </p:to>
                                    </p:set>
                                  </p:childTnLst>
                                </p:cTn>
                              </p:par>
                              <p:par>
                                <p:cTn id="70" presetID="1" presetClass="exit" presetSubtype="0" fill="hold" nodeType="withEffect">
                                  <p:stCondLst>
                                    <p:cond delay="0"/>
                                  </p:stCondLst>
                                  <p:childTnLst>
                                    <p:set>
                                      <p:cBhvr>
                                        <p:cTn id="71" dur="1" fill="hold">
                                          <p:stCondLst>
                                            <p:cond delay="0"/>
                                          </p:stCondLst>
                                        </p:cTn>
                                        <p:tgtEl>
                                          <p:spTgt spid="32"/>
                                        </p:tgtEl>
                                        <p:attrNameLst>
                                          <p:attrName>style.visibility</p:attrName>
                                        </p:attrNameLst>
                                      </p:cBhvr>
                                      <p:to>
                                        <p:strVal val="hidden"/>
                                      </p:to>
                                    </p:set>
                                  </p:childTnLst>
                                </p:cTn>
                              </p:par>
                              <p:par>
                                <p:cTn id="72" presetID="1" presetClass="exit" presetSubtype="0" fill="hold" nodeType="withEffect">
                                  <p:stCondLst>
                                    <p:cond delay="0"/>
                                  </p:stCondLst>
                                  <p:childTnLst>
                                    <p:set>
                                      <p:cBhvr>
                                        <p:cTn id="73" dur="1" fill="hold">
                                          <p:stCondLst>
                                            <p:cond delay="0"/>
                                          </p:stCondLst>
                                        </p:cTn>
                                        <p:tgtEl>
                                          <p:spTgt spid="33"/>
                                        </p:tgtEl>
                                        <p:attrNameLst>
                                          <p:attrName>style.visibility</p:attrName>
                                        </p:attrNameLst>
                                      </p:cBhvr>
                                      <p:to>
                                        <p:strVal val="hidden"/>
                                      </p:to>
                                    </p:set>
                                  </p:childTnLst>
                                </p:cTn>
                              </p:par>
                              <p:par>
                                <p:cTn id="74" presetID="1" presetClass="entr" presetSubtype="0" fill="hold" nodeType="withEffect">
                                  <p:stCondLst>
                                    <p:cond delay="0"/>
                                  </p:stCondLst>
                                  <p:childTnLst>
                                    <p:set>
                                      <p:cBhvr>
                                        <p:cTn id="75" dur="1" fill="hold">
                                          <p:stCondLst>
                                            <p:cond delay="0"/>
                                          </p:stCondLst>
                                        </p:cTn>
                                        <p:tgtEl>
                                          <p:spTgt spid="44"/>
                                        </p:tgtEl>
                                        <p:attrNameLst>
                                          <p:attrName>style.visibility</p:attrName>
                                        </p:attrNameLst>
                                      </p:cBhvr>
                                      <p:to>
                                        <p:strVal val="visible"/>
                                      </p:to>
                                    </p:set>
                                  </p:childTnLst>
                                </p:cTn>
                              </p:par>
                            </p:childTnLst>
                          </p:cTn>
                        </p:par>
                        <p:par>
                          <p:cTn id="76" fill="hold">
                            <p:stCondLst>
                              <p:cond delay="3000"/>
                            </p:stCondLst>
                            <p:childTnLst>
                              <p:par>
                                <p:cTn id="77" presetID="42" presetClass="path" presetSubtype="0" accel="50000" fill="hold" nodeType="afterEffect">
                                  <p:stCondLst>
                                    <p:cond delay="0"/>
                                  </p:stCondLst>
                                  <p:childTnLst>
                                    <p:animMotion origin="layout" path="M 8.33333E-7 3.7037E-7 L 0.02969 0.09907 " pathEditMode="relative" rAng="0" ptsTypes="AA">
                                      <p:cBhvr>
                                        <p:cTn id="78" dur="1500" fill="hold"/>
                                        <p:tgtEl>
                                          <p:spTgt spid="34"/>
                                        </p:tgtEl>
                                        <p:attrNameLst>
                                          <p:attrName>ppt_x</p:attrName>
                                          <p:attrName>ppt_y</p:attrName>
                                        </p:attrNameLst>
                                      </p:cBhvr>
                                      <p:rCtr x="1484" y="4954"/>
                                    </p:animMotion>
                                  </p:childTnLst>
                                </p:cTn>
                              </p:par>
                              <p:par>
                                <p:cTn id="79" presetID="42" presetClass="path" presetSubtype="0" accel="50000" fill="hold" nodeType="withEffect">
                                  <p:stCondLst>
                                    <p:cond delay="0"/>
                                  </p:stCondLst>
                                  <p:childTnLst>
                                    <p:animMotion origin="layout" path="M 5E-6 3.7037E-7 L -0.01224 0.17477 " pathEditMode="relative" rAng="0" ptsTypes="AA">
                                      <p:cBhvr>
                                        <p:cTn id="80" dur="1500" fill="hold"/>
                                        <p:tgtEl>
                                          <p:spTgt spid="35"/>
                                        </p:tgtEl>
                                        <p:attrNameLst>
                                          <p:attrName>ppt_x</p:attrName>
                                          <p:attrName>ppt_y</p:attrName>
                                        </p:attrNameLst>
                                      </p:cBhvr>
                                      <p:rCtr x="-599" y="8657"/>
                                    </p:animMotion>
                                  </p:childTnLst>
                                </p:cTn>
                              </p:par>
                              <p:par>
                                <p:cTn id="81" presetID="42" presetClass="path" presetSubtype="0" accel="50000" fill="hold" nodeType="withEffect">
                                  <p:stCondLst>
                                    <p:cond delay="0"/>
                                  </p:stCondLst>
                                  <p:childTnLst>
                                    <p:animMotion origin="layout" path="M -6.25E-7 3.7037E-7 L -0.05299 0.25486 " pathEditMode="relative" rAng="0" ptsTypes="AA">
                                      <p:cBhvr>
                                        <p:cTn id="82" dur="1500" fill="hold"/>
                                        <p:tgtEl>
                                          <p:spTgt spid="36"/>
                                        </p:tgtEl>
                                        <p:attrNameLst>
                                          <p:attrName>ppt_x</p:attrName>
                                          <p:attrName>ppt_y</p:attrName>
                                        </p:attrNameLst>
                                      </p:cBhvr>
                                      <p:rCtr x="-2656" y="12731"/>
                                    </p:animMotion>
                                  </p:childTnLst>
                                </p:cTn>
                              </p:par>
                            </p:childTnLst>
                          </p:cTn>
                        </p:par>
                        <p:par>
                          <p:cTn id="83" fill="hold">
                            <p:stCondLst>
                              <p:cond delay="4500"/>
                            </p:stCondLst>
                            <p:childTnLst>
                              <p:par>
                                <p:cTn id="84" presetID="1" presetClass="exit" presetSubtype="0" fill="hold" nodeType="afterEffect">
                                  <p:stCondLst>
                                    <p:cond delay="0"/>
                                  </p:stCondLst>
                                  <p:childTnLst>
                                    <p:set>
                                      <p:cBhvr>
                                        <p:cTn id="85" dur="1" fill="hold">
                                          <p:stCondLst>
                                            <p:cond delay="0"/>
                                          </p:stCondLst>
                                        </p:cTn>
                                        <p:tgtEl>
                                          <p:spTgt spid="34"/>
                                        </p:tgtEl>
                                        <p:attrNameLst>
                                          <p:attrName>style.visibility</p:attrName>
                                        </p:attrNameLst>
                                      </p:cBhvr>
                                      <p:to>
                                        <p:strVal val="hidden"/>
                                      </p:to>
                                    </p:set>
                                  </p:childTnLst>
                                </p:cTn>
                              </p:par>
                              <p:par>
                                <p:cTn id="86" presetID="1" presetClass="exit" presetSubtype="0" fill="hold" nodeType="withEffect">
                                  <p:stCondLst>
                                    <p:cond delay="0"/>
                                  </p:stCondLst>
                                  <p:childTnLst>
                                    <p:set>
                                      <p:cBhvr>
                                        <p:cTn id="87" dur="1" fill="hold">
                                          <p:stCondLst>
                                            <p:cond delay="0"/>
                                          </p:stCondLst>
                                        </p:cTn>
                                        <p:tgtEl>
                                          <p:spTgt spid="35"/>
                                        </p:tgtEl>
                                        <p:attrNameLst>
                                          <p:attrName>style.visibility</p:attrName>
                                        </p:attrNameLst>
                                      </p:cBhvr>
                                      <p:to>
                                        <p:strVal val="hidden"/>
                                      </p:to>
                                    </p:set>
                                  </p:childTnLst>
                                </p:cTn>
                              </p:par>
                              <p:par>
                                <p:cTn id="88" presetID="1" presetClass="exit" presetSubtype="0" fill="hold" nodeType="withEffect">
                                  <p:stCondLst>
                                    <p:cond delay="0"/>
                                  </p:stCondLst>
                                  <p:childTnLst>
                                    <p:set>
                                      <p:cBhvr>
                                        <p:cTn id="89" dur="1" fill="hold">
                                          <p:stCondLst>
                                            <p:cond delay="0"/>
                                          </p:stCondLst>
                                        </p:cTn>
                                        <p:tgtEl>
                                          <p:spTgt spid="36"/>
                                        </p:tgtEl>
                                        <p:attrNameLst>
                                          <p:attrName>style.visibility</p:attrName>
                                        </p:attrNameLst>
                                      </p:cBhvr>
                                      <p:to>
                                        <p:strVal val="hidden"/>
                                      </p:to>
                                    </p:set>
                                  </p:childTnLst>
                                </p:cTn>
                              </p:par>
                              <p:par>
                                <p:cTn id="90" presetID="1" presetClass="entr" presetSubtype="0" fill="hold" nodeType="withEffect">
                                  <p:stCondLst>
                                    <p:cond delay="0"/>
                                  </p:stCondLst>
                                  <p:childTnLst>
                                    <p:set>
                                      <p:cBhvr>
                                        <p:cTn id="91" dur="1" fill="hold">
                                          <p:stCondLst>
                                            <p:cond delay="0"/>
                                          </p:stCondLst>
                                        </p:cTn>
                                        <p:tgtEl>
                                          <p:spTgt spid="48"/>
                                        </p:tgtEl>
                                        <p:attrNameLst>
                                          <p:attrName>style.visibility</p:attrName>
                                        </p:attrNameLst>
                                      </p:cBhvr>
                                      <p:to>
                                        <p:strVal val="visible"/>
                                      </p:to>
                                    </p:set>
                                  </p:childTnLst>
                                </p:cTn>
                              </p:par>
                            </p:childTnLst>
                          </p:cTn>
                        </p:par>
                        <p:par>
                          <p:cTn id="92" fill="hold">
                            <p:stCondLst>
                              <p:cond delay="4500"/>
                            </p:stCondLst>
                            <p:childTnLst>
                              <p:par>
                                <p:cTn id="93" presetID="42" presetClass="path" presetSubtype="0" accel="50000" fill="hold" nodeType="afterEffect">
                                  <p:stCondLst>
                                    <p:cond delay="0"/>
                                  </p:stCondLst>
                                  <p:childTnLst>
                                    <p:animMotion origin="layout" path="M 3.75E-6 3.7037E-7 L -0.05118 0.09768 " pathEditMode="relative" rAng="0" ptsTypes="AA">
                                      <p:cBhvr>
                                        <p:cTn id="94" dur="1500" fill="hold"/>
                                        <p:tgtEl>
                                          <p:spTgt spid="37"/>
                                        </p:tgtEl>
                                        <p:attrNameLst>
                                          <p:attrName>ppt_x</p:attrName>
                                          <p:attrName>ppt_y</p:attrName>
                                        </p:attrNameLst>
                                      </p:cBhvr>
                                      <p:rCtr x="-2565" y="4884"/>
                                    </p:animMotion>
                                  </p:childTnLst>
                                </p:cTn>
                              </p:par>
                              <p:par>
                                <p:cTn id="95" presetID="42" presetClass="path" presetSubtype="0" accel="50000" fill="hold" nodeType="withEffect">
                                  <p:stCondLst>
                                    <p:cond delay="0"/>
                                  </p:stCondLst>
                                  <p:childTnLst>
                                    <p:animMotion origin="layout" path="M 8.33333E-7 4.44444E-6 L -0.10326 0.17384 " pathEditMode="relative" rAng="0" ptsTypes="AA">
                                      <p:cBhvr>
                                        <p:cTn id="96" dur="1500" fill="hold"/>
                                        <p:tgtEl>
                                          <p:spTgt spid="39"/>
                                        </p:tgtEl>
                                        <p:attrNameLst>
                                          <p:attrName>ppt_x</p:attrName>
                                          <p:attrName>ppt_y</p:attrName>
                                        </p:attrNameLst>
                                      </p:cBhvr>
                                      <p:rCtr x="-5156" y="8588"/>
                                    </p:animMotion>
                                  </p:childTnLst>
                                </p:cTn>
                              </p:par>
                              <p:par>
                                <p:cTn id="97" presetID="42" presetClass="path" presetSubtype="0" accel="50000" fill="hold" nodeType="withEffect">
                                  <p:stCondLst>
                                    <p:cond delay="0"/>
                                  </p:stCondLst>
                                  <p:childTnLst>
                                    <p:animMotion origin="layout" path="M 3.125E-6 4.44444E-6 L -0.14558 0.25393 " pathEditMode="relative" rAng="0" ptsTypes="AA">
                                      <p:cBhvr>
                                        <p:cTn id="98" dur="1500" fill="hold"/>
                                        <p:tgtEl>
                                          <p:spTgt spid="38"/>
                                        </p:tgtEl>
                                        <p:attrNameLst>
                                          <p:attrName>ppt_x</p:attrName>
                                          <p:attrName>ppt_y</p:attrName>
                                        </p:attrNameLst>
                                      </p:cBhvr>
                                      <p:rCtr x="-7279" y="12685"/>
                                    </p:animMotion>
                                  </p:childTnLst>
                                </p:cTn>
                              </p:par>
                            </p:childTnLst>
                          </p:cTn>
                        </p:par>
                        <p:par>
                          <p:cTn id="99" fill="hold">
                            <p:stCondLst>
                              <p:cond delay="6000"/>
                            </p:stCondLst>
                            <p:childTnLst>
                              <p:par>
                                <p:cTn id="100" presetID="1" presetClass="exit" presetSubtype="0" fill="hold" nodeType="afterEffect">
                                  <p:stCondLst>
                                    <p:cond delay="0"/>
                                  </p:stCondLst>
                                  <p:childTnLst>
                                    <p:set>
                                      <p:cBhvr>
                                        <p:cTn id="101" dur="1" fill="hold">
                                          <p:stCondLst>
                                            <p:cond delay="0"/>
                                          </p:stCondLst>
                                        </p:cTn>
                                        <p:tgtEl>
                                          <p:spTgt spid="37"/>
                                        </p:tgtEl>
                                        <p:attrNameLst>
                                          <p:attrName>style.visibility</p:attrName>
                                        </p:attrNameLst>
                                      </p:cBhvr>
                                      <p:to>
                                        <p:strVal val="hidden"/>
                                      </p:to>
                                    </p:set>
                                  </p:childTnLst>
                                </p:cTn>
                              </p:par>
                              <p:par>
                                <p:cTn id="102" presetID="1" presetClass="exit" presetSubtype="0" fill="hold" nodeType="withEffect">
                                  <p:stCondLst>
                                    <p:cond delay="0"/>
                                  </p:stCondLst>
                                  <p:childTnLst>
                                    <p:set>
                                      <p:cBhvr>
                                        <p:cTn id="103" dur="1" fill="hold">
                                          <p:stCondLst>
                                            <p:cond delay="0"/>
                                          </p:stCondLst>
                                        </p:cTn>
                                        <p:tgtEl>
                                          <p:spTgt spid="39"/>
                                        </p:tgtEl>
                                        <p:attrNameLst>
                                          <p:attrName>style.visibility</p:attrName>
                                        </p:attrNameLst>
                                      </p:cBhvr>
                                      <p:to>
                                        <p:strVal val="hidden"/>
                                      </p:to>
                                    </p:set>
                                  </p:childTnLst>
                                </p:cTn>
                              </p:par>
                              <p:par>
                                <p:cTn id="104" presetID="1" presetClass="exit" presetSubtype="0" fill="hold" nodeType="withEffect">
                                  <p:stCondLst>
                                    <p:cond delay="0"/>
                                  </p:stCondLst>
                                  <p:childTnLst>
                                    <p:set>
                                      <p:cBhvr>
                                        <p:cTn id="105" dur="1" fill="hold">
                                          <p:stCondLst>
                                            <p:cond delay="0"/>
                                          </p:stCondLst>
                                        </p:cTn>
                                        <p:tgtEl>
                                          <p:spTgt spid="38"/>
                                        </p:tgtEl>
                                        <p:attrNameLst>
                                          <p:attrName>style.visibility</p:attrName>
                                        </p:attrNameLst>
                                      </p:cBhvr>
                                      <p:to>
                                        <p:strVal val="hidden"/>
                                      </p:to>
                                    </p:set>
                                  </p:childTnLst>
                                </p:cTn>
                              </p:par>
                              <p:par>
                                <p:cTn id="106" presetID="1" presetClass="entr" presetSubtype="0" fill="hold" nodeType="withEffect">
                                  <p:stCondLst>
                                    <p:cond delay="0"/>
                                  </p:stCondLst>
                                  <p:childTnLst>
                                    <p:set>
                                      <p:cBhvr>
                                        <p:cTn id="107" dur="1" fill="hold">
                                          <p:stCondLst>
                                            <p:cond delay="0"/>
                                          </p:stCondLst>
                                        </p:cTn>
                                        <p:tgtEl>
                                          <p:spTgt spid="52"/>
                                        </p:tgtEl>
                                        <p:attrNameLst>
                                          <p:attrName>style.visibility</p:attrName>
                                        </p:attrNameLst>
                                      </p:cBhvr>
                                      <p:to>
                                        <p:strVal val="visible"/>
                                      </p:to>
                                    </p:set>
                                  </p:childTnLst>
                                </p:cTn>
                              </p:par>
                            </p:childTnLst>
                          </p:cTn>
                        </p:par>
                        <p:par>
                          <p:cTn id="108" fill="hold">
                            <p:stCondLst>
                              <p:cond delay="6000"/>
                            </p:stCondLst>
                            <p:childTnLst>
                              <p:par>
                                <p:cTn id="109" presetID="64" presetClass="path" presetSubtype="0" accel="50000" fill="hold" nodeType="afterEffect">
                                  <p:stCondLst>
                                    <p:cond delay="500"/>
                                  </p:stCondLst>
                                  <p:childTnLst>
                                    <p:animMotion origin="layout" path="M -1.38889E-6 1.85185E-6 L 0.06962 -0.1007 " pathEditMode="relative" rAng="0" ptsTypes="AA">
                                      <p:cBhvr>
                                        <p:cTn id="110" dur="1500" fill="hold"/>
                                        <p:tgtEl>
                                          <p:spTgt spid="9"/>
                                        </p:tgtEl>
                                        <p:attrNameLst>
                                          <p:attrName>ppt_x</p:attrName>
                                          <p:attrName>ppt_y</p:attrName>
                                        </p:attrNameLst>
                                      </p:cBhvr>
                                      <p:rCtr x="3472" y="-5046"/>
                                    </p:animMotion>
                                  </p:childTnLst>
                                </p:cTn>
                              </p:par>
                              <p:par>
                                <p:cTn id="111" presetID="64" presetClass="path" presetSubtype="0" accel="50000" fill="hold" nodeType="withEffect">
                                  <p:stCondLst>
                                    <p:cond delay="500"/>
                                  </p:stCondLst>
                                  <p:childTnLst>
                                    <p:animMotion origin="layout" path="M 5.55556E-7 1.85185E-6 L 0.06927 -0.10093 " pathEditMode="relative" rAng="0" ptsTypes="AA">
                                      <p:cBhvr>
                                        <p:cTn id="112" dur="1500" fill="hold"/>
                                        <p:tgtEl>
                                          <p:spTgt spid="44"/>
                                        </p:tgtEl>
                                        <p:attrNameLst>
                                          <p:attrName>ppt_x</p:attrName>
                                          <p:attrName>ppt_y</p:attrName>
                                        </p:attrNameLst>
                                      </p:cBhvr>
                                      <p:rCtr x="3455" y="-5046"/>
                                    </p:animMotion>
                                  </p:childTnLst>
                                </p:cTn>
                              </p:par>
                              <p:par>
                                <p:cTn id="113" presetID="64" presetClass="path" presetSubtype="0" accel="50000" fill="hold" nodeType="withEffect">
                                  <p:stCondLst>
                                    <p:cond delay="500"/>
                                  </p:stCondLst>
                                  <p:childTnLst>
                                    <p:animMotion origin="layout" path="M -3.88889E-6 1.85185E-6 L 0.06997 -0.10023 " pathEditMode="relative" rAng="0" ptsTypes="AA">
                                      <p:cBhvr>
                                        <p:cTn id="114" dur="1500" fill="hold"/>
                                        <p:tgtEl>
                                          <p:spTgt spid="48"/>
                                        </p:tgtEl>
                                        <p:attrNameLst>
                                          <p:attrName>ppt_x</p:attrName>
                                          <p:attrName>ppt_y</p:attrName>
                                        </p:attrNameLst>
                                      </p:cBhvr>
                                      <p:rCtr x="3490" y="-5023"/>
                                    </p:animMotion>
                                  </p:childTnLst>
                                </p:cTn>
                              </p:par>
                              <p:par>
                                <p:cTn id="115" presetID="64" presetClass="path" presetSubtype="0" accel="50000" fill="hold" nodeType="withEffect">
                                  <p:stCondLst>
                                    <p:cond delay="500"/>
                                  </p:stCondLst>
                                  <p:childTnLst>
                                    <p:animMotion origin="layout" path="M -1.94444E-6 1.85185E-6 L 0.0691 -0.1007 " pathEditMode="relative" rAng="0" ptsTypes="AA">
                                      <p:cBhvr>
                                        <p:cTn id="116" dur="1500" fill="hold"/>
                                        <p:tgtEl>
                                          <p:spTgt spid="52"/>
                                        </p:tgtEl>
                                        <p:attrNameLst>
                                          <p:attrName>ppt_x</p:attrName>
                                          <p:attrName>ppt_y</p:attrName>
                                        </p:attrNameLst>
                                      </p:cBhvr>
                                      <p:rCtr x="3455" y="-5046"/>
                                    </p:animMotion>
                                  </p:childTnLst>
                                </p:cTn>
                              </p:par>
                              <p:par>
                                <p:cTn id="117" presetID="64" presetClass="path" presetSubtype="0" accel="50000" fill="hold" nodeType="withEffect">
                                  <p:stCondLst>
                                    <p:cond delay="500"/>
                                  </p:stCondLst>
                                  <p:childTnLst>
                                    <p:animMotion origin="layout" path="M 8.33333E-7 -1.11111E-6 L 0.06944 -0.10139 " pathEditMode="relative" rAng="0" ptsTypes="AA">
                                      <p:cBhvr>
                                        <p:cTn id="118" dur="1500" fill="hold"/>
                                        <p:tgtEl>
                                          <p:spTgt spid="57"/>
                                        </p:tgtEl>
                                        <p:attrNameLst>
                                          <p:attrName>ppt_x</p:attrName>
                                          <p:attrName>ppt_y</p:attrName>
                                        </p:attrNameLst>
                                      </p:cBhvr>
                                      <p:rCtr x="3472" y="-5069"/>
                                    </p:animMotion>
                                  </p:childTnLst>
                                </p:cTn>
                              </p:par>
                              <p:par>
                                <p:cTn id="119" presetID="64" presetClass="path" presetSubtype="0" accel="50000" fill="hold" nodeType="withEffect">
                                  <p:stCondLst>
                                    <p:cond delay="500"/>
                                  </p:stCondLst>
                                  <p:childTnLst>
                                    <p:animMotion origin="layout" path="M 0.00013 0.00069 L 0.06953 -0.1 " pathEditMode="relative" rAng="0" ptsTypes="AA">
                                      <p:cBhvr>
                                        <p:cTn id="120" dur="1500" fill="hold"/>
                                        <p:tgtEl>
                                          <p:spTgt spid="15"/>
                                        </p:tgtEl>
                                        <p:attrNameLst>
                                          <p:attrName>ppt_x</p:attrName>
                                          <p:attrName>ppt_y</p:attrName>
                                        </p:attrNameLst>
                                      </p:cBhvr>
                                      <p:rCtr x="3464" y="-5046"/>
                                    </p:animMotion>
                                  </p:childTnLst>
                                </p:cTn>
                              </p:par>
                              <p:par>
                                <p:cTn id="121" presetID="64" presetClass="path" presetSubtype="0" accel="50000" fill="hold" nodeType="withEffect">
                                  <p:stCondLst>
                                    <p:cond delay="500"/>
                                  </p:stCondLst>
                                  <p:childTnLst>
                                    <p:animMotion origin="layout" path="M 2.77778E-7 1.85185E-6 L 0.0691 -0.1007 " pathEditMode="relative" rAng="0" ptsTypes="AA">
                                      <p:cBhvr>
                                        <p:cTn id="122" dur="1500" fill="hold"/>
                                        <p:tgtEl>
                                          <p:spTgt spid="16"/>
                                        </p:tgtEl>
                                        <p:attrNameLst>
                                          <p:attrName>ppt_x</p:attrName>
                                          <p:attrName>ppt_y</p:attrName>
                                        </p:attrNameLst>
                                      </p:cBhvr>
                                      <p:rCtr x="3455" y="-5046"/>
                                    </p:animMotion>
                                  </p:childTnLst>
                                </p:cTn>
                              </p:par>
                              <p:par>
                                <p:cTn id="123" presetID="64" presetClass="path" presetSubtype="0" accel="50000" fill="hold" grpId="1" nodeType="withEffect">
                                  <p:stCondLst>
                                    <p:cond delay="500"/>
                                  </p:stCondLst>
                                  <p:childTnLst>
                                    <p:animMotion origin="layout" path="M -2.08333E-7 -3.7037E-6 L 0.04166 -0.10718 " pathEditMode="relative" rAng="0" ptsTypes="AA">
                                      <p:cBhvr>
                                        <p:cTn id="124" dur="1500" fill="hold"/>
                                        <p:tgtEl>
                                          <p:spTgt spid="100"/>
                                        </p:tgtEl>
                                        <p:attrNameLst>
                                          <p:attrName>ppt_x</p:attrName>
                                          <p:attrName>ppt_y</p:attrName>
                                        </p:attrNameLst>
                                      </p:cBhvr>
                                      <p:rCtr x="2604" y="-5417"/>
                                    </p:animMotion>
                                  </p:childTnLst>
                                </p:cTn>
                              </p:par>
                            </p:childTnLst>
                          </p:cTn>
                        </p:par>
                        <p:par>
                          <p:cTn id="125" fill="hold">
                            <p:stCondLst>
                              <p:cond delay="8000"/>
                            </p:stCondLst>
                            <p:childTnLst>
                              <p:par>
                                <p:cTn id="126" presetID="1" presetClass="exit" presetSubtype="0" fill="hold" nodeType="afterEffect">
                                  <p:stCondLst>
                                    <p:cond delay="0"/>
                                  </p:stCondLst>
                                  <p:childTnLst>
                                    <p:set>
                                      <p:cBhvr>
                                        <p:cTn id="127" dur="1" fill="hold">
                                          <p:stCondLst>
                                            <p:cond delay="0"/>
                                          </p:stCondLst>
                                        </p:cTn>
                                        <p:tgtEl>
                                          <p:spTgt spid="9"/>
                                        </p:tgtEl>
                                        <p:attrNameLst>
                                          <p:attrName>style.visibility</p:attrName>
                                        </p:attrNameLst>
                                      </p:cBhvr>
                                      <p:to>
                                        <p:strVal val="hidden"/>
                                      </p:to>
                                    </p:set>
                                  </p:childTnLst>
                                </p:cTn>
                              </p:par>
                              <p:par>
                                <p:cTn id="128" presetID="1" presetClass="exit" presetSubtype="0" fill="hold" nodeType="withEffect">
                                  <p:stCondLst>
                                    <p:cond delay="0"/>
                                  </p:stCondLst>
                                  <p:childTnLst>
                                    <p:set>
                                      <p:cBhvr>
                                        <p:cTn id="129" dur="1" fill="hold">
                                          <p:stCondLst>
                                            <p:cond delay="0"/>
                                          </p:stCondLst>
                                        </p:cTn>
                                        <p:tgtEl>
                                          <p:spTgt spid="44"/>
                                        </p:tgtEl>
                                        <p:attrNameLst>
                                          <p:attrName>style.visibility</p:attrName>
                                        </p:attrNameLst>
                                      </p:cBhvr>
                                      <p:to>
                                        <p:strVal val="hidden"/>
                                      </p:to>
                                    </p:set>
                                  </p:childTnLst>
                                </p:cTn>
                              </p:par>
                              <p:par>
                                <p:cTn id="130" presetID="1" presetClass="exit" presetSubtype="0" fill="hold" nodeType="withEffect">
                                  <p:stCondLst>
                                    <p:cond delay="0"/>
                                  </p:stCondLst>
                                  <p:childTnLst>
                                    <p:set>
                                      <p:cBhvr>
                                        <p:cTn id="131" dur="1" fill="hold">
                                          <p:stCondLst>
                                            <p:cond delay="0"/>
                                          </p:stCondLst>
                                        </p:cTn>
                                        <p:tgtEl>
                                          <p:spTgt spid="48"/>
                                        </p:tgtEl>
                                        <p:attrNameLst>
                                          <p:attrName>style.visibility</p:attrName>
                                        </p:attrNameLst>
                                      </p:cBhvr>
                                      <p:to>
                                        <p:strVal val="hidden"/>
                                      </p:to>
                                    </p:set>
                                  </p:childTnLst>
                                </p:cTn>
                              </p:par>
                              <p:par>
                                <p:cTn id="132" presetID="1" presetClass="exit" presetSubtype="0" fill="hold" nodeType="withEffect">
                                  <p:stCondLst>
                                    <p:cond delay="0"/>
                                  </p:stCondLst>
                                  <p:childTnLst>
                                    <p:set>
                                      <p:cBhvr>
                                        <p:cTn id="133" dur="1" fill="hold">
                                          <p:stCondLst>
                                            <p:cond delay="0"/>
                                          </p:stCondLst>
                                        </p:cTn>
                                        <p:tgtEl>
                                          <p:spTgt spid="52"/>
                                        </p:tgtEl>
                                        <p:attrNameLst>
                                          <p:attrName>style.visibility</p:attrName>
                                        </p:attrNameLst>
                                      </p:cBhvr>
                                      <p:to>
                                        <p:strVal val="hidden"/>
                                      </p:to>
                                    </p:set>
                                  </p:childTnLst>
                                </p:cTn>
                              </p:par>
                              <p:par>
                                <p:cTn id="134" presetID="1" presetClass="exit" presetSubtype="0" fill="hold" nodeType="withEffect">
                                  <p:stCondLst>
                                    <p:cond delay="0"/>
                                  </p:stCondLst>
                                  <p:childTnLst>
                                    <p:set>
                                      <p:cBhvr>
                                        <p:cTn id="135" dur="1" fill="hold">
                                          <p:stCondLst>
                                            <p:cond delay="0"/>
                                          </p:stCondLst>
                                        </p:cTn>
                                        <p:tgtEl>
                                          <p:spTgt spid="57"/>
                                        </p:tgtEl>
                                        <p:attrNameLst>
                                          <p:attrName>style.visibility</p:attrName>
                                        </p:attrNameLst>
                                      </p:cBhvr>
                                      <p:to>
                                        <p:strVal val="hidden"/>
                                      </p:to>
                                    </p:set>
                                  </p:childTnLst>
                                </p:cTn>
                              </p:par>
                              <p:par>
                                <p:cTn id="136" presetID="1" presetClass="exit" presetSubtype="0" fill="hold" nodeType="withEffect">
                                  <p:stCondLst>
                                    <p:cond delay="0"/>
                                  </p:stCondLst>
                                  <p:childTnLst>
                                    <p:set>
                                      <p:cBhvr>
                                        <p:cTn id="137" dur="1" fill="hold">
                                          <p:stCondLst>
                                            <p:cond delay="0"/>
                                          </p:stCondLst>
                                        </p:cTn>
                                        <p:tgtEl>
                                          <p:spTgt spid="15"/>
                                        </p:tgtEl>
                                        <p:attrNameLst>
                                          <p:attrName>style.visibility</p:attrName>
                                        </p:attrNameLst>
                                      </p:cBhvr>
                                      <p:to>
                                        <p:strVal val="hidden"/>
                                      </p:to>
                                    </p:set>
                                  </p:childTnLst>
                                </p:cTn>
                              </p:par>
                              <p:par>
                                <p:cTn id="138" presetID="1" presetClass="exit" presetSubtype="0" fill="hold" nodeType="withEffect">
                                  <p:stCondLst>
                                    <p:cond delay="0"/>
                                  </p:stCondLst>
                                  <p:childTnLst>
                                    <p:set>
                                      <p:cBhvr>
                                        <p:cTn id="139" dur="1" fill="hold">
                                          <p:stCondLst>
                                            <p:cond delay="0"/>
                                          </p:stCondLst>
                                        </p:cTn>
                                        <p:tgtEl>
                                          <p:spTgt spid="16"/>
                                        </p:tgtEl>
                                        <p:attrNameLst>
                                          <p:attrName>style.visibility</p:attrName>
                                        </p:attrNameLst>
                                      </p:cBhvr>
                                      <p:to>
                                        <p:strVal val="hidden"/>
                                      </p:to>
                                    </p:set>
                                  </p:childTnLst>
                                </p:cTn>
                              </p:par>
                              <p:par>
                                <p:cTn id="140" presetID="1" presetClass="entr" presetSubtype="0" fill="hold" nodeType="withEffect">
                                  <p:stCondLst>
                                    <p:cond delay="0"/>
                                  </p:stCondLst>
                                  <p:childTnLst>
                                    <p:set>
                                      <p:cBhvr>
                                        <p:cTn id="141" dur="1" fill="hold">
                                          <p:stCondLst>
                                            <p:cond delay="0"/>
                                          </p:stCondLst>
                                        </p:cTn>
                                        <p:tgtEl>
                                          <p:spTgt spid="10"/>
                                        </p:tgtEl>
                                        <p:attrNameLst>
                                          <p:attrName>style.visibility</p:attrName>
                                        </p:attrNameLst>
                                      </p:cBhvr>
                                      <p:to>
                                        <p:strVal val="visible"/>
                                      </p:to>
                                    </p:set>
                                  </p:childTnLst>
                                </p:cTn>
                              </p:par>
                            </p:childTnLst>
                          </p:cTn>
                        </p:par>
                      </p:childTnLst>
                    </p:cTn>
                  </p:par>
                  <p:par>
                    <p:cTn id="142" fill="hold">
                      <p:stCondLst>
                        <p:cond delay="indefinite"/>
                      </p:stCondLst>
                      <p:childTnLst>
                        <p:par>
                          <p:cTn id="143" fill="hold">
                            <p:stCondLst>
                              <p:cond delay="0"/>
                            </p:stCondLst>
                            <p:childTnLst>
                              <p:par>
                                <p:cTn id="144" presetID="10" presetClass="entr" presetSubtype="0" fill="hold" grpId="0" nodeType="clickEffect">
                                  <p:stCondLst>
                                    <p:cond delay="0"/>
                                  </p:stCondLst>
                                  <p:childTnLst>
                                    <p:set>
                                      <p:cBhvr>
                                        <p:cTn id="145" dur="1" fill="hold">
                                          <p:stCondLst>
                                            <p:cond delay="0"/>
                                          </p:stCondLst>
                                        </p:cTn>
                                        <p:tgtEl>
                                          <p:spTgt spid="8"/>
                                        </p:tgtEl>
                                        <p:attrNameLst>
                                          <p:attrName>style.visibility</p:attrName>
                                        </p:attrNameLst>
                                      </p:cBhvr>
                                      <p:to>
                                        <p:strVal val="visible"/>
                                      </p:to>
                                    </p:set>
                                    <p:animEffect transition="in" filter="fade">
                                      <p:cBhvr>
                                        <p:cTn id="14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0" grpId="0" animBg="1"/>
      <p:bldP spid="100"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E5829D6A-09F9-4ECE-8C2F-BEF6D2D7584E}"/>
              </a:ext>
            </a:extLst>
          </p:cNvPr>
          <p:cNvGrpSpPr/>
          <p:nvPr/>
        </p:nvGrpSpPr>
        <p:grpSpPr>
          <a:xfrm>
            <a:off x="4227582" y="2775101"/>
            <a:ext cx="3736839" cy="1533773"/>
            <a:chOff x="2221615" y="3619193"/>
            <a:chExt cx="3736839" cy="1533773"/>
          </a:xfrm>
        </p:grpSpPr>
        <p:pic>
          <p:nvPicPr>
            <p:cNvPr id="56" name="Picture 55">
              <a:extLst>
                <a:ext uri="{FF2B5EF4-FFF2-40B4-BE49-F238E27FC236}">
                  <a16:creationId xmlns:a16="http://schemas.microsoft.com/office/drawing/2014/main" id="{18D74C83-57B0-4FEA-8C0D-E037E6422F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21615" y="3619193"/>
              <a:ext cx="311742" cy="1533773"/>
            </a:xfrm>
            <a:prstGeom prst="rect">
              <a:avLst/>
            </a:prstGeom>
          </p:spPr>
        </p:pic>
        <p:grpSp>
          <p:nvGrpSpPr>
            <p:cNvPr id="58" name="Group 57">
              <a:extLst>
                <a:ext uri="{FF2B5EF4-FFF2-40B4-BE49-F238E27FC236}">
                  <a16:creationId xmlns:a16="http://schemas.microsoft.com/office/drawing/2014/main" id="{1D712F00-DF08-46B5-9406-071E445E05C1}"/>
                </a:ext>
              </a:extLst>
            </p:cNvPr>
            <p:cNvGrpSpPr/>
            <p:nvPr/>
          </p:nvGrpSpPr>
          <p:grpSpPr>
            <a:xfrm>
              <a:off x="2928347" y="3637175"/>
              <a:ext cx="426463" cy="1494078"/>
              <a:chOff x="2775947" y="3484775"/>
              <a:chExt cx="426463" cy="1494078"/>
            </a:xfrm>
          </p:grpSpPr>
          <p:pic>
            <p:nvPicPr>
              <p:cNvPr id="59" name="Picture 58" descr="A drawing of a face  Description automatically generated">
                <a:extLst>
                  <a:ext uri="{FF2B5EF4-FFF2-40B4-BE49-F238E27FC236}">
                    <a16:creationId xmlns:a16="http://schemas.microsoft.com/office/drawing/2014/main" id="{E20F3948-8749-41CF-9337-20C6F613EE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75947" y="3484775"/>
                <a:ext cx="426463" cy="426463"/>
              </a:xfrm>
              <a:prstGeom prst="rect">
                <a:avLst/>
              </a:prstGeom>
            </p:spPr>
          </p:pic>
          <p:pic>
            <p:nvPicPr>
              <p:cNvPr id="60" name="Picture 59" descr="A drawing of a face  Description automatically generated">
                <a:extLst>
                  <a:ext uri="{FF2B5EF4-FFF2-40B4-BE49-F238E27FC236}">
                    <a16:creationId xmlns:a16="http://schemas.microsoft.com/office/drawing/2014/main" id="{18B99575-CBE9-44B2-85CD-6662FD87C9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75947" y="4018582"/>
                <a:ext cx="426463" cy="426463"/>
              </a:xfrm>
              <a:prstGeom prst="rect">
                <a:avLst/>
              </a:prstGeom>
            </p:spPr>
          </p:pic>
          <p:pic>
            <p:nvPicPr>
              <p:cNvPr id="61" name="Picture 60" descr="A drawing of a face  Description automatically generated">
                <a:extLst>
                  <a:ext uri="{FF2B5EF4-FFF2-40B4-BE49-F238E27FC236}">
                    <a16:creationId xmlns:a16="http://schemas.microsoft.com/office/drawing/2014/main" id="{CD727BAC-4C58-4F33-B675-A2536F3BFE0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75947" y="4552390"/>
                <a:ext cx="426463" cy="426463"/>
              </a:xfrm>
              <a:prstGeom prst="rect">
                <a:avLst/>
              </a:prstGeom>
            </p:spPr>
          </p:pic>
        </p:grpSp>
        <p:grpSp>
          <p:nvGrpSpPr>
            <p:cNvPr id="62" name="Group 61">
              <a:extLst>
                <a:ext uri="{FF2B5EF4-FFF2-40B4-BE49-F238E27FC236}">
                  <a16:creationId xmlns:a16="http://schemas.microsoft.com/office/drawing/2014/main" id="{239032A0-A301-4610-A75D-2C5F4AA5F5B2}"/>
                </a:ext>
              </a:extLst>
            </p:cNvPr>
            <p:cNvGrpSpPr/>
            <p:nvPr/>
          </p:nvGrpSpPr>
          <p:grpSpPr>
            <a:xfrm>
              <a:off x="3442599" y="3637175"/>
              <a:ext cx="426463" cy="1494078"/>
              <a:chOff x="3290199" y="3484775"/>
              <a:chExt cx="426463" cy="1494078"/>
            </a:xfrm>
          </p:grpSpPr>
          <p:pic>
            <p:nvPicPr>
              <p:cNvPr id="63" name="Picture 62" descr="A drawing of a face  Description automatically generated">
                <a:extLst>
                  <a:ext uri="{FF2B5EF4-FFF2-40B4-BE49-F238E27FC236}">
                    <a16:creationId xmlns:a16="http://schemas.microsoft.com/office/drawing/2014/main" id="{414DDB58-1200-466E-8227-9FD1329D041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0199" y="3484775"/>
                <a:ext cx="426463" cy="426463"/>
              </a:xfrm>
              <a:prstGeom prst="rect">
                <a:avLst/>
              </a:prstGeom>
            </p:spPr>
          </p:pic>
          <p:pic>
            <p:nvPicPr>
              <p:cNvPr id="64" name="Picture 63" descr="A drawing of a face  Description automatically generated">
                <a:extLst>
                  <a:ext uri="{FF2B5EF4-FFF2-40B4-BE49-F238E27FC236}">
                    <a16:creationId xmlns:a16="http://schemas.microsoft.com/office/drawing/2014/main" id="{5347352A-5709-4613-B2AE-3EAF7FDBE4A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0199" y="4018582"/>
                <a:ext cx="426463" cy="426463"/>
              </a:xfrm>
              <a:prstGeom prst="rect">
                <a:avLst/>
              </a:prstGeom>
            </p:spPr>
          </p:pic>
          <p:pic>
            <p:nvPicPr>
              <p:cNvPr id="65" name="Picture 64" descr="A drawing of a face  Description automatically generated">
                <a:extLst>
                  <a:ext uri="{FF2B5EF4-FFF2-40B4-BE49-F238E27FC236}">
                    <a16:creationId xmlns:a16="http://schemas.microsoft.com/office/drawing/2014/main" id="{CC61DFF9-C2F7-4D5D-A1BF-91C769F259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0199" y="4552390"/>
                <a:ext cx="426463" cy="426463"/>
              </a:xfrm>
              <a:prstGeom prst="rect">
                <a:avLst/>
              </a:prstGeom>
            </p:spPr>
          </p:pic>
        </p:grpSp>
        <p:grpSp>
          <p:nvGrpSpPr>
            <p:cNvPr id="66" name="Group 65">
              <a:extLst>
                <a:ext uri="{FF2B5EF4-FFF2-40B4-BE49-F238E27FC236}">
                  <a16:creationId xmlns:a16="http://schemas.microsoft.com/office/drawing/2014/main" id="{AAA43497-6AA3-466C-8088-32613BB6A0F3}"/>
                </a:ext>
              </a:extLst>
            </p:cNvPr>
            <p:cNvGrpSpPr/>
            <p:nvPr/>
          </p:nvGrpSpPr>
          <p:grpSpPr>
            <a:xfrm>
              <a:off x="3967163" y="3637175"/>
              <a:ext cx="426463" cy="1494078"/>
              <a:chOff x="3814763" y="3484775"/>
              <a:chExt cx="426463" cy="1494078"/>
            </a:xfrm>
          </p:grpSpPr>
          <p:pic>
            <p:nvPicPr>
              <p:cNvPr id="75" name="Picture 74">
                <a:extLst>
                  <a:ext uri="{FF2B5EF4-FFF2-40B4-BE49-F238E27FC236}">
                    <a16:creationId xmlns:a16="http://schemas.microsoft.com/office/drawing/2014/main" id="{C48A7814-8E62-422B-A524-09C9B29A786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3484775"/>
                <a:ext cx="426463" cy="426463"/>
              </a:xfrm>
              <a:prstGeom prst="rect">
                <a:avLst/>
              </a:prstGeom>
            </p:spPr>
          </p:pic>
          <p:pic>
            <p:nvPicPr>
              <p:cNvPr id="78" name="Picture 77">
                <a:extLst>
                  <a:ext uri="{FF2B5EF4-FFF2-40B4-BE49-F238E27FC236}">
                    <a16:creationId xmlns:a16="http://schemas.microsoft.com/office/drawing/2014/main" id="{13B0A834-9E28-4742-905C-A9937FE983F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4018583"/>
                <a:ext cx="426463" cy="426463"/>
              </a:xfrm>
              <a:prstGeom prst="rect">
                <a:avLst/>
              </a:prstGeom>
            </p:spPr>
          </p:pic>
          <p:pic>
            <p:nvPicPr>
              <p:cNvPr id="79" name="Picture 78">
                <a:extLst>
                  <a:ext uri="{FF2B5EF4-FFF2-40B4-BE49-F238E27FC236}">
                    <a16:creationId xmlns:a16="http://schemas.microsoft.com/office/drawing/2014/main" id="{7B60EC19-F2E1-484F-A72F-9DFF61859F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4552390"/>
                <a:ext cx="426463" cy="426463"/>
              </a:xfrm>
              <a:prstGeom prst="rect">
                <a:avLst/>
              </a:prstGeom>
            </p:spPr>
          </p:pic>
        </p:grpSp>
        <p:grpSp>
          <p:nvGrpSpPr>
            <p:cNvPr id="84" name="Group 83">
              <a:extLst>
                <a:ext uri="{FF2B5EF4-FFF2-40B4-BE49-F238E27FC236}">
                  <a16:creationId xmlns:a16="http://schemas.microsoft.com/office/drawing/2014/main" id="{ADAF8E2C-94E8-4F09-B8A4-C761376E3079}"/>
                </a:ext>
              </a:extLst>
            </p:cNvPr>
            <p:cNvGrpSpPr/>
            <p:nvPr/>
          </p:nvGrpSpPr>
          <p:grpSpPr>
            <a:xfrm>
              <a:off x="4488772" y="3637175"/>
              <a:ext cx="426463" cy="1494078"/>
              <a:chOff x="3814763" y="3484775"/>
              <a:chExt cx="426463" cy="1494078"/>
            </a:xfrm>
          </p:grpSpPr>
          <p:pic>
            <p:nvPicPr>
              <p:cNvPr id="85" name="Picture 84">
                <a:extLst>
                  <a:ext uri="{FF2B5EF4-FFF2-40B4-BE49-F238E27FC236}">
                    <a16:creationId xmlns:a16="http://schemas.microsoft.com/office/drawing/2014/main" id="{B48FB2E6-96CA-4BDC-B618-D9F4FA8B38A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3484775"/>
                <a:ext cx="426463" cy="426463"/>
              </a:xfrm>
              <a:prstGeom prst="rect">
                <a:avLst/>
              </a:prstGeom>
            </p:spPr>
          </p:pic>
          <p:pic>
            <p:nvPicPr>
              <p:cNvPr id="86" name="Picture 85">
                <a:extLst>
                  <a:ext uri="{FF2B5EF4-FFF2-40B4-BE49-F238E27FC236}">
                    <a16:creationId xmlns:a16="http://schemas.microsoft.com/office/drawing/2014/main" id="{0E7CD1C5-C107-46C9-A4BA-E99284ED19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4018583"/>
                <a:ext cx="426463" cy="426463"/>
              </a:xfrm>
              <a:prstGeom prst="rect">
                <a:avLst/>
              </a:prstGeom>
            </p:spPr>
          </p:pic>
          <p:pic>
            <p:nvPicPr>
              <p:cNvPr id="87" name="Picture 86">
                <a:extLst>
                  <a:ext uri="{FF2B5EF4-FFF2-40B4-BE49-F238E27FC236}">
                    <a16:creationId xmlns:a16="http://schemas.microsoft.com/office/drawing/2014/main" id="{112494BE-F9A1-4F30-9A2D-465EA493674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4552390"/>
                <a:ext cx="426463" cy="426463"/>
              </a:xfrm>
              <a:prstGeom prst="rect">
                <a:avLst/>
              </a:prstGeom>
            </p:spPr>
          </p:pic>
        </p:grpSp>
        <p:grpSp>
          <p:nvGrpSpPr>
            <p:cNvPr id="88" name="Group 87">
              <a:extLst>
                <a:ext uri="{FF2B5EF4-FFF2-40B4-BE49-F238E27FC236}">
                  <a16:creationId xmlns:a16="http://schemas.microsoft.com/office/drawing/2014/main" id="{A883D349-4B49-414D-A2EF-2E86BA956A2F}"/>
                </a:ext>
              </a:extLst>
            </p:cNvPr>
            <p:cNvGrpSpPr/>
            <p:nvPr/>
          </p:nvGrpSpPr>
          <p:grpSpPr>
            <a:xfrm>
              <a:off x="5010381" y="3637175"/>
              <a:ext cx="426463" cy="1494078"/>
              <a:chOff x="3814763" y="3484775"/>
              <a:chExt cx="426463" cy="1494078"/>
            </a:xfrm>
          </p:grpSpPr>
          <p:pic>
            <p:nvPicPr>
              <p:cNvPr id="89" name="Picture 88">
                <a:extLst>
                  <a:ext uri="{FF2B5EF4-FFF2-40B4-BE49-F238E27FC236}">
                    <a16:creationId xmlns:a16="http://schemas.microsoft.com/office/drawing/2014/main" id="{ABF10ADA-CD93-4BDB-A721-A78300EBC5C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3484775"/>
                <a:ext cx="426463" cy="426463"/>
              </a:xfrm>
              <a:prstGeom prst="rect">
                <a:avLst/>
              </a:prstGeom>
            </p:spPr>
          </p:pic>
          <p:pic>
            <p:nvPicPr>
              <p:cNvPr id="90" name="Picture 89">
                <a:extLst>
                  <a:ext uri="{FF2B5EF4-FFF2-40B4-BE49-F238E27FC236}">
                    <a16:creationId xmlns:a16="http://schemas.microsoft.com/office/drawing/2014/main" id="{F8997126-A423-493C-A7D6-DB99BE61BF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4018583"/>
                <a:ext cx="426463" cy="426463"/>
              </a:xfrm>
              <a:prstGeom prst="rect">
                <a:avLst/>
              </a:prstGeom>
            </p:spPr>
          </p:pic>
          <p:pic>
            <p:nvPicPr>
              <p:cNvPr id="91" name="Picture 90">
                <a:extLst>
                  <a:ext uri="{FF2B5EF4-FFF2-40B4-BE49-F238E27FC236}">
                    <a16:creationId xmlns:a16="http://schemas.microsoft.com/office/drawing/2014/main" id="{3E87E544-F7D6-40A3-A9DF-643B014D891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4552390"/>
                <a:ext cx="426463" cy="426463"/>
              </a:xfrm>
              <a:prstGeom prst="rect">
                <a:avLst/>
              </a:prstGeom>
            </p:spPr>
          </p:pic>
        </p:grpSp>
        <p:grpSp>
          <p:nvGrpSpPr>
            <p:cNvPr id="92" name="Group 91">
              <a:extLst>
                <a:ext uri="{FF2B5EF4-FFF2-40B4-BE49-F238E27FC236}">
                  <a16:creationId xmlns:a16="http://schemas.microsoft.com/office/drawing/2014/main" id="{1C886DB8-6FAC-4BD0-9FE0-C8CFDB2FAF2A}"/>
                </a:ext>
              </a:extLst>
            </p:cNvPr>
            <p:cNvGrpSpPr/>
            <p:nvPr/>
          </p:nvGrpSpPr>
          <p:grpSpPr>
            <a:xfrm>
              <a:off x="5531991" y="3637175"/>
              <a:ext cx="426463" cy="1494078"/>
              <a:chOff x="3814763" y="3484775"/>
              <a:chExt cx="426463" cy="1494078"/>
            </a:xfrm>
          </p:grpSpPr>
          <p:pic>
            <p:nvPicPr>
              <p:cNvPr id="93" name="Picture 92">
                <a:extLst>
                  <a:ext uri="{FF2B5EF4-FFF2-40B4-BE49-F238E27FC236}">
                    <a16:creationId xmlns:a16="http://schemas.microsoft.com/office/drawing/2014/main" id="{881C82E1-B186-404B-AB1B-D065E2A1D29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3484775"/>
                <a:ext cx="426463" cy="426463"/>
              </a:xfrm>
              <a:prstGeom prst="rect">
                <a:avLst/>
              </a:prstGeom>
            </p:spPr>
          </p:pic>
          <p:pic>
            <p:nvPicPr>
              <p:cNvPr id="94" name="Picture 93">
                <a:extLst>
                  <a:ext uri="{FF2B5EF4-FFF2-40B4-BE49-F238E27FC236}">
                    <a16:creationId xmlns:a16="http://schemas.microsoft.com/office/drawing/2014/main" id="{4C2166F3-64B1-4652-BB7E-067A8C032E3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4018583"/>
                <a:ext cx="426463" cy="426463"/>
              </a:xfrm>
              <a:prstGeom prst="rect">
                <a:avLst/>
              </a:prstGeom>
            </p:spPr>
          </p:pic>
          <p:pic>
            <p:nvPicPr>
              <p:cNvPr id="95" name="Picture 94">
                <a:extLst>
                  <a:ext uri="{FF2B5EF4-FFF2-40B4-BE49-F238E27FC236}">
                    <a16:creationId xmlns:a16="http://schemas.microsoft.com/office/drawing/2014/main" id="{99AD93FF-C547-44B2-A36B-9F8F00FDBD5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4763" y="4552390"/>
                <a:ext cx="426463" cy="426463"/>
              </a:xfrm>
              <a:prstGeom prst="rect">
                <a:avLst/>
              </a:prstGeom>
            </p:spPr>
          </p:pic>
        </p:grpSp>
      </p:grpSp>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1:5</a:t>
            </a:r>
          </a:p>
        </p:txBody>
      </p:sp>
      <p:sp>
        <p:nvSpPr>
          <p:cNvPr id="3" name="TextBox 2">
            <a:extLst>
              <a:ext uri="{FF2B5EF4-FFF2-40B4-BE49-F238E27FC236}">
                <a16:creationId xmlns:a16="http://schemas.microsoft.com/office/drawing/2014/main" id="{3189C4C5-B087-4ADA-A443-5BD9BB4845A3}"/>
              </a:ext>
            </a:extLst>
          </p:cNvPr>
          <p:cNvSpPr txBox="1"/>
          <p:nvPr/>
        </p:nvSpPr>
        <p:spPr bwMode="auto">
          <a:xfrm>
            <a:off x="1707813" y="920309"/>
            <a:ext cx="877637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100" dirty="0">
                <a:latin typeface="Myriad Pro Semibold" charset="0"/>
                <a:ea typeface="Myriad Pro Semibold" charset="0"/>
                <a:cs typeface="Myriad Pro Semibold" charset="0"/>
              </a:rPr>
              <a:t>73 marbles shared equally between 3 children. How many marbles each?</a:t>
            </a:r>
            <a:endParaRPr lang="en-GB" sz="2100" dirty="0">
              <a:solidFill>
                <a:srgbClr val="FF0000"/>
              </a:solidFill>
              <a:latin typeface="Myriad Pro Semibold" charset="0"/>
              <a:ea typeface="Myriad Pro Semibold" charset="0"/>
              <a:cs typeface="Myriad Pro Semibold" charset="0"/>
            </a:endParaRPr>
          </a:p>
        </p:txBody>
      </p:sp>
      <p:sp>
        <p:nvSpPr>
          <p:cNvPr id="4" name="TextBox 3">
            <a:extLst>
              <a:ext uri="{FF2B5EF4-FFF2-40B4-BE49-F238E27FC236}">
                <a16:creationId xmlns:a16="http://schemas.microsoft.com/office/drawing/2014/main" id="{4E49C92E-90D5-46C4-AFE8-47583093450B}"/>
              </a:ext>
            </a:extLst>
          </p:cNvPr>
          <p:cNvSpPr txBox="1"/>
          <p:nvPr/>
        </p:nvSpPr>
        <p:spPr bwMode="auto">
          <a:xfrm>
            <a:off x="4817565" y="1524946"/>
            <a:ext cx="148790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latin typeface="Myriad Pro Semibold" charset="0"/>
                <a:ea typeface="Myriad Pro Semibold" charset="0"/>
                <a:cs typeface="Myriad Pro Semibold" charset="0"/>
              </a:rPr>
              <a:t>73  ÷  3  =</a:t>
            </a:r>
            <a:endParaRPr lang="en-GB" sz="2200" dirty="0">
              <a:solidFill>
                <a:srgbClr val="C00000"/>
              </a:solidFill>
              <a:latin typeface="Myriad Pro Semibold" charset="0"/>
              <a:ea typeface="Myriad Pro Semibold" charset="0"/>
              <a:cs typeface="Myriad Pro Semibold" charset="0"/>
            </a:endParaRPr>
          </a:p>
        </p:txBody>
      </p:sp>
      <p:sp>
        <p:nvSpPr>
          <p:cNvPr id="5" name="Rectangle 4">
            <a:extLst>
              <a:ext uri="{FF2B5EF4-FFF2-40B4-BE49-F238E27FC236}">
                <a16:creationId xmlns:a16="http://schemas.microsoft.com/office/drawing/2014/main" id="{C8C3D5A4-F342-44AB-9A2A-64882A2EDEE3}"/>
              </a:ext>
            </a:extLst>
          </p:cNvPr>
          <p:cNvSpPr/>
          <p:nvPr/>
        </p:nvSpPr>
        <p:spPr bwMode="auto">
          <a:xfrm>
            <a:off x="6486116" y="1515420"/>
            <a:ext cx="882583"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
        <p:nvSpPr>
          <p:cNvPr id="6" name="TextBox 5">
            <a:extLst>
              <a:ext uri="{FF2B5EF4-FFF2-40B4-BE49-F238E27FC236}">
                <a16:creationId xmlns:a16="http://schemas.microsoft.com/office/drawing/2014/main" id="{F19057F0-8E77-4921-90B1-30E30DDE84DC}"/>
              </a:ext>
            </a:extLst>
          </p:cNvPr>
          <p:cNvSpPr txBox="1"/>
          <p:nvPr/>
        </p:nvSpPr>
        <p:spPr bwMode="auto">
          <a:xfrm>
            <a:off x="6480811" y="1524945"/>
            <a:ext cx="893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latin typeface="Myriad Pro Semibold" charset="0"/>
                <a:ea typeface="Myriad Pro Semibold" charset="0"/>
                <a:cs typeface="Myriad Pro Semibold" charset="0"/>
              </a:rPr>
              <a:t>24 r 1</a:t>
            </a:r>
          </a:p>
        </p:txBody>
      </p:sp>
      <p:sp>
        <p:nvSpPr>
          <p:cNvPr id="8" name="TextBox 7">
            <a:extLst>
              <a:ext uri="{FF2B5EF4-FFF2-40B4-BE49-F238E27FC236}">
                <a16:creationId xmlns:a16="http://schemas.microsoft.com/office/drawing/2014/main" id="{F4FBB251-8CBC-4ABB-A988-50B1833C7F4E}"/>
              </a:ext>
            </a:extLst>
          </p:cNvPr>
          <p:cNvSpPr txBox="1"/>
          <p:nvPr/>
        </p:nvSpPr>
        <p:spPr bwMode="auto">
          <a:xfrm>
            <a:off x="4205901" y="5537746"/>
            <a:ext cx="378020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solidFill>
                  <a:srgbClr val="FF0000"/>
                </a:solidFill>
                <a:latin typeface="Myriad Pro Semibold" charset="0"/>
                <a:ea typeface="Myriad Pro Semibold" charset="0"/>
                <a:cs typeface="Myriad Pro Semibold" charset="0"/>
              </a:rPr>
              <a:t>13 ones ÷ 3 = 4 ones r 1 one</a:t>
            </a:r>
          </a:p>
        </p:txBody>
      </p:sp>
      <p:sp>
        <p:nvSpPr>
          <p:cNvPr id="96" name="TextBox 95">
            <a:extLst>
              <a:ext uri="{FF2B5EF4-FFF2-40B4-BE49-F238E27FC236}">
                <a16:creationId xmlns:a16="http://schemas.microsoft.com/office/drawing/2014/main" id="{F483A40F-9A75-4742-8D6C-A6D0BFE8E6BB}"/>
              </a:ext>
            </a:extLst>
          </p:cNvPr>
          <p:cNvSpPr txBox="1"/>
          <p:nvPr/>
        </p:nvSpPr>
        <p:spPr bwMode="auto">
          <a:xfrm>
            <a:off x="4328594" y="5128144"/>
            <a:ext cx="353481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solidFill>
                  <a:srgbClr val="0070C0"/>
                </a:solidFill>
                <a:latin typeface="Myriad Pro Semibold" charset="0"/>
                <a:ea typeface="Myriad Pro Semibold" charset="0"/>
                <a:cs typeface="Myriad Pro Semibold" charset="0"/>
              </a:rPr>
              <a:t>7 tens ÷ 3 = 2 tens r 1 ten</a:t>
            </a:r>
          </a:p>
        </p:txBody>
      </p:sp>
      <p:pic>
        <p:nvPicPr>
          <p:cNvPr id="97" name="Picture 96">
            <a:extLst>
              <a:ext uri="{FF2B5EF4-FFF2-40B4-BE49-F238E27FC236}">
                <a16:creationId xmlns:a16="http://schemas.microsoft.com/office/drawing/2014/main" id="{A15A625D-B68D-49DF-985D-7DCFE3ACBF6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2806923" y="5050283"/>
            <a:ext cx="6578154" cy="1280271"/>
          </a:xfrm>
          <a:prstGeom prst="rect">
            <a:avLst/>
          </a:prstGeom>
        </p:spPr>
      </p:pic>
      <p:pic>
        <p:nvPicPr>
          <p:cNvPr id="99" name="Picture 98">
            <a:extLst>
              <a:ext uri="{FF2B5EF4-FFF2-40B4-BE49-F238E27FC236}">
                <a16:creationId xmlns:a16="http://schemas.microsoft.com/office/drawing/2014/main" id="{ADFB8A6D-F4D6-477D-94F0-F1A313F662D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95988" y="2825055"/>
            <a:ext cx="426463" cy="426463"/>
          </a:xfrm>
          <a:prstGeom prst="rect">
            <a:avLst/>
          </a:prstGeom>
        </p:spPr>
      </p:pic>
    </p:spTree>
    <p:extLst>
      <p:ext uri="{BB962C8B-B14F-4D97-AF65-F5344CB8AC3E}">
        <p14:creationId xmlns:p14="http://schemas.microsoft.com/office/powerpoint/2010/main" val="1267901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96"/>
                                        </p:tgtEl>
                                      </p:cBhvr>
                                    </p:animEffect>
                                    <p:set>
                                      <p:cBhvr>
                                        <p:cTn id="7" dur="1" fill="hold">
                                          <p:stCondLst>
                                            <p:cond delay="499"/>
                                          </p:stCondLst>
                                        </p:cTn>
                                        <p:tgtEl>
                                          <p:spTgt spid="96"/>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8"/>
                                        </p:tgtEl>
                                      </p:cBhvr>
                                    </p:animEffect>
                                    <p:set>
                                      <p:cBhvr>
                                        <p:cTn id="10" dur="1" fill="hold">
                                          <p:stCondLst>
                                            <p:cond delay="499"/>
                                          </p:stCondLst>
                                        </p:cTn>
                                        <p:tgtEl>
                                          <p:spTgt spid="8"/>
                                        </p:tgtEl>
                                        <p:attrNameLst>
                                          <p:attrName>style.visibility</p:attrName>
                                        </p:attrNameLst>
                                      </p:cBhvr>
                                      <p:to>
                                        <p:strVal val="hidden"/>
                                      </p:to>
                                    </p:se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97"/>
                                        </p:tgtEl>
                                        <p:attrNameLst>
                                          <p:attrName>style.visibility</p:attrName>
                                        </p:attrNameLst>
                                      </p:cBhvr>
                                      <p:to>
                                        <p:strVal val="visible"/>
                                      </p:to>
                                    </p:set>
                                    <p:animEffect transition="in" filter="fade">
                                      <p:cBhvr>
                                        <p:cTn id="14" dur="500"/>
                                        <p:tgtEl>
                                          <p:spTgt spid="97"/>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1:7</a:t>
            </a:r>
          </a:p>
        </p:txBody>
      </p:sp>
      <p:pic>
        <p:nvPicPr>
          <p:cNvPr id="9" name="Picture 8" descr="A close up of a logo  Description automatically generated">
            <a:extLst>
              <a:ext uri="{FF2B5EF4-FFF2-40B4-BE49-F238E27FC236}">
                <a16:creationId xmlns:a16="http://schemas.microsoft.com/office/drawing/2014/main" id="{E1F9899A-84D8-4443-86FA-48086D1520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39715" y="1608334"/>
            <a:ext cx="5112573" cy="4127468"/>
          </a:xfrm>
          <a:prstGeom prst="rect">
            <a:avLst/>
          </a:prstGeom>
        </p:spPr>
      </p:pic>
    </p:spTree>
    <p:extLst>
      <p:ext uri="{BB962C8B-B14F-4D97-AF65-F5344CB8AC3E}">
        <p14:creationId xmlns:p14="http://schemas.microsoft.com/office/powerpoint/2010/main" val="37939531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77738B8-D608-497A-A13B-9F89432D119B}"/>
              </a:ext>
            </a:extLst>
          </p:cNvPr>
          <p:cNvSpPr>
            <a:spLocks noGrp="1"/>
          </p:cNvSpPr>
          <p:nvPr>
            <p:ph type="ftr" sz="quarter" idx="11"/>
          </p:nvPr>
        </p:nvSpPr>
        <p:spPr/>
        <p:txBody>
          <a:bodyPr/>
          <a:lstStyle/>
          <a:p>
            <a:pPr>
              <a:defRPr/>
            </a:pPr>
            <a:r>
              <a:rPr lang="en-GB" dirty="0"/>
              <a:t>Curriculum Prioritisation for Primary Maths</a:t>
            </a:r>
          </a:p>
        </p:txBody>
      </p:sp>
      <p:sp>
        <p:nvSpPr>
          <p:cNvPr id="6" name="Content Placeholder 10">
            <a:extLst>
              <a:ext uri="{FF2B5EF4-FFF2-40B4-BE49-F238E27FC236}">
                <a16:creationId xmlns:a16="http://schemas.microsoft.com/office/drawing/2014/main" id="{6B3DC813-0F66-4EE3-8EA3-390547BADAA4}"/>
              </a:ext>
            </a:extLst>
          </p:cNvPr>
          <p:cNvSpPr txBox="1">
            <a:spLocks/>
          </p:cNvSpPr>
          <p:nvPr/>
        </p:nvSpPr>
        <p:spPr>
          <a:xfrm>
            <a:off x="594008" y="3429000"/>
            <a:ext cx="11140162" cy="695052"/>
          </a:xfrm>
          <a:prstGeom prst="rect">
            <a:avLst/>
          </a:prstGeom>
        </p:spPr>
        <p:txBody>
          <a:bodyPr/>
          <a:lstStyle>
            <a:lvl1pPr marL="257168" indent="-257168" algn="l" rtl="0" eaLnBrk="0" fontAlgn="base" hangingPunct="0">
              <a:spcBef>
                <a:spcPct val="20000"/>
              </a:spcBef>
              <a:spcAft>
                <a:spcPct val="0"/>
              </a:spcAft>
              <a:buClr>
                <a:schemeClr val="tx2"/>
              </a:buClr>
              <a:buFont typeface="Arial" panose="020B0604020202020204" pitchFamily="34" charset="0"/>
              <a:defRPr sz="2400">
                <a:solidFill>
                  <a:srgbClr val="585858"/>
                </a:solidFill>
                <a:latin typeface="+mn-lt"/>
                <a:ea typeface="+mn-ea"/>
                <a:cs typeface="+mn-cs"/>
              </a:defRPr>
            </a:lvl1pPr>
            <a:lvl2pPr marL="557199" indent="-214308" algn="l" rtl="0" eaLnBrk="0" fontAlgn="base" hangingPunct="0">
              <a:spcBef>
                <a:spcPct val="20000"/>
              </a:spcBef>
              <a:spcAft>
                <a:spcPct val="0"/>
              </a:spcAft>
              <a:buClr>
                <a:srgbClr val="00628C"/>
              </a:buClr>
              <a:buFont typeface="Arial" panose="020B0604020202020204" pitchFamily="34" charset="0"/>
              <a:buChar char="●"/>
              <a:defRPr sz="2100">
                <a:solidFill>
                  <a:srgbClr val="585858"/>
                </a:solidFill>
                <a:latin typeface="+mn-lt"/>
              </a:defRPr>
            </a:lvl2pPr>
            <a:lvl3pPr marL="857228" indent="-171446" algn="l" rtl="0" eaLnBrk="0" fontAlgn="base" hangingPunct="0">
              <a:spcBef>
                <a:spcPct val="20000"/>
              </a:spcBef>
              <a:spcAft>
                <a:spcPct val="0"/>
              </a:spcAft>
              <a:buClr>
                <a:srgbClr val="00628C"/>
              </a:buClr>
              <a:buFont typeface="Arial" panose="020B0604020202020204" pitchFamily="34" charset="0"/>
              <a:buChar char="–"/>
              <a:defRPr sz="1800">
                <a:solidFill>
                  <a:srgbClr val="585858"/>
                </a:solidFill>
                <a:latin typeface="+mn-lt"/>
              </a:defRPr>
            </a:lvl3pPr>
            <a:lvl4pPr marL="1200120" indent="-171446" algn="l" rtl="0" eaLnBrk="0" fontAlgn="base" hangingPunct="0">
              <a:spcBef>
                <a:spcPct val="20000"/>
              </a:spcBef>
              <a:spcAft>
                <a:spcPct val="0"/>
              </a:spcAft>
              <a:buClr>
                <a:schemeClr val="accent2"/>
              </a:buClr>
              <a:buFont typeface="Arial" panose="020B0604020202020204" pitchFamily="34" charset="0"/>
              <a:buChar char="●"/>
              <a:defRPr sz="1425">
                <a:solidFill>
                  <a:schemeClr val="tx1"/>
                </a:solidFill>
                <a:latin typeface="+mn-lt"/>
              </a:defRPr>
            </a:lvl4pPr>
            <a:lvl5pPr marL="1543012" indent="-171446" algn="l" rtl="0" eaLnBrk="0" fontAlgn="base" hangingPunct="0">
              <a:spcBef>
                <a:spcPct val="20000"/>
              </a:spcBef>
              <a:spcAft>
                <a:spcPct val="0"/>
              </a:spcAft>
              <a:buClr>
                <a:schemeClr val="tx2"/>
              </a:buClr>
              <a:buFont typeface="Arial" panose="020B0604020202020204" pitchFamily="34" charset="0"/>
              <a:buChar char="●"/>
              <a:defRPr sz="1425">
                <a:solidFill>
                  <a:schemeClr val="tx1"/>
                </a:solidFill>
                <a:latin typeface="+mn-lt"/>
              </a:defRPr>
            </a:lvl5pPr>
            <a:lvl6pPr marL="1885903" indent="-171446" algn="l" rtl="0" fontAlgn="base">
              <a:spcBef>
                <a:spcPct val="20000"/>
              </a:spcBef>
              <a:spcAft>
                <a:spcPct val="0"/>
              </a:spcAft>
              <a:buClr>
                <a:schemeClr val="tx2"/>
              </a:buClr>
              <a:buFont typeface="Arial" charset="0"/>
              <a:buChar char="●"/>
              <a:defRPr sz="1425">
                <a:solidFill>
                  <a:schemeClr val="tx1"/>
                </a:solidFill>
                <a:latin typeface="+mn-lt"/>
              </a:defRPr>
            </a:lvl6pPr>
            <a:lvl7pPr marL="2228795" indent="-171446" algn="l" rtl="0" fontAlgn="base">
              <a:spcBef>
                <a:spcPct val="20000"/>
              </a:spcBef>
              <a:spcAft>
                <a:spcPct val="0"/>
              </a:spcAft>
              <a:buClr>
                <a:schemeClr val="tx2"/>
              </a:buClr>
              <a:buFont typeface="Arial" charset="0"/>
              <a:buChar char="●"/>
              <a:defRPr sz="1425">
                <a:solidFill>
                  <a:schemeClr val="tx1"/>
                </a:solidFill>
                <a:latin typeface="+mn-lt"/>
              </a:defRPr>
            </a:lvl7pPr>
            <a:lvl8pPr marL="2571686" indent="-171446" algn="l" rtl="0" fontAlgn="base">
              <a:spcBef>
                <a:spcPct val="20000"/>
              </a:spcBef>
              <a:spcAft>
                <a:spcPct val="0"/>
              </a:spcAft>
              <a:buClr>
                <a:schemeClr val="tx2"/>
              </a:buClr>
              <a:buFont typeface="Arial" charset="0"/>
              <a:buChar char="●"/>
              <a:defRPr sz="1425">
                <a:solidFill>
                  <a:schemeClr val="tx1"/>
                </a:solidFill>
                <a:latin typeface="+mn-lt"/>
              </a:defRPr>
            </a:lvl8pPr>
            <a:lvl9pPr marL="2914577" indent="-171446" algn="l" rtl="0" fontAlgn="base">
              <a:spcBef>
                <a:spcPct val="20000"/>
              </a:spcBef>
              <a:spcAft>
                <a:spcPct val="0"/>
              </a:spcAft>
              <a:buClr>
                <a:schemeClr val="tx2"/>
              </a:buClr>
              <a:buFont typeface="Arial" charset="0"/>
              <a:buChar char="●"/>
              <a:defRPr sz="1425">
                <a:solidFill>
                  <a:schemeClr val="tx1"/>
                </a:solidFill>
                <a:latin typeface="+mn-lt"/>
              </a:defRPr>
            </a:lvl9pPr>
          </a:lstStyle>
          <a:p>
            <a:pPr marL="0" marR="0" lvl="0" indent="0" algn="l" defTabSz="914400" rtl="0" eaLnBrk="0" fontAlgn="base" latinLnBrk="0" hangingPunct="0">
              <a:lnSpc>
                <a:spcPct val="120000"/>
              </a:lnSpc>
              <a:spcBef>
                <a:spcPts val="450"/>
              </a:spcBef>
              <a:spcAft>
                <a:spcPts val="450"/>
              </a:spcAft>
              <a:buClr>
                <a:srgbClr val="585858"/>
              </a:buClr>
              <a:buSzTx/>
              <a:buFont typeface="Arial" panose="020B0604020202020204" pitchFamily="34" charset="0"/>
              <a:buNone/>
              <a:tabLst/>
              <a:defRPr/>
            </a:pPr>
            <a:r>
              <a:rPr kumimoji="0" lang="en-GB" sz="2200" b="0" i="0" u="none" strike="noStrike" kern="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The following slides have been collated to support the teaching of this learning </a:t>
            </a:r>
            <a:r>
              <a:rPr lang="en-GB" sz="2200" kern="0" dirty="0">
                <a:latin typeface="Arial" panose="020B0604020202020204" pitchFamily="34" charset="0"/>
                <a:cs typeface="Arial" panose="020B0604020202020204" pitchFamily="34" charset="0"/>
              </a:rPr>
              <a:t>o</a:t>
            </a:r>
            <a:r>
              <a:rPr kumimoji="0" lang="en-GB" sz="2200" b="0" i="0" u="none" strike="noStrike" kern="0" cap="none" spc="0" normalizeH="0" baseline="0" noProof="0" dirty="0" err="1">
                <a:ln>
                  <a:noFill/>
                </a:ln>
                <a:solidFill>
                  <a:srgbClr val="585858"/>
                </a:solidFill>
                <a:effectLst/>
                <a:uLnTx/>
                <a:uFillTx/>
                <a:latin typeface="Arial" panose="020B0604020202020204" pitchFamily="34" charset="0"/>
                <a:ea typeface="+mn-ea"/>
                <a:cs typeface="Arial" panose="020B0604020202020204" pitchFamily="34" charset="0"/>
              </a:rPr>
              <a:t>utcome</a:t>
            </a:r>
            <a:r>
              <a:rPr kumimoji="0" lang="en-GB" sz="2200" b="0" i="0" u="none" strike="noStrike" kern="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a:t>
            </a:r>
            <a:endParaRPr lang="en-GB" sz="2200" kern="0" dirty="0">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951C01F2-34EA-4C3D-8F4C-CDE89203DB3C}"/>
              </a:ext>
            </a:extLst>
          </p:cNvPr>
          <p:cNvSpPr txBox="1">
            <a:spLocks/>
          </p:cNvSpPr>
          <p:nvPr/>
        </p:nvSpPr>
        <p:spPr>
          <a:xfrm>
            <a:off x="594008" y="246063"/>
            <a:ext cx="11262632" cy="42617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2000" b="0" kern="1200">
                <a:solidFill>
                  <a:schemeClr val="bg1"/>
                </a:solidFill>
                <a:latin typeface="Arial" panose="020B0604020202020204" pitchFamily="34" charset="0"/>
                <a:ea typeface="+mj-ea"/>
                <a:cs typeface="Arial" panose="020B0604020202020204" pitchFamily="34" charset="0"/>
              </a:defRPr>
            </a:lvl1pPr>
          </a:lstStyle>
          <a:p>
            <a:r>
              <a:rPr lang="en-GB" sz="2400" b="1" i="0" u="none" strike="noStrike" dirty="0">
                <a:effectLst/>
              </a:rPr>
              <a:t>Year 5, Unit </a:t>
            </a:r>
            <a:r>
              <a:rPr lang="en-GB" sz="2400" b="1" dirty="0"/>
              <a:t>4</a:t>
            </a:r>
            <a:r>
              <a:rPr lang="en-GB" sz="2400" b="1" i="0" u="none" strike="noStrike" dirty="0">
                <a:effectLst/>
              </a:rPr>
              <a:t>, Learning Outcome </a:t>
            </a:r>
            <a:r>
              <a:rPr lang="en-GB" sz="2400" b="1" dirty="0"/>
              <a:t>22</a:t>
            </a:r>
            <a:r>
              <a:rPr lang="en-GB" sz="2400" b="1" i="0" u="none" strike="noStrike" dirty="0">
                <a:effectLst/>
              </a:rPr>
              <a:t>	</a:t>
            </a:r>
            <a:endParaRPr lang="en-GB" sz="2400" b="1" dirty="0"/>
          </a:p>
        </p:txBody>
      </p:sp>
      <p:graphicFrame>
        <p:nvGraphicFramePr>
          <p:cNvPr id="10" name="Table 10">
            <a:extLst>
              <a:ext uri="{FF2B5EF4-FFF2-40B4-BE49-F238E27FC236}">
                <a16:creationId xmlns:a16="http://schemas.microsoft.com/office/drawing/2014/main" id="{C8AEA980-8737-4C62-9C52-A5792F98577C}"/>
              </a:ext>
            </a:extLst>
          </p:cNvPr>
          <p:cNvGraphicFramePr>
            <a:graphicFrameLocks noGrp="1"/>
          </p:cNvGraphicFramePr>
          <p:nvPr>
            <p:extLst>
              <p:ext uri="{D42A27DB-BD31-4B8C-83A1-F6EECF244321}">
                <p14:modId xmlns:p14="http://schemas.microsoft.com/office/powerpoint/2010/main" val="3132992483"/>
              </p:ext>
            </p:extLst>
          </p:nvPr>
        </p:nvGraphicFramePr>
        <p:xfrm>
          <a:off x="594008" y="1097546"/>
          <a:ext cx="11140162" cy="2180225"/>
        </p:xfrm>
        <a:graphic>
          <a:graphicData uri="http://schemas.openxmlformats.org/drawingml/2006/table">
            <a:tbl>
              <a:tblPr firstRow="1" bandRow="1">
                <a:tableStyleId>{5C22544A-7EE6-4342-B048-85BDC9FD1C3A}</a:tableStyleId>
              </a:tblPr>
              <a:tblGrid>
                <a:gridCol w="11140162">
                  <a:extLst>
                    <a:ext uri="{9D8B030D-6E8A-4147-A177-3AD203B41FA5}">
                      <a16:colId xmlns:a16="http://schemas.microsoft.com/office/drawing/2014/main" val="1060325041"/>
                    </a:ext>
                  </a:extLst>
                </a:gridCol>
              </a:tblGrid>
              <a:tr h="573094">
                <a:tc>
                  <a:txBody>
                    <a:bodyPr/>
                    <a:lstStyle/>
                    <a:p>
                      <a:pPr algn="l"/>
                      <a:r>
                        <a:rPr lang="en-GB" sz="2000" dirty="0">
                          <a:latin typeface="Arial" panose="020B0604020202020204" pitchFamily="34" charset="0"/>
                          <a:cs typeface="Arial" panose="020B0604020202020204" pitchFamily="34" charset="0"/>
                        </a:rPr>
                        <a:t>Learning Outcome 22</a:t>
                      </a:r>
                    </a:p>
                  </a:txBody>
                  <a:tcPr anchor="ctr">
                    <a:solidFill>
                      <a:srgbClr val="327473"/>
                    </a:solidFill>
                  </a:tcPr>
                </a:tc>
                <a:extLst>
                  <a:ext uri="{0D108BD9-81ED-4DB2-BD59-A6C34878D82A}">
                    <a16:rowId xmlns:a16="http://schemas.microsoft.com/office/drawing/2014/main" val="2928509842"/>
                  </a:ext>
                </a:extLst>
              </a:tr>
              <a:tr h="1607131">
                <a:tc>
                  <a:txBody>
                    <a:bodyPr/>
                    <a:lstStyle/>
                    <a:p>
                      <a:r>
                        <a:rPr lang="en-GB" sz="2400" b="1" dirty="0">
                          <a:solidFill>
                            <a:schemeClr val="tx1">
                              <a:lumMod val="65000"/>
                              <a:lumOff val="35000"/>
                            </a:schemeClr>
                          </a:solidFill>
                          <a:latin typeface="Arial" panose="020B0604020202020204" pitchFamily="34" charset="0"/>
                          <a:cs typeface="Arial" panose="020B0604020202020204" pitchFamily="34" charset="0"/>
                        </a:rPr>
                        <a:t>Pupils divide a two-digit number by a single-digit number using short division (no exchanging, no remainders)</a:t>
                      </a:r>
                    </a:p>
                  </a:txBody>
                  <a:tcPr anchor="ctr">
                    <a:solidFill>
                      <a:srgbClr val="E5F3F2"/>
                    </a:solidFill>
                  </a:tcPr>
                </a:tc>
                <a:extLst>
                  <a:ext uri="{0D108BD9-81ED-4DB2-BD59-A6C34878D82A}">
                    <a16:rowId xmlns:a16="http://schemas.microsoft.com/office/drawing/2014/main" val="3470628804"/>
                  </a:ext>
                </a:extLst>
              </a:tr>
            </a:tbl>
          </a:graphicData>
        </a:graphic>
      </p:graphicFrame>
      <p:sp>
        <p:nvSpPr>
          <p:cNvPr id="22" name="Action Button: Return 21">
            <a:hlinkClick r:id="rId3" action="ppaction://hlinksldjump" highlightClick="1"/>
            <a:extLst>
              <a:ext uri="{FF2B5EF4-FFF2-40B4-BE49-F238E27FC236}">
                <a16:creationId xmlns:a16="http://schemas.microsoft.com/office/drawing/2014/main" id="{37C1F079-333D-4AA5-AA56-8834EDED5F86}"/>
              </a:ext>
            </a:extLst>
          </p:cNvPr>
          <p:cNvSpPr/>
          <p:nvPr/>
        </p:nvSpPr>
        <p:spPr>
          <a:xfrm>
            <a:off x="594008" y="5996350"/>
            <a:ext cx="360000" cy="360000"/>
          </a:xfrm>
          <a:prstGeom prst="actionButtonReturn">
            <a:avLst/>
          </a:prstGeom>
          <a:solidFill>
            <a:srgbClr val="32747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endParaRPr lang="en-GB" sz="1400" b="1"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47193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EFEC091-CFB1-4B3E-9A93-3CEE3D8156AB}"/>
              </a:ext>
            </a:extLst>
          </p:cNvPr>
          <p:cNvSpPr>
            <a:spLocks noGrp="1"/>
          </p:cNvSpPr>
          <p:nvPr>
            <p:ph type="title"/>
          </p:nvPr>
        </p:nvSpPr>
        <p:spPr/>
        <p:txBody>
          <a:bodyPr>
            <a:noAutofit/>
          </a:bodyPr>
          <a:lstStyle/>
          <a:p>
            <a:r>
              <a:rPr lang="en-GB" dirty="0"/>
              <a:t>Year 5, Unit 4, Learning Outcome 22</a:t>
            </a:r>
          </a:p>
        </p:txBody>
      </p:sp>
      <p:sp>
        <p:nvSpPr>
          <p:cNvPr id="2" name="Footer Placeholder 1">
            <a:extLst>
              <a:ext uri="{FF2B5EF4-FFF2-40B4-BE49-F238E27FC236}">
                <a16:creationId xmlns:a16="http://schemas.microsoft.com/office/drawing/2014/main" id="{AB37683F-0761-4A3E-8B98-0F1BCFD0665A}"/>
              </a:ext>
            </a:extLst>
          </p:cNvPr>
          <p:cNvSpPr>
            <a:spLocks noGrp="1"/>
          </p:cNvSpPr>
          <p:nvPr>
            <p:ph type="ftr" sz="quarter" idx="11"/>
          </p:nvPr>
        </p:nvSpPr>
        <p:spPr/>
        <p:txBody>
          <a:bodyPr/>
          <a:lstStyle/>
          <a:p>
            <a:pPr>
              <a:defRPr/>
            </a:pPr>
            <a:r>
              <a:rPr lang="en-GB"/>
              <a:t>Curriculum Prioritisation for Primary Maths</a:t>
            </a:r>
            <a:endParaRPr lang="en-GB" dirty="0"/>
          </a:p>
        </p:txBody>
      </p:sp>
      <p:sp>
        <p:nvSpPr>
          <p:cNvPr id="11" name="Content Placeholder 10">
            <a:extLst>
              <a:ext uri="{FF2B5EF4-FFF2-40B4-BE49-F238E27FC236}">
                <a16:creationId xmlns:a16="http://schemas.microsoft.com/office/drawing/2014/main" id="{318BEF09-7019-48B2-9AD9-C840302375DF}"/>
              </a:ext>
            </a:extLst>
          </p:cNvPr>
          <p:cNvSpPr>
            <a:spLocks noGrp="1"/>
          </p:cNvSpPr>
          <p:nvPr>
            <p:ph sz="half" idx="4294967295"/>
          </p:nvPr>
        </p:nvSpPr>
        <p:spPr>
          <a:xfrm>
            <a:off x="4514851" y="1063625"/>
            <a:ext cx="6886574" cy="4779963"/>
          </a:xfrm>
        </p:spPr>
        <p:txBody>
          <a:bodyPr>
            <a:normAutofit/>
          </a:bodyPr>
          <a:lstStyle/>
          <a:p>
            <a:pPr>
              <a:lnSpc>
                <a:spcPct val="120000"/>
              </a:lnSpc>
              <a:buClr>
                <a:srgbClr val="585858"/>
              </a:buClr>
            </a:pPr>
            <a:r>
              <a:rPr lang="en-GB" sz="2000" dirty="0"/>
              <a:t>Additional teacher guidance for this outcome should be read first and can be found in this segment of the NCETM Primary Mastery Professional Development Materials:</a:t>
            </a:r>
          </a:p>
          <a:p>
            <a:pPr>
              <a:lnSpc>
                <a:spcPct val="120000"/>
              </a:lnSpc>
              <a:buClr>
                <a:srgbClr val="585858"/>
              </a:buClr>
            </a:pPr>
            <a:r>
              <a:rPr lang="en-GB" sz="2000" dirty="0">
                <a:hlinkClick r:id="rId3"/>
              </a:rPr>
              <a:t>2.15 Division: partitioning leading to short division</a:t>
            </a:r>
            <a:r>
              <a:rPr lang="en-GB" sz="2000" dirty="0"/>
              <a:t> </a:t>
            </a:r>
          </a:p>
          <a:p>
            <a:pPr>
              <a:lnSpc>
                <a:spcPct val="120000"/>
              </a:lnSpc>
              <a:buClr>
                <a:srgbClr val="585858"/>
              </a:buClr>
            </a:pPr>
            <a:r>
              <a:rPr lang="en-GB" sz="2000" dirty="0"/>
              <a:t>The spine materials are divided into ‘teaching points’ and ‘steps in learning’.</a:t>
            </a:r>
          </a:p>
          <a:p>
            <a:pPr>
              <a:lnSpc>
                <a:spcPct val="120000"/>
              </a:lnSpc>
              <a:buClr>
                <a:srgbClr val="585858"/>
              </a:buClr>
            </a:pPr>
            <a:endParaRPr lang="en-GB" dirty="0"/>
          </a:p>
        </p:txBody>
      </p:sp>
      <p:graphicFrame>
        <p:nvGraphicFramePr>
          <p:cNvPr id="3" name="Table 5">
            <a:extLst>
              <a:ext uri="{FF2B5EF4-FFF2-40B4-BE49-F238E27FC236}">
                <a16:creationId xmlns:a16="http://schemas.microsoft.com/office/drawing/2014/main" id="{A51A6EEA-CF4A-4608-9CE1-A42F1F524328}"/>
              </a:ext>
            </a:extLst>
          </p:cNvPr>
          <p:cNvGraphicFramePr>
            <a:graphicFrameLocks noGrp="1"/>
          </p:cNvGraphicFramePr>
          <p:nvPr>
            <p:extLst>
              <p:ext uri="{D42A27DB-BD31-4B8C-83A1-F6EECF244321}">
                <p14:modId xmlns:p14="http://schemas.microsoft.com/office/powerpoint/2010/main" val="3814491640"/>
              </p:ext>
            </p:extLst>
          </p:nvPr>
        </p:nvGraphicFramePr>
        <p:xfrm>
          <a:off x="4514850" y="4258491"/>
          <a:ext cx="6886575" cy="792480"/>
        </p:xfrm>
        <a:graphic>
          <a:graphicData uri="http://schemas.openxmlformats.org/drawingml/2006/table">
            <a:tbl>
              <a:tblPr firstRow="1" bandRow="1">
                <a:tableStyleId>{5C22544A-7EE6-4342-B048-85BDC9FD1C3A}</a:tableStyleId>
              </a:tblPr>
              <a:tblGrid>
                <a:gridCol w="2295525">
                  <a:extLst>
                    <a:ext uri="{9D8B030D-6E8A-4147-A177-3AD203B41FA5}">
                      <a16:colId xmlns:a16="http://schemas.microsoft.com/office/drawing/2014/main" val="507789682"/>
                    </a:ext>
                  </a:extLst>
                </a:gridCol>
                <a:gridCol w="2295525">
                  <a:extLst>
                    <a:ext uri="{9D8B030D-6E8A-4147-A177-3AD203B41FA5}">
                      <a16:colId xmlns:a16="http://schemas.microsoft.com/office/drawing/2014/main" val="1182114759"/>
                    </a:ext>
                  </a:extLst>
                </a:gridCol>
                <a:gridCol w="2295525">
                  <a:extLst>
                    <a:ext uri="{9D8B030D-6E8A-4147-A177-3AD203B41FA5}">
                      <a16:colId xmlns:a16="http://schemas.microsoft.com/office/drawing/2014/main" val="3138488680"/>
                    </a:ext>
                  </a:extLst>
                </a:gridCol>
              </a:tblGrid>
              <a:tr h="319314">
                <a:tc>
                  <a:txBody>
                    <a:bodyPr/>
                    <a:lstStyle/>
                    <a:p>
                      <a:pPr algn="ctr"/>
                      <a:r>
                        <a:rPr lang="en-GB" sz="2000" dirty="0">
                          <a:latin typeface="Arial" panose="020B0604020202020204" pitchFamily="34" charset="0"/>
                          <a:cs typeface="Arial" panose="020B0604020202020204" pitchFamily="34" charset="0"/>
                        </a:rPr>
                        <a:t>Teaching point</a:t>
                      </a:r>
                    </a:p>
                  </a:txBody>
                  <a:tcPr>
                    <a:solidFill>
                      <a:srgbClr val="327473"/>
                    </a:solidFill>
                  </a:tcPr>
                </a:tc>
                <a:tc>
                  <a:txBody>
                    <a:bodyPr/>
                    <a:lstStyle/>
                    <a:p>
                      <a:pPr algn="ctr"/>
                      <a:r>
                        <a:rPr lang="en-GB" sz="2000" dirty="0">
                          <a:latin typeface="Arial" panose="020B0604020202020204" pitchFamily="34" charset="0"/>
                          <a:cs typeface="Arial" panose="020B0604020202020204" pitchFamily="34" charset="0"/>
                        </a:rPr>
                        <a:t>Steps in learning</a:t>
                      </a:r>
                    </a:p>
                  </a:txBody>
                  <a:tcPr>
                    <a:solidFill>
                      <a:srgbClr val="327473"/>
                    </a:solidFill>
                  </a:tcPr>
                </a:tc>
                <a:tc>
                  <a:txBody>
                    <a:bodyPr/>
                    <a:lstStyle/>
                    <a:p>
                      <a:pPr algn="ctr"/>
                      <a:r>
                        <a:rPr lang="en-GB" sz="2000" dirty="0">
                          <a:latin typeface="Arial" panose="020B0604020202020204" pitchFamily="34" charset="0"/>
                          <a:cs typeface="Arial" panose="020B0604020202020204" pitchFamily="34" charset="0"/>
                        </a:rPr>
                        <a:t>Pages</a:t>
                      </a:r>
                    </a:p>
                  </a:txBody>
                  <a:tcPr>
                    <a:solidFill>
                      <a:srgbClr val="327473"/>
                    </a:solidFill>
                  </a:tcPr>
                </a:tc>
                <a:extLst>
                  <a:ext uri="{0D108BD9-81ED-4DB2-BD59-A6C34878D82A}">
                    <a16:rowId xmlns:a16="http://schemas.microsoft.com/office/drawing/2014/main" val="801449848"/>
                  </a:ext>
                </a:extLst>
              </a:tr>
              <a:tr h="319314">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2</a:t>
                      </a:r>
                    </a:p>
                  </a:txBody>
                  <a:tcPr>
                    <a:solidFill>
                      <a:srgbClr val="E5F3F2"/>
                    </a:solidFill>
                  </a:tcPr>
                </a:tc>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2:1-2:4 and 2:10</a:t>
                      </a:r>
                    </a:p>
                  </a:txBody>
                  <a:tcPr>
                    <a:solidFill>
                      <a:srgbClr val="E5F3F2"/>
                    </a:solidFill>
                  </a:tcPr>
                </a:tc>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14-16 and 21-22</a:t>
                      </a:r>
                    </a:p>
                  </a:txBody>
                  <a:tcPr>
                    <a:solidFill>
                      <a:srgbClr val="E5F3F2"/>
                    </a:solidFill>
                  </a:tcPr>
                </a:tc>
                <a:extLst>
                  <a:ext uri="{0D108BD9-81ED-4DB2-BD59-A6C34878D82A}">
                    <a16:rowId xmlns:a16="http://schemas.microsoft.com/office/drawing/2014/main" val="1814327038"/>
                  </a:ext>
                </a:extLst>
              </a:tr>
            </a:tbl>
          </a:graphicData>
        </a:graphic>
      </p:graphicFrame>
      <p:sp>
        <p:nvSpPr>
          <p:cNvPr id="8" name="Action Button: Return 7">
            <a:hlinkClick r:id="rId4" action="ppaction://hlinksldjump" highlightClick="1"/>
            <a:extLst>
              <a:ext uri="{FF2B5EF4-FFF2-40B4-BE49-F238E27FC236}">
                <a16:creationId xmlns:a16="http://schemas.microsoft.com/office/drawing/2014/main" id="{9FCE8D4B-D7AC-4743-9B87-FF4C5540826F}"/>
              </a:ext>
            </a:extLst>
          </p:cNvPr>
          <p:cNvSpPr/>
          <p:nvPr/>
        </p:nvSpPr>
        <p:spPr>
          <a:xfrm>
            <a:off x="594008" y="5996350"/>
            <a:ext cx="360000" cy="360000"/>
          </a:xfrm>
          <a:prstGeom prst="actionButtonReturn">
            <a:avLst/>
          </a:prstGeom>
          <a:solidFill>
            <a:srgbClr val="32747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endParaRPr lang="en-GB" sz="1400" b="1" dirty="0">
              <a:solidFill>
                <a:schemeClr val="tx1">
                  <a:lumMod val="65000"/>
                  <a:lumOff val="35000"/>
                </a:schemeClr>
              </a:solidFill>
              <a:latin typeface="Arial" panose="020B0604020202020204" pitchFamily="34" charset="0"/>
              <a:cs typeface="Arial" panose="020B0604020202020204" pitchFamily="34" charset="0"/>
            </a:endParaRPr>
          </a:p>
        </p:txBody>
      </p:sp>
      <p:pic>
        <p:nvPicPr>
          <p:cNvPr id="10" name="Picture Placeholder 9" descr="Graphical user interface, text  Description automatically generated">
            <a:extLst>
              <a:ext uri="{FF2B5EF4-FFF2-40B4-BE49-F238E27FC236}">
                <a16:creationId xmlns:a16="http://schemas.microsoft.com/office/drawing/2014/main" id="{BD085091-AC14-4984-BEA2-73E9409C32A5}"/>
              </a:ext>
            </a:extLst>
          </p:cNvPr>
          <p:cNvPicPr>
            <a:picLocks noGrp="1" noChangeAspect="1"/>
          </p:cNvPicPr>
          <p:nvPr>
            <p:ph type="pic" sz="quarter" idx="12"/>
          </p:nvPr>
        </p:nvPicPr>
        <p:blipFill>
          <a:blip r:embed="rId5">
            <a:extLst>
              <a:ext uri="{28A0092B-C50C-407E-A947-70E740481C1C}">
                <a14:useLocalDpi xmlns:a14="http://schemas.microsoft.com/office/drawing/2010/main" val="0"/>
              </a:ext>
            </a:extLst>
          </a:blip>
          <a:srcRect t="63" b="63"/>
          <a:stretch>
            <a:fillRect/>
          </a:stretch>
        </p:blipFill>
        <p:spPr/>
      </p:pic>
    </p:spTree>
    <p:extLst>
      <p:ext uri="{BB962C8B-B14F-4D97-AF65-F5344CB8AC3E}">
        <p14:creationId xmlns:p14="http://schemas.microsoft.com/office/powerpoint/2010/main" val="3109785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2:1</a:t>
            </a:r>
          </a:p>
        </p:txBody>
      </p:sp>
      <p:sp>
        <p:nvSpPr>
          <p:cNvPr id="4" name="TextBox 3">
            <a:extLst>
              <a:ext uri="{FF2B5EF4-FFF2-40B4-BE49-F238E27FC236}">
                <a16:creationId xmlns:a16="http://schemas.microsoft.com/office/drawing/2014/main" id="{C4215D05-BC50-46B4-9878-927D15DB6420}"/>
              </a:ext>
            </a:extLst>
          </p:cNvPr>
          <p:cNvSpPr txBox="1"/>
          <p:nvPr/>
        </p:nvSpPr>
        <p:spPr bwMode="auto">
          <a:xfrm>
            <a:off x="2187751" y="920309"/>
            <a:ext cx="78164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84 sticks shared equally between 4 children. How many sticks each?</a:t>
            </a:r>
            <a:endParaRPr lang="en-GB" sz="2000" dirty="0">
              <a:solidFill>
                <a:srgbClr val="FF0000"/>
              </a:solidFill>
              <a:latin typeface="Myriad Pro Semibold" charset="0"/>
              <a:ea typeface="Myriad Pro Semibold" charset="0"/>
              <a:cs typeface="Myriad Pro Semibold" charset="0"/>
            </a:endParaRPr>
          </a:p>
        </p:txBody>
      </p:sp>
      <p:sp>
        <p:nvSpPr>
          <p:cNvPr id="5" name="TextBox 4">
            <a:extLst>
              <a:ext uri="{FF2B5EF4-FFF2-40B4-BE49-F238E27FC236}">
                <a16:creationId xmlns:a16="http://schemas.microsoft.com/office/drawing/2014/main" id="{FA21B689-462D-4448-BC90-747A5F82B398}"/>
              </a:ext>
            </a:extLst>
          </p:cNvPr>
          <p:cNvSpPr txBox="1"/>
          <p:nvPr/>
        </p:nvSpPr>
        <p:spPr bwMode="auto">
          <a:xfrm>
            <a:off x="5170805" y="1524945"/>
            <a:ext cx="13708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84  ÷  4  =</a:t>
            </a:r>
            <a:endParaRPr lang="en-GB" sz="2000" dirty="0">
              <a:solidFill>
                <a:srgbClr val="C00000"/>
              </a:solidFill>
              <a:latin typeface="Myriad Pro Semibold" charset="0"/>
              <a:ea typeface="Myriad Pro Semibold" charset="0"/>
              <a:cs typeface="Myriad Pro Semibold" charset="0"/>
            </a:endParaRPr>
          </a:p>
        </p:txBody>
      </p:sp>
      <p:sp>
        <p:nvSpPr>
          <p:cNvPr id="6" name="Rectangle 5">
            <a:extLst>
              <a:ext uri="{FF2B5EF4-FFF2-40B4-BE49-F238E27FC236}">
                <a16:creationId xmlns:a16="http://schemas.microsoft.com/office/drawing/2014/main" id="{64234FDE-AFCF-42FF-A789-E19E3C60A706}"/>
              </a:ext>
            </a:extLst>
          </p:cNvPr>
          <p:cNvSpPr/>
          <p:nvPr/>
        </p:nvSpPr>
        <p:spPr bwMode="auto">
          <a:xfrm>
            <a:off x="6727641" y="1515420"/>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0" name="TextBox 9">
            <a:extLst>
              <a:ext uri="{FF2B5EF4-FFF2-40B4-BE49-F238E27FC236}">
                <a16:creationId xmlns:a16="http://schemas.microsoft.com/office/drawing/2014/main" id="{F2DB0EDD-3B77-4ECF-85B4-03A522E6FF18}"/>
              </a:ext>
            </a:extLst>
          </p:cNvPr>
          <p:cNvSpPr txBox="1"/>
          <p:nvPr/>
        </p:nvSpPr>
        <p:spPr bwMode="auto">
          <a:xfrm>
            <a:off x="3783420" y="2140760"/>
            <a:ext cx="462517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1 – write the divisor and dividend:</a:t>
            </a:r>
            <a:endParaRPr lang="en-GB" sz="2000" dirty="0">
              <a:solidFill>
                <a:srgbClr val="FF0000"/>
              </a:solidFill>
              <a:latin typeface="Myriad Pro Semibold" charset="0"/>
              <a:ea typeface="Myriad Pro Semibold" charset="0"/>
              <a:cs typeface="Myriad Pro Semibold" charset="0"/>
            </a:endParaRPr>
          </a:p>
        </p:txBody>
      </p:sp>
      <p:grpSp>
        <p:nvGrpSpPr>
          <p:cNvPr id="23" name="Group 22">
            <a:extLst>
              <a:ext uri="{FF2B5EF4-FFF2-40B4-BE49-F238E27FC236}">
                <a16:creationId xmlns:a16="http://schemas.microsoft.com/office/drawing/2014/main" id="{51ACC14A-D6FC-4682-833C-7C6290F58CD2}"/>
              </a:ext>
            </a:extLst>
          </p:cNvPr>
          <p:cNvGrpSpPr/>
          <p:nvPr/>
        </p:nvGrpSpPr>
        <p:grpSpPr>
          <a:xfrm>
            <a:off x="5641691" y="4496427"/>
            <a:ext cx="995582" cy="400110"/>
            <a:chOff x="4117691" y="4496427"/>
            <a:chExt cx="995582" cy="400110"/>
          </a:xfrm>
        </p:grpSpPr>
        <p:sp>
          <p:nvSpPr>
            <p:cNvPr id="12" name="TextBox 11">
              <a:extLst>
                <a:ext uri="{FF2B5EF4-FFF2-40B4-BE49-F238E27FC236}">
                  <a16:creationId xmlns:a16="http://schemas.microsoft.com/office/drawing/2014/main" id="{40EBACF9-C45C-4D46-9F9D-56A53CB7A121}"/>
                </a:ext>
              </a:extLst>
            </p:cNvPr>
            <p:cNvSpPr txBox="1"/>
            <p:nvPr/>
          </p:nvSpPr>
          <p:spPr bwMode="auto">
            <a:xfrm>
              <a:off x="4117691" y="4496427"/>
              <a:ext cx="59182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b="1" dirty="0">
                  <a:solidFill>
                    <a:srgbClr val="000000"/>
                  </a:solidFill>
                  <a:latin typeface="Myriad Pro Semibold" charset="0"/>
                  <a:ea typeface="Myriad Pro Semibold" charset="0"/>
                  <a:cs typeface="Myriad Pro Semibold" charset="0"/>
                </a:rPr>
                <a:t>10s</a:t>
              </a:r>
              <a:endParaRPr lang="en-GB" sz="2000" b="1" dirty="0">
                <a:solidFill>
                  <a:srgbClr val="C00000"/>
                </a:solidFill>
                <a:latin typeface="Myriad Pro Semibold" charset="0"/>
                <a:ea typeface="Myriad Pro Semibold" charset="0"/>
                <a:cs typeface="Myriad Pro Semibold" charset="0"/>
              </a:endParaRPr>
            </a:p>
          </p:txBody>
        </p:sp>
        <p:sp>
          <p:nvSpPr>
            <p:cNvPr id="13" name="TextBox 12">
              <a:extLst>
                <a:ext uri="{FF2B5EF4-FFF2-40B4-BE49-F238E27FC236}">
                  <a16:creationId xmlns:a16="http://schemas.microsoft.com/office/drawing/2014/main" id="{C396E97B-DD08-4046-A4BE-99D6E3BE6F0F}"/>
                </a:ext>
              </a:extLst>
            </p:cNvPr>
            <p:cNvSpPr txBox="1"/>
            <p:nvPr/>
          </p:nvSpPr>
          <p:spPr bwMode="auto">
            <a:xfrm>
              <a:off x="4668921" y="4496427"/>
              <a:ext cx="4443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b="1" dirty="0">
                  <a:solidFill>
                    <a:srgbClr val="000000"/>
                  </a:solidFill>
                  <a:latin typeface="Myriad Pro Semibold" charset="0"/>
                  <a:ea typeface="Myriad Pro Semibold" charset="0"/>
                  <a:cs typeface="Myriad Pro Semibold" charset="0"/>
                </a:rPr>
                <a:t>1s</a:t>
              </a:r>
              <a:endParaRPr lang="en-GB" sz="2000" b="1" dirty="0">
                <a:solidFill>
                  <a:srgbClr val="C00000"/>
                </a:solidFill>
                <a:latin typeface="Myriad Pro Semibold" charset="0"/>
                <a:ea typeface="Myriad Pro Semibold" charset="0"/>
                <a:cs typeface="Myriad Pro Semibold" charset="0"/>
              </a:endParaRPr>
            </a:p>
          </p:txBody>
        </p:sp>
      </p:grpSp>
      <p:sp>
        <p:nvSpPr>
          <p:cNvPr id="14" name="TextBox 13">
            <a:extLst>
              <a:ext uri="{FF2B5EF4-FFF2-40B4-BE49-F238E27FC236}">
                <a16:creationId xmlns:a16="http://schemas.microsoft.com/office/drawing/2014/main" id="{52C1F007-6558-4569-A175-DAF0117EFA06}"/>
              </a:ext>
            </a:extLst>
          </p:cNvPr>
          <p:cNvSpPr txBox="1"/>
          <p:nvPr/>
        </p:nvSpPr>
        <p:spPr bwMode="auto">
          <a:xfrm>
            <a:off x="5108391" y="5937691"/>
            <a:ext cx="197522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84 divided by 4.</a:t>
            </a:r>
            <a:endParaRPr lang="en-GB" sz="2000" dirty="0">
              <a:solidFill>
                <a:srgbClr val="FF0000"/>
              </a:solidFill>
              <a:latin typeface="Myriad Pro Semibold" charset="0"/>
              <a:ea typeface="Myriad Pro Semibold" charset="0"/>
              <a:cs typeface="Myriad Pro Semibold" charset="0"/>
            </a:endParaRPr>
          </a:p>
        </p:txBody>
      </p:sp>
      <p:pic>
        <p:nvPicPr>
          <p:cNvPr id="20" name="Image 19"/>
          <p:cNvPicPr>
            <a:picLocks noChangeAspect="1"/>
          </p:cNvPicPr>
          <p:nvPr/>
        </p:nvPicPr>
        <p:blipFill>
          <a:blip r:embed="rId3" cstate="print"/>
          <a:stretch>
            <a:fillRect/>
          </a:stretch>
        </p:blipFill>
        <p:spPr>
          <a:xfrm>
            <a:off x="5420035" y="4974647"/>
            <a:ext cx="1388238" cy="885600"/>
          </a:xfrm>
          <a:prstGeom prst="rect">
            <a:avLst/>
          </a:prstGeom>
        </p:spPr>
      </p:pic>
      <p:pic>
        <p:nvPicPr>
          <p:cNvPr id="19" name="Image 18"/>
          <p:cNvPicPr>
            <a:picLocks noChangeAspect="1"/>
          </p:cNvPicPr>
          <p:nvPr/>
        </p:nvPicPr>
        <p:blipFill>
          <a:blip r:embed="rId4" cstate="print"/>
          <a:stretch>
            <a:fillRect/>
          </a:stretch>
        </p:blipFill>
        <p:spPr>
          <a:xfrm>
            <a:off x="5419726" y="4975225"/>
            <a:ext cx="1389063" cy="884238"/>
          </a:xfrm>
          <a:prstGeom prst="rect">
            <a:avLst/>
          </a:prstGeom>
        </p:spPr>
      </p:pic>
      <p:pic>
        <p:nvPicPr>
          <p:cNvPr id="22" name="Image 21"/>
          <p:cNvPicPr>
            <a:picLocks noChangeAspect="1"/>
          </p:cNvPicPr>
          <p:nvPr/>
        </p:nvPicPr>
        <p:blipFill>
          <a:blip r:embed="rId5" cstate="print"/>
          <a:stretch>
            <a:fillRect/>
          </a:stretch>
        </p:blipFill>
        <p:spPr>
          <a:xfrm>
            <a:off x="5419196" y="5428254"/>
            <a:ext cx="312000" cy="360000"/>
          </a:xfrm>
          <a:prstGeom prst="rect">
            <a:avLst/>
          </a:prstGeom>
        </p:spPr>
      </p:pic>
      <p:grpSp>
        <p:nvGrpSpPr>
          <p:cNvPr id="73" name="Group 72">
            <a:extLst>
              <a:ext uri="{FF2B5EF4-FFF2-40B4-BE49-F238E27FC236}">
                <a16:creationId xmlns:a16="http://schemas.microsoft.com/office/drawing/2014/main" id="{7D9200B4-C812-476F-AD79-02C81A8BEA5E}"/>
              </a:ext>
            </a:extLst>
          </p:cNvPr>
          <p:cNvGrpSpPr/>
          <p:nvPr/>
        </p:nvGrpSpPr>
        <p:grpSpPr>
          <a:xfrm>
            <a:off x="4527655" y="2694104"/>
            <a:ext cx="3072507" cy="1751467"/>
            <a:chOff x="3003654" y="2694103"/>
            <a:chExt cx="3072507" cy="1751467"/>
          </a:xfrm>
        </p:grpSpPr>
        <p:pic>
          <p:nvPicPr>
            <p:cNvPr id="50" name="Picture 49">
              <a:extLst>
                <a:ext uri="{FF2B5EF4-FFF2-40B4-BE49-F238E27FC236}">
                  <a16:creationId xmlns:a16="http://schemas.microsoft.com/office/drawing/2014/main" id="{6ED505B1-B3CC-43F3-96D2-24DD78E683F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25587" y="3170877"/>
              <a:ext cx="204253" cy="1274693"/>
            </a:xfrm>
            <a:prstGeom prst="rect">
              <a:avLst/>
            </a:prstGeom>
          </p:spPr>
        </p:pic>
        <p:grpSp>
          <p:nvGrpSpPr>
            <p:cNvPr id="72" name="Group 71">
              <a:extLst>
                <a:ext uri="{FF2B5EF4-FFF2-40B4-BE49-F238E27FC236}">
                  <a16:creationId xmlns:a16="http://schemas.microsoft.com/office/drawing/2014/main" id="{1983AA6D-313C-48DB-9404-7F886C0A264E}"/>
                </a:ext>
              </a:extLst>
            </p:cNvPr>
            <p:cNvGrpSpPr/>
            <p:nvPr/>
          </p:nvGrpSpPr>
          <p:grpSpPr>
            <a:xfrm>
              <a:off x="3003654" y="2694103"/>
              <a:ext cx="3072507" cy="319224"/>
              <a:chOff x="3003654" y="2694103"/>
              <a:chExt cx="3072507" cy="319224"/>
            </a:xfrm>
          </p:grpSpPr>
          <p:pic>
            <p:nvPicPr>
              <p:cNvPr id="59" name="Picture 58" descr="A picture containing object  Description automatically generated">
                <a:extLst>
                  <a:ext uri="{FF2B5EF4-FFF2-40B4-BE49-F238E27FC236}">
                    <a16:creationId xmlns:a16="http://schemas.microsoft.com/office/drawing/2014/main" id="{5C2383D9-37E3-4A5D-A5B2-AEAF0434985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073447" y="2764015"/>
                <a:ext cx="236924" cy="228611"/>
              </a:xfrm>
              <a:prstGeom prst="rect">
                <a:avLst/>
              </a:prstGeom>
            </p:spPr>
          </p:pic>
          <p:pic>
            <p:nvPicPr>
              <p:cNvPr id="61" name="Picture 60" descr="A close up of a logo  Description automatically generated">
                <a:extLst>
                  <a:ext uri="{FF2B5EF4-FFF2-40B4-BE49-F238E27FC236}">
                    <a16:creationId xmlns:a16="http://schemas.microsoft.com/office/drawing/2014/main" id="{3AA345A9-BAFA-4A83-B970-0EEB6CA76F2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03654" y="2694103"/>
                <a:ext cx="319224" cy="319224"/>
              </a:xfrm>
              <a:prstGeom prst="rect">
                <a:avLst/>
              </a:prstGeom>
            </p:spPr>
          </p:pic>
          <p:pic>
            <p:nvPicPr>
              <p:cNvPr id="62" name="Picture 61" descr="A close up of a logo  Description automatically generated">
                <a:extLst>
                  <a:ext uri="{FF2B5EF4-FFF2-40B4-BE49-F238E27FC236}">
                    <a16:creationId xmlns:a16="http://schemas.microsoft.com/office/drawing/2014/main" id="{892BD1AE-3367-4B39-8D21-25CAE4E1CE4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257718" y="2694103"/>
                <a:ext cx="319224" cy="319224"/>
              </a:xfrm>
              <a:prstGeom prst="rect">
                <a:avLst/>
              </a:prstGeom>
            </p:spPr>
          </p:pic>
          <p:pic>
            <p:nvPicPr>
              <p:cNvPr id="63" name="Picture 62" descr="A close up of a logo  Description automatically generated">
                <a:extLst>
                  <a:ext uri="{FF2B5EF4-FFF2-40B4-BE49-F238E27FC236}">
                    <a16:creationId xmlns:a16="http://schemas.microsoft.com/office/drawing/2014/main" id="{04917D7B-7387-42EC-B7A4-685428B3AAD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11782" y="2694103"/>
                <a:ext cx="319224" cy="319224"/>
              </a:xfrm>
              <a:prstGeom prst="rect">
                <a:avLst/>
              </a:prstGeom>
            </p:spPr>
          </p:pic>
          <p:pic>
            <p:nvPicPr>
              <p:cNvPr id="64" name="Picture 63" descr="A close up of a logo  Description automatically generated">
                <a:extLst>
                  <a:ext uri="{FF2B5EF4-FFF2-40B4-BE49-F238E27FC236}">
                    <a16:creationId xmlns:a16="http://schemas.microsoft.com/office/drawing/2014/main" id="{96F49D57-BE06-4E5F-A87C-3D95670CA89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65846" y="2694103"/>
                <a:ext cx="319224" cy="319224"/>
              </a:xfrm>
              <a:prstGeom prst="rect">
                <a:avLst/>
              </a:prstGeom>
            </p:spPr>
          </p:pic>
          <p:pic>
            <p:nvPicPr>
              <p:cNvPr id="65" name="Picture 64" descr="A close up of a logo  Description automatically generated">
                <a:extLst>
                  <a:ext uri="{FF2B5EF4-FFF2-40B4-BE49-F238E27FC236}">
                    <a16:creationId xmlns:a16="http://schemas.microsoft.com/office/drawing/2014/main" id="{15846C98-C240-438C-A0C7-168A92876C5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19910" y="2694103"/>
                <a:ext cx="319224" cy="319224"/>
              </a:xfrm>
              <a:prstGeom prst="rect">
                <a:avLst/>
              </a:prstGeom>
            </p:spPr>
          </p:pic>
          <p:pic>
            <p:nvPicPr>
              <p:cNvPr id="66" name="Picture 65" descr="A close up of a logo  Description automatically generated">
                <a:extLst>
                  <a:ext uri="{FF2B5EF4-FFF2-40B4-BE49-F238E27FC236}">
                    <a16:creationId xmlns:a16="http://schemas.microsoft.com/office/drawing/2014/main" id="{DDAFF05F-5D7D-4934-B04F-E2634183238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273974" y="2694103"/>
                <a:ext cx="319224" cy="319224"/>
              </a:xfrm>
              <a:prstGeom prst="rect">
                <a:avLst/>
              </a:prstGeom>
            </p:spPr>
          </p:pic>
          <p:pic>
            <p:nvPicPr>
              <p:cNvPr id="67" name="Picture 66" descr="A close up of a logo  Description automatically generated">
                <a:extLst>
                  <a:ext uri="{FF2B5EF4-FFF2-40B4-BE49-F238E27FC236}">
                    <a16:creationId xmlns:a16="http://schemas.microsoft.com/office/drawing/2014/main" id="{36E470CE-21CF-4D65-9F42-AB850F48958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528038" y="2694103"/>
                <a:ext cx="319224" cy="319224"/>
              </a:xfrm>
              <a:prstGeom prst="rect">
                <a:avLst/>
              </a:prstGeom>
            </p:spPr>
          </p:pic>
          <p:pic>
            <p:nvPicPr>
              <p:cNvPr id="68" name="Picture 67" descr="A close up of a logo  Description automatically generated">
                <a:extLst>
                  <a:ext uri="{FF2B5EF4-FFF2-40B4-BE49-F238E27FC236}">
                    <a16:creationId xmlns:a16="http://schemas.microsoft.com/office/drawing/2014/main" id="{AA0B9858-C190-4CC8-A04F-70F631380C7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782099" y="2694103"/>
                <a:ext cx="319224" cy="319224"/>
              </a:xfrm>
              <a:prstGeom prst="rect">
                <a:avLst/>
              </a:prstGeom>
            </p:spPr>
          </p:pic>
          <p:pic>
            <p:nvPicPr>
              <p:cNvPr id="69" name="Picture 68" descr="A picture containing object  Description automatically generated">
                <a:extLst>
                  <a:ext uri="{FF2B5EF4-FFF2-40B4-BE49-F238E27FC236}">
                    <a16:creationId xmlns:a16="http://schemas.microsoft.com/office/drawing/2014/main" id="{C4CC7BF4-453B-448F-83F3-9E02E36433F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28710" y="2764015"/>
                <a:ext cx="236924" cy="228611"/>
              </a:xfrm>
              <a:prstGeom prst="rect">
                <a:avLst/>
              </a:prstGeom>
            </p:spPr>
          </p:pic>
          <p:pic>
            <p:nvPicPr>
              <p:cNvPr id="70" name="Picture 69" descr="A picture containing object  Description automatically generated">
                <a:extLst>
                  <a:ext uri="{FF2B5EF4-FFF2-40B4-BE49-F238E27FC236}">
                    <a16:creationId xmlns:a16="http://schemas.microsoft.com/office/drawing/2014/main" id="{F9C87116-5451-4143-BBD0-6F647F93AD4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83973" y="2764015"/>
                <a:ext cx="236924" cy="228611"/>
              </a:xfrm>
              <a:prstGeom prst="rect">
                <a:avLst/>
              </a:prstGeom>
            </p:spPr>
          </p:pic>
          <p:pic>
            <p:nvPicPr>
              <p:cNvPr id="71" name="Picture 70" descr="A picture containing object  Description automatically generated">
                <a:extLst>
                  <a:ext uri="{FF2B5EF4-FFF2-40B4-BE49-F238E27FC236}">
                    <a16:creationId xmlns:a16="http://schemas.microsoft.com/office/drawing/2014/main" id="{BDE61609-BFF2-4C3C-A97B-46CB6B93A62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39237" y="2764015"/>
                <a:ext cx="236924" cy="228611"/>
              </a:xfrm>
              <a:prstGeom prst="rect">
                <a:avLst/>
              </a:prstGeom>
            </p:spPr>
          </p:pic>
        </p:grpSp>
      </p:grpSp>
      <p:sp>
        <p:nvSpPr>
          <p:cNvPr id="75" name="Rectangle 74">
            <a:extLst>
              <a:ext uri="{FF2B5EF4-FFF2-40B4-BE49-F238E27FC236}">
                <a16:creationId xmlns:a16="http://schemas.microsoft.com/office/drawing/2014/main" id="{3B733C01-1414-4732-A7DA-E19D5B0424A2}"/>
              </a:ext>
            </a:extLst>
          </p:cNvPr>
          <p:cNvSpPr/>
          <p:nvPr/>
        </p:nvSpPr>
        <p:spPr bwMode="auto">
          <a:xfrm>
            <a:off x="5733577" y="4993153"/>
            <a:ext cx="903696" cy="34811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nvGrpSpPr>
          <p:cNvPr id="26" name="Group 25" hidden="1">
            <a:extLst>
              <a:ext uri="{FF2B5EF4-FFF2-40B4-BE49-F238E27FC236}">
                <a16:creationId xmlns:a16="http://schemas.microsoft.com/office/drawing/2014/main" id="{28F790D3-27EE-414B-884D-40B793926A94}"/>
              </a:ext>
            </a:extLst>
          </p:cNvPr>
          <p:cNvGrpSpPr/>
          <p:nvPr/>
        </p:nvGrpSpPr>
        <p:grpSpPr>
          <a:xfrm>
            <a:off x="5257049" y="5315444"/>
            <a:ext cx="1458860" cy="564329"/>
            <a:chOff x="3733049" y="5315443"/>
            <a:chExt cx="1458860" cy="564329"/>
          </a:xfrm>
        </p:grpSpPr>
        <p:grpSp>
          <p:nvGrpSpPr>
            <p:cNvPr id="25" name="Group 24">
              <a:extLst>
                <a:ext uri="{FF2B5EF4-FFF2-40B4-BE49-F238E27FC236}">
                  <a16:creationId xmlns:a16="http://schemas.microsoft.com/office/drawing/2014/main" id="{562256D6-A4F5-4E3F-9620-B3A22FA54714}"/>
                </a:ext>
              </a:extLst>
            </p:cNvPr>
            <p:cNvGrpSpPr/>
            <p:nvPr/>
          </p:nvGrpSpPr>
          <p:grpSpPr>
            <a:xfrm>
              <a:off x="4085070" y="5365750"/>
              <a:ext cx="1106839" cy="449255"/>
              <a:chOff x="4085070" y="5365750"/>
              <a:chExt cx="1106839" cy="449255"/>
            </a:xfrm>
            <a:solidFill>
              <a:schemeClr val="bg1"/>
            </a:solidFill>
          </p:grpSpPr>
          <p:sp>
            <p:nvSpPr>
              <p:cNvPr id="24" name="Rectangle 23">
                <a:extLst>
                  <a:ext uri="{FF2B5EF4-FFF2-40B4-BE49-F238E27FC236}">
                    <a16:creationId xmlns:a16="http://schemas.microsoft.com/office/drawing/2014/main" id="{F23CF076-43CE-4301-A680-47D6AA387E27}"/>
                  </a:ext>
                </a:extLst>
              </p:cNvPr>
              <p:cNvSpPr/>
              <p:nvPr/>
            </p:nvSpPr>
            <p:spPr bwMode="auto">
              <a:xfrm>
                <a:off x="4085070" y="5365750"/>
                <a:ext cx="1106839" cy="52965"/>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42" name="Rectangle 41">
                <a:extLst>
                  <a:ext uri="{FF2B5EF4-FFF2-40B4-BE49-F238E27FC236}">
                    <a16:creationId xmlns:a16="http://schemas.microsoft.com/office/drawing/2014/main" id="{E225A7EE-3A23-4973-B133-55255CE0ECDB}"/>
                  </a:ext>
                </a:extLst>
              </p:cNvPr>
              <p:cNvSpPr/>
              <p:nvPr/>
            </p:nvSpPr>
            <p:spPr bwMode="auto">
              <a:xfrm rot="5400000">
                <a:off x="3931480" y="5560248"/>
                <a:ext cx="414330" cy="95184"/>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21" name="Group 20">
              <a:extLst>
                <a:ext uri="{FF2B5EF4-FFF2-40B4-BE49-F238E27FC236}">
                  <a16:creationId xmlns:a16="http://schemas.microsoft.com/office/drawing/2014/main" id="{8DDF6FA6-5726-4A16-B43B-F4CAA02292E4}"/>
                </a:ext>
              </a:extLst>
            </p:cNvPr>
            <p:cNvGrpSpPr/>
            <p:nvPr/>
          </p:nvGrpSpPr>
          <p:grpSpPr>
            <a:xfrm>
              <a:off x="3733049" y="5315443"/>
              <a:ext cx="1434410" cy="564329"/>
              <a:chOff x="3722832" y="5310208"/>
              <a:chExt cx="1434410" cy="564329"/>
            </a:xfrm>
          </p:grpSpPr>
          <p:cxnSp>
            <p:nvCxnSpPr>
              <p:cNvPr id="9" name="Straight Connector 8">
                <a:extLst>
                  <a:ext uri="{FF2B5EF4-FFF2-40B4-BE49-F238E27FC236}">
                    <a16:creationId xmlns:a16="http://schemas.microsoft.com/office/drawing/2014/main" id="{8104F016-931F-4EF9-B7C1-8DF25068D74C}"/>
                  </a:ext>
                </a:extLst>
              </p:cNvPr>
              <p:cNvCxnSpPr/>
              <p:nvPr/>
            </p:nvCxnSpPr>
            <p:spPr bwMode="auto">
              <a:xfrm>
                <a:off x="4095242" y="5385595"/>
                <a:ext cx="1062000"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 name="Arc 17">
                <a:extLst>
                  <a:ext uri="{FF2B5EF4-FFF2-40B4-BE49-F238E27FC236}">
                    <a16:creationId xmlns:a16="http://schemas.microsoft.com/office/drawing/2014/main" id="{3037DBD5-B95D-46EF-9138-16EFA68B1CDB}"/>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Tree>
    <p:extLst>
      <p:ext uri="{BB962C8B-B14F-4D97-AF65-F5344CB8AC3E}">
        <p14:creationId xmlns:p14="http://schemas.microsoft.com/office/powerpoint/2010/main" val="85841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500"/>
                            </p:stCondLst>
                            <p:childTnLst>
                              <p:par>
                                <p:cTn id="17" presetID="10" presetClass="entr" presetSubtype="0" fill="hold" nodeType="afterEffect">
                                  <p:stCondLst>
                                    <p:cond delay="0"/>
                                  </p:stCondLst>
                                  <p:childTnLst>
                                    <p:set>
                                      <p:cBhvr>
                                        <p:cTn id="18" dur="1" fill="hold">
                                          <p:stCondLst>
                                            <p:cond delay="0"/>
                                          </p:stCondLst>
                                        </p:cTn>
                                        <p:tgtEl>
                                          <p:spTgt spid="73"/>
                                        </p:tgtEl>
                                        <p:attrNameLst>
                                          <p:attrName>style.visibility</p:attrName>
                                        </p:attrNameLst>
                                      </p:cBhvr>
                                      <p:to>
                                        <p:strVal val="visible"/>
                                      </p:to>
                                    </p:set>
                                    <p:animEffect transition="in" filter="fade">
                                      <p:cBhvr>
                                        <p:cTn id="19" dur="500"/>
                                        <p:tgtEl>
                                          <p:spTgt spid="7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500"/>
                                        <p:tgtEl>
                                          <p:spTgt spid="22"/>
                                        </p:tgtEl>
                                      </p:cBhvr>
                                    </p:animEffect>
                                  </p:childTnLst>
                                </p:cTn>
                              </p:par>
                            </p:childTnLst>
                          </p:cTn>
                        </p:par>
                        <p:par>
                          <p:cTn id="25" fill="hold">
                            <p:stCondLst>
                              <p:cond delay="500"/>
                            </p:stCondLst>
                            <p:childTnLst>
                              <p:par>
                                <p:cTn id="26" presetID="10" presetClass="entr" presetSubtype="0"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par>
                                <p:cTn id="29" presetID="10" presetClass="entr" presetSubtype="0" fill="hold"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par>
                                <p:cTn id="32" presetID="10" presetClass="exit" presetSubtype="0" fill="hold" nodeType="withEffect">
                                  <p:stCondLst>
                                    <p:cond delay="0"/>
                                  </p:stCondLst>
                                  <p:childTnLst>
                                    <p:animEffect transition="out" filter="fade">
                                      <p:cBhvr>
                                        <p:cTn id="33" dur="500"/>
                                        <p:tgtEl>
                                          <p:spTgt spid="22"/>
                                        </p:tgtEl>
                                      </p:cBhvr>
                                    </p:animEffect>
                                    <p:set>
                                      <p:cBhvr>
                                        <p:cTn id="34" dur="1" fill="hold">
                                          <p:stCondLst>
                                            <p:cond delay="499"/>
                                          </p:stCondLst>
                                        </p:cTn>
                                        <p:tgtEl>
                                          <p:spTgt spid="22"/>
                                        </p:tgtEl>
                                        <p:attrNameLst>
                                          <p:attrName>style.visibility</p:attrName>
                                        </p:attrNameLst>
                                      </p:cBhvr>
                                      <p:to>
                                        <p:strVal val="hidden"/>
                                      </p:to>
                                    </p:set>
                                  </p:childTnLst>
                                </p:cTn>
                              </p:par>
                            </p:childTnLst>
                          </p:cTn>
                        </p:par>
                        <p:par>
                          <p:cTn id="35" fill="hold">
                            <p:stCondLst>
                              <p:cond delay="1000"/>
                            </p:stCondLst>
                            <p:childTnLst>
                              <p:par>
                                <p:cTn id="36" presetID="10" presetClass="entr" presetSubtype="0"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500"/>
                                        <p:tgtEl>
                                          <p:spTgt spid="19"/>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75"/>
                                        </p:tgtEl>
                                        <p:attrNameLst>
                                          <p:attrName>style.visibility</p:attrName>
                                        </p:attrNameLst>
                                      </p:cBhvr>
                                      <p:to>
                                        <p:strVal val="visible"/>
                                      </p:to>
                                    </p:set>
                                    <p:animEffect transition="in" filter="fade">
                                      <p:cBhvr>
                                        <p:cTn id="41" dur="500"/>
                                        <p:tgtEl>
                                          <p:spTgt spid="75"/>
                                        </p:tgtEl>
                                      </p:cBhvr>
                                    </p:animEffect>
                                  </p:childTnLst>
                                </p:cTn>
                              </p:par>
                              <p:par>
                                <p:cTn id="42" presetID="10" presetClass="exit" presetSubtype="0" fill="hold" nodeType="withEffect">
                                  <p:stCondLst>
                                    <p:cond delay="0"/>
                                  </p:stCondLst>
                                  <p:childTnLst>
                                    <p:animEffect transition="out" filter="fade">
                                      <p:cBhvr>
                                        <p:cTn id="43" dur="500"/>
                                        <p:tgtEl>
                                          <p:spTgt spid="20"/>
                                        </p:tgtEl>
                                      </p:cBhvr>
                                    </p:animEffect>
                                    <p:set>
                                      <p:cBhvr>
                                        <p:cTn id="44" dur="1" fill="hold">
                                          <p:stCondLst>
                                            <p:cond delay="499"/>
                                          </p:stCondLst>
                                        </p:cTn>
                                        <p:tgtEl>
                                          <p:spTgt spid="20"/>
                                        </p:tgtEl>
                                        <p:attrNameLst>
                                          <p:attrName>style.visibility</p:attrName>
                                        </p:attrNameLst>
                                      </p:cBhvr>
                                      <p:to>
                                        <p:strVal val="hidden"/>
                                      </p:to>
                                    </p:set>
                                  </p:childTnLst>
                                </p:cTn>
                              </p:par>
                            </p:childTnLst>
                          </p:cTn>
                        </p:par>
                        <p:par>
                          <p:cTn id="45" fill="hold">
                            <p:stCondLst>
                              <p:cond delay="1500"/>
                            </p:stCondLst>
                            <p:childTnLst>
                              <p:par>
                                <p:cTn id="46" presetID="10" presetClass="entr" presetSubtype="0" fill="hold"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10" grpId="0"/>
      <p:bldP spid="14" grpId="0"/>
      <p:bldP spid="7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2:1</a:t>
            </a:r>
          </a:p>
        </p:txBody>
      </p:sp>
      <p:sp>
        <p:nvSpPr>
          <p:cNvPr id="4" name="TextBox 3">
            <a:extLst>
              <a:ext uri="{FF2B5EF4-FFF2-40B4-BE49-F238E27FC236}">
                <a16:creationId xmlns:a16="http://schemas.microsoft.com/office/drawing/2014/main" id="{C4215D05-BC50-46B4-9878-927D15DB6420}"/>
              </a:ext>
            </a:extLst>
          </p:cNvPr>
          <p:cNvSpPr txBox="1"/>
          <p:nvPr/>
        </p:nvSpPr>
        <p:spPr bwMode="auto">
          <a:xfrm>
            <a:off x="2187751" y="920309"/>
            <a:ext cx="78164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84 sticks shared equally between 4 children. How many sticks each?</a:t>
            </a:r>
            <a:endParaRPr lang="en-GB" sz="2000" dirty="0">
              <a:solidFill>
                <a:srgbClr val="FF0000"/>
              </a:solidFill>
              <a:latin typeface="Myriad Pro Semibold" charset="0"/>
              <a:ea typeface="Myriad Pro Semibold" charset="0"/>
              <a:cs typeface="Myriad Pro Semibold" charset="0"/>
            </a:endParaRPr>
          </a:p>
        </p:txBody>
      </p:sp>
      <p:sp>
        <p:nvSpPr>
          <p:cNvPr id="5" name="TextBox 4">
            <a:extLst>
              <a:ext uri="{FF2B5EF4-FFF2-40B4-BE49-F238E27FC236}">
                <a16:creationId xmlns:a16="http://schemas.microsoft.com/office/drawing/2014/main" id="{FA21B689-462D-4448-BC90-747A5F82B398}"/>
              </a:ext>
            </a:extLst>
          </p:cNvPr>
          <p:cNvSpPr txBox="1"/>
          <p:nvPr/>
        </p:nvSpPr>
        <p:spPr bwMode="auto">
          <a:xfrm>
            <a:off x="5170805" y="1524945"/>
            <a:ext cx="13708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84  ÷  4  =</a:t>
            </a:r>
            <a:endParaRPr lang="en-GB" sz="2000" dirty="0">
              <a:solidFill>
                <a:srgbClr val="C00000"/>
              </a:solidFill>
              <a:latin typeface="Myriad Pro Semibold" charset="0"/>
              <a:ea typeface="Myriad Pro Semibold" charset="0"/>
              <a:cs typeface="Myriad Pro Semibold" charset="0"/>
            </a:endParaRPr>
          </a:p>
        </p:txBody>
      </p:sp>
      <p:sp>
        <p:nvSpPr>
          <p:cNvPr id="6" name="Rectangle 5">
            <a:extLst>
              <a:ext uri="{FF2B5EF4-FFF2-40B4-BE49-F238E27FC236}">
                <a16:creationId xmlns:a16="http://schemas.microsoft.com/office/drawing/2014/main" id="{64234FDE-AFCF-42FF-A789-E19E3C60A706}"/>
              </a:ext>
            </a:extLst>
          </p:cNvPr>
          <p:cNvSpPr/>
          <p:nvPr/>
        </p:nvSpPr>
        <p:spPr bwMode="auto">
          <a:xfrm>
            <a:off x="6727641" y="1515420"/>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0" name="TextBox 9">
            <a:extLst>
              <a:ext uri="{FF2B5EF4-FFF2-40B4-BE49-F238E27FC236}">
                <a16:creationId xmlns:a16="http://schemas.microsoft.com/office/drawing/2014/main" id="{F2DB0EDD-3B77-4ECF-85B4-03A522E6FF18}"/>
              </a:ext>
            </a:extLst>
          </p:cNvPr>
          <p:cNvSpPr txBox="1"/>
          <p:nvPr/>
        </p:nvSpPr>
        <p:spPr bwMode="auto">
          <a:xfrm>
            <a:off x="3783420" y="2140760"/>
            <a:ext cx="462517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1 – write the divisor and dividend:</a:t>
            </a:r>
            <a:endParaRPr lang="en-GB" sz="2000" dirty="0">
              <a:solidFill>
                <a:srgbClr val="FF0000"/>
              </a:solidFill>
              <a:latin typeface="Myriad Pro Semibold" charset="0"/>
              <a:ea typeface="Myriad Pro Semibold" charset="0"/>
              <a:cs typeface="Myriad Pro Semibold" charset="0"/>
            </a:endParaRPr>
          </a:p>
        </p:txBody>
      </p:sp>
      <p:grpSp>
        <p:nvGrpSpPr>
          <p:cNvPr id="23" name="Group 22">
            <a:extLst>
              <a:ext uri="{FF2B5EF4-FFF2-40B4-BE49-F238E27FC236}">
                <a16:creationId xmlns:a16="http://schemas.microsoft.com/office/drawing/2014/main" id="{51ACC14A-D6FC-4682-833C-7C6290F58CD2}"/>
              </a:ext>
            </a:extLst>
          </p:cNvPr>
          <p:cNvGrpSpPr/>
          <p:nvPr/>
        </p:nvGrpSpPr>
        <p:grpSpPr>
          <a:xfrm>
            <a:off x="5641691" y="4496427"/>
            <a:ext cx="995582" cy="400110"/>
            <a:chOff x="4117691" y="4496427"/>
            <a:chExt cx="995582" cy="400110"/>
          </a:xfrm>
        </p:grpSpPr>
        <p:sp>
          <p:nvSpPr>
            <p:cNvPr id="12" name="TextBox 11">
              <a:extLst>
                <a:ext uri="{FF2B5EF4-FFF2-40B4-BE49-F238E27FC236}">
                  <a16:creationId xmlns:a16="http://schemas.microsoft.com/office/drawing/2014/main" id="{40EBACF9-C45C-4D46-9F9D-56A53CB7A121}"/>
                </a:ext>
              </a:extLst>
            </p:cNvPr>
            <p:cNvSpPr txBox="1"/>
            <p:nvPr/>
          </p:nvSpPr>
          <p:spPr bwMode="auto">
            <a:xfrm>
              <a:off x="4117691" y="4496427"/>
              <a:ext cx="59182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b="1" dirty="0">
                  <a:solidFill>
                    <a:srgbClr val="000000"/>
                  </a:solidFill>
                  <a:latin typeface="Myriad Pro Semibold" charset="0"/>
                  <a:ea typeface="Myriad Pro Semibold" charset="0"/>
                  <a:cs typeface="Myriad Pro Semibold" charset="0"/>
                </a:rPr>
                <a:t>10s</a:t>
              </a:r>
              <a:endParaRPr lang="en-GB" sz="2000" b="1" dirty="0">
                <a:solidFill>
                  <a:srgbClr val="C00000"/>
                </a:solidFill>
                <a:latin typeface="Myriad Pro Semibold" charset="0"/>
                <a:ea typeface="Myriad Pro Semibold" charset="0"/>
                <a:cs typeface="Myriad Pro Semibold" charset="0"/>
              </a:endParaRPr>
            </a:p>
          </p:txBody>
        </p:sp>
        <p:sp>
          <p:nvSpPr>
            <p:cNvPr id="13" name="TextBox 12">
              <a:extLst>
                <a:ext uri="{FF2B5EF4-FFF2-40B4-BE49-F238E27FC236}">
                  <a16:creationId xmlns:a16="http://schemas.microsoft.com/office/drawing/2014/main" id="{C396E97B-DD08-4046-A4BE-99D6E3BE6F0F}"/>
                </a:ext>
              </a:extLst>
            </p:cNvPr>
            <p:cNvSpPr txBox="1"/>
            <p:nvPr/>
          </p:nvSpPr>
          <p:spPr bwMode="auto">
            <a:xfrm>
              <a:off x="4668921" y="4496427"/>
              <a:ext cx="4443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b="1" dirty="0">
                  <a:solidFill>
                    <a:srgbClr val="000000"/>
                  </a:solidFill>
                  <a:latin typeface="Myriad Pro Semibold" charset="0"/>
                  <a:ea typeface="Myriad Pro Semibold" charset="0"/>
                  <a:cs typeface="Myriad Pro Semibold" charset="0"/>
                </a:rPr>
                <a:t>1s</a:t>
              </a:r>
              <a:endParaRPr lang="en-GB" sz="2000" b="1" dirty="0">
                <a:solidFill>
                  <a:srgbClr val="C00000"/>
                </a:solidFill>
                <a:latin typeface="Myriad Pro Semibold" charset="0"/>
                <a:ea typeface="Myriad Pro Semibold" charset="0"/>
                <a:cs typeface="Myriad Pro Semibold" charset="0"/>
              </a:endParaRPr>
            </a:p>
          </p:txBody>
        </p:sp>
      </p:grpSp>
      <p:sp>
        <p:nvSpPr>
          <p:cNvPr id="14" name="TextBox 13">
            <a:extLst>
              <a:ext uri="{FF2B5EF4-FFF2-40B4-BE49-F238E27FC236}">
                <a16:creationId xmlns:a16="http://schemas.microsoft.com/office/drawing/2014/main" id="{52C1F007-6558-4569-A175-DAF0117EFA06}"/>
              </a:ext>
            </a:extLst>
          </p:cNvPr>
          <p:cNvSpPr txBox="1"/>
          <p:nvPr/>
        </p:nvSpPr>
        <p:spPr bwMode="auto">
          <a:xfrm>
            <a:off x="5108391" y="5937691"/>
            <a:ext cx="197522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84 divided by 4.</a:t>
            </a:r>
            <a:endParaRPr lang="en-GB" sz="2000" dirty="0">
              <a:solidFill>
                <a:srgbClr val="FF0000"/>
              </a:solidFill>
              <a:latin typeface="Myriad Pro Semibold" charset="0"/>
              <a:ea typeface="Myriad Pro Semibold" charset="0"/>
              <a:cs typeface="Myriad Pro Semibold" charset="0"/>
            </a:endParaRPr>
          </a:p>
        </p:txBody>
      </p:sp>
      <p:sp>
        <p:nvSpPr>
          <p:cNvPr id="15" name="TextBox 14">
            <a:extLst>
              <a:ext uri="{FF2B5EF4-FFF2-40B4-BE49-F238E27FC236}">
                <a16:creationId xmlns:a16="http://schemas.microsoft.com/office/drawing/2014/main" id="{2D69E83D-E732-4CB7-8E20-E4DE879E2919}"/>
              </a:ext>
            </a:extLst>
          </p:cNvPr>
          <p:cNvSpPr txBox="1"/>
          <p:nvPr/>
        </p:nvSpPr>
        <p:spPr bwMode="auto">
          <a:xfrm>
            <a:off x="7455249" y="4941161"/>
            <a:ext cx="231909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70C0"/>
                </a:solidFill>
                <a:latin typeface="Myriad Pro Semibold" charset="0"/>
                <a:ea typeface="Myriad Pro Semibold" charset="0"/>
                <a:cs typeface="Myriad Pro Semibold" charset="0"/>
              </a:rPr>
              <a:t>8 tens ÷ 4 = 2 tens</a:t>
            </a:r>
          </a:p>
        </p:txBody>
      </p:sp>
      <p:pic>
        <p:nvPicPr>
          <p:cNvPr id="20" name="Image 19"/>
          <p:cNvPicPr>
            <a:picLocks noChangeAspect="1"/>
          </p:cNvPicPr>
          <p:nvPr/>
        </p:nvPicPr>
        <p:blipFill>
          <a:blip r:embed="rId3" cstate="print"/>
          <a:stretch>
            <a:fillRect/>
          </a:stretch>
        </p:blipFill>
        <p:spPr>
          <a:xfrm>
            <a:off x="5420036" y="4983947"/>
            <a:ext cx="1385887" cy="876300"/>
          </a:xfrm>
          <a:prstGeom prst="rect">
            <a:avLst/>
          </a:prstGeom>
        </p:spPr>
      </p:pic>
      <p:pic>
        <p:nvPicPr>
          <p:cNvPr id="50" name="Picture 49">
            <a:extLst>
              <a:ext uri="{FF2B5EF4-FFF2-40B4-BE49-F238E27FC236}">
                <a16:creationId xmlns:a16="http://schemas.microsoft.com/office/drawing/2014/main" id="{6ED505B1-B3CC-43F3-96D2-24DD78E683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49588" y="3170878"/>
            <a:ext cx="204253" cy="1274693"/>
          </a:xfrm>
          <a:prstGeom prst="rect">
            <a:avLst/>
          </a:prstGeom>
        </p:spPr>
      </p:pic>
      <p:pic>
        <p:nvPicPr>
          <p:cNvPr id="59" name="Picture 58" descr="A picture containing object  Description automatically generated">
            <a:extLst>
              <a:ext uri="{FF2B5EF4-FFF2-40B4-BE49-F238E27FC236}">
                <a16:creationId xmlns:a16="http://schemas.microsoft.com/office/drawing/2014/main" id="{5C2383D9-37E3-4A5D-A5B2-AEAF0434985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7447" y="2764016"/>
            <a:ext cx="236924" cy="228611"/>
          </a:xfrm>
          <a:prstGeom prst="rect">
            <a:avLst/>
          </a:prstGeom>
        </p:spPr>
      </p:pic>
      <p:pic>
        <p:nvPicPr>
          <p:cNvPr id="61" name="Picture 60" descr="A close up of a logo  Description automatically generated">
            <a:extLst>
              <a:ext uri="{FF2B5EF4-FFF2-40B4-BE49-F238E27FC236}">
                <a16:creationId xmlns:a16="http://schemas.microsoft.com/office/drawing/2014/main" id="{3AA345A9-BAFA-4A83-B970-0EEB6CA76F2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27654" y="2694103"/>
            <a:ext cx="319224" cy="319224"/>
          </a:xfrm>
          <a:prstGeom prst="rect">
            <a:avLst/>
          </a:prstGeom>
        </p:spPr>
      </p:pic>
      <p:pic>
        <p:nvPicPr>
          <p:cNvPr id="62" name="Picture 61" descr="A close up of a logo  Description automatically generated">
            <a:extLst>
              <a:ext uri="{FF2B5EF4-FFF2-40B4-BE49-F238E27FC236}">
                <a16:creationId xmlns:a16="http://schemas.microsoft.com/office/drawing/2014/main" id="{892BD1AE-3367-4B39-8D21-25CAE4E1CE4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81718" y="2694103"/>
            <a:ext cx="319224" cy="319224"/>
          </a:xfrm>
          <a:prstGeom prst="rect">
            <a:avLst/>
          </a:prstGeom>
        </p:spPr>
      </p:pic>
      <p:pic>
        <p:nvPicPr>
          <p:cNvPr id="63" name="Picture 62" descr="A close up of a logo  Description automatically generated">
            <a:extLst>
              <a:ext uri="{FF2B5EF4-FFF2-40B4-BE49-F238E27FC236}">
                <a16:creationId xmlns:a16="http://schemas.microsoft.com/office/drawing/2014/main" id="{04917D7B-7387-42EC-B7A4-685428B3AAD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35782" y="2694103"/>
            <a:ext cx="319224" cy="319224"/>
          </a:xfrm>
          <a:prstGeom prst="rect">
            <a:avLst/>
          </a:prstGeom>
        </p:spPr>
      </p:pic>
      <p:pic>
        <p:nvPicPr>
          <p:cNvPr id="64" name="Picture 63" descr="A close up of a logo  Description automatically generated">
            <a:extLst>
              <a:ext uri="{FF2B5EF4-FFF2-40B4-BE49-F238E27FC236}">
                <a16:creationId xmlns:a16="http://schemas.microsoft.com/office/drawing/2014/main" id="{96F49D57-BE06-4E5F-A87C-3D95670CA89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89846" y="2694103"/>
            <a:ext cx="319224" cy="319224"/>
          </a:xfrm>
          <a:prstGeom prst="rect">
            <a:avLst/>
          </a:prstGeom>
        </p:spPr>
      </p:pic>
      <p:pic>
        <p:nvPicPr>
          <p:cNvPr id="65" name="Picture 64" descr="A close up of a logo  Description automatically generated">
            <a:extLst>
              <a:ext uri="{FF2B5EF4-FFF2-40B4-BE49-F238E27FC236}">
                <a16:creationId xmlns:a16="http://schemas.microsoft.com/office/drawing/2014/main" id="{15846C98-C240-438C-A0C7-168A92876C5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43910" y="2694103"/>
            <a:ext cx="319224" cy="319224"/>
          </a:xfrm>
          <a:prstGeom prst="rect">
            <a:avLst/>
          </a:prstGeom>
        </p:spPr>
      </p:pic>
      <p:pic>
        <p:nvPicPr>
          <p:cNvPr id="66" name="Picture 65" descr="A close up of a logo  Description automatically generated">
            <a:extLst>
              <a:ext uri="{FF2B5EF4-FFF2-40B4-BE49-F238E27FC236}">
                <a16:creationId xmlns:a16="http://schemas.microsoft.com/office/drawing/2014/main" id="{DDAFF05F-5D7D-4934-B04F-E2634183238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797974" y="2694103"/>
            <a:ext cx="319224" cy="319224"/>
          </a:xfrm>
          <a:prstGeom prst="rect">
            <a:avLst/>
          </a:prstGeom>
        </p:spPr>
      </p:pic>
      <p:pic>
        <p:nvPicPr>
          <p:cNvPr id="67" name="Picture 66" descr="A close up of a logo  Description automatically generated">
            <a:extLst>
              <a:ext uri="{FF2B5EF4-FFF2-40B4-BE49-F238E27FC236}">
                <a16:creationId xmlns:a16="http://schemas.microsoft.com/office/drawing/2014/main" id="{36E470CE-21CF-4D65-9F42-AB850F48958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052038" y="2694103"/>
            <a:ext cx="319224" cy="319224"/>
          </a:xfrm>
          <a:prstGeom prst="rect">
            <a:avLst/>
          </a:prstGeom>
        </p:spPr>
      </p:pic>
      <p:pic>
        <p:nvPicPr>
          <p:cNvPr id="68" name="Picture 67" descr="A close up of a logo  Description automatically generated">
            <a:extLst>
              <a:ext uri="{FF2B5EF4-FFF2-40B4-BE49-F238E27FC236}">
                <a16:creationId xmlns:a16="http://schemas.microsoft.com/office/drawing/2014/main" id="{AA0B9858-C190-4CC8-A04F-70F631380C7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06099" y="2694103"/>
            <a:ext cx="319224" cy="319224"/>
          </a:xfrm>
          <a:prstGeom prst="rect">
            <a:avLst/>
          </a:prstGeom>
        </p:spPr>
      </p:pic>
      <p:pic>
        <p:nvPicPr>
          <p:cNvPr id="69" name="Picture 68" descr="A picture containing object  Description automatically generated">
            <a:extLst>
              <a:ext uri="{FF2B5EF4-FFF2-40B4-BE49-F238E27FC236}">
                <a16:creationId xmlns:a16="http://schemas.microsoft.com/office/drawing/2014/main" id="{C4CC7BF4-453B-448F-83F3-9E02E36433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52710" y="2764016"/>
            <a:ext cx="236924" cy="228611"/>
          </a:xfrm>
          <a:prstGeom prst="rect">
            <a:avLst/>
          </a:prstGeom>
        </p:spPr>
      </p:pic>
      <p:pic>
        <p:nvPicPr>
          <p:cNvPr id="70" name="Picture 69" descr="A picture containing object  Description automatically generated">
            <a:extLst>
              <a:ext uri="{FF2B5EF4-FFF2-40B4-BE49-F238E27FC236}">
                <a16:creationId xmlns:a16="http://schemas.microsoft.com/office/drawing/2014/main" id="{F9C87116-5451-4143-BBD0-6F647F93AD4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07973" y="2764016"/>
            <a:ext cx="236924" cy="228611"/>
          </a:xfrm>
          <a:prstGeom prst="rect">
            <a:avLst/>
          </a:prstGeom>
        </p:spPr>
      </p:pic>
      <p:pic>
        <p:nvPicPr>
          <p:cNvPr id="71" name="Picture 70" descr="A picture containing object  Description automatically generated">
            <a:extLst>
              <a:ext uri="{FF2B5EF4-FFF2-40B4-BE49-F238E27FC236}">
                <a16:creationId xmlns:a16="http://schemas.microsoft.com/office/drawing/2014/main" id="{BDE61609-BFF2-4C3C-A97B-46CB6B93A62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63237" y="2764016"/>
            <a:ext cx="236924" cy="228611"/>
          </a:xfrm>
          <a:prstGeom prst="rect">
            <a:avLst/>
          </a:prstGeom>
        </p:spPr>
      </p:pic>
      <p:sp>
        <p:nvSpPr>
          <p:cNvPr id="37" name="TextBox 36">
            <a:extLst>
              <a:ext uri="{FF2B5EF4-FFF2-40B4-BE49-F238E27FC236}">
                <a16:creationId xmlns:a16="http://schemas.microsoft.com/office/drawing/2014/main" id="{25BEF85C-6280-4DB0-89FB-AF5667A9459F}"/>
              </a:ext>
            </a:extLst>
          </p:cNvPr>
          <p:cNvSpPr txBox="1"/>
          <p:nvPr/>
        </p:nvSpPr>
        <p:spPr bwMode="auto">
          <a:xfrm>
            <a:off x="4715463" y="2140760"/>
            <a:ext cx="276107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2 – share the 10s:</a:t>
            </a:r>
            <a:endParaRPr lang="en-GB" sz="2000" dirty="0">
              <a:solidFill>
                <a:srgbClr val="FF0000"/>
              </a:solidFill>
              <a:latin typeface="Myriad Pro Semibold" charset="0"/>
              <a:ea typeface="Myriad Pro Semibold" charset="0"/>
              <a:cs typeface="Myriad Pro Semibold" charset="0"/>
            </a:endParaRPr>
          </a:p>
        </p:txBody>
      </p:sp>
      <p:grpSp>
        <p:nvGrpSpPr>
          <p:cNvPr id="3" name="Group 2">
            <a:extLst>
              <a:ext uri="{FF2B5EF4-FFF2-40B4-BE49-F238E27FC236}">
                <a16:creationId xmlns:a16="http://schemas.microsoft.com/office/drawing/2014/main" id="{4307227A-0799-40A7-8C17-0DD5B26703EF}"/>
              </a:ext>
            </a:extLst>
          </p:cNvPr>
          <p:cNvGrpSpPr/>
          <p:nvPr/>
        </p:nvGrpSpPr>
        <p:grpSpPr>
          <a:xfrm>
            <a:off x="4923842" y="3160915"/>
            <a:ext cx="319224" cy="1298969"/>
            <a:chOff x="3399842" y="3160914"/>
            <a:chExt cx="319224" cy="1298969"/>
          </a:xfrm>
        </p:grpSpPr>
        <p:pic>
          <p:nvPicPr>
            <p:cNvPr id="38" name="Picture 37" descr="A close up of a logo  Description automatically generated">
              <a:extLst>
                <a:ext uri="{FF2B5EF4-FFF2-40B4-BE49-F238E27FC236}">
                  <a16:creationId xmlns:a16="http://schemas.microsoft.com/office/drawing/2014/main" id="{10F99DD9-E172-40E1-8504-8DF77200F6B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399842" y="3160914"/>
              <a:ext cx="319224" cy="319224"/>
            </a:xfrm>
            <a:prstGeom prst="rect">
              <a:avLst/>
            </a:prstGeom>
          </p:spPr>
        </p:pic>
        <p:pic>
          <p:nvPicPr>
            <p:cNvPr id="39" name="Picture 38" descr="A close up of a logo  Description automatically generated">
              <a:extLst>
                <a:ext uri="{FF2B5EF4-FFF2-40B4-BE49-F238E27FC236}">
                  <a16:creationId xmlns:a16="http://schemas.microsoft.com/office/drawing/2014/main" id="{3F6897C7-2D4A-459A-BAD8-644597F6FA7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399842" y="3487496"/>
              <a:ext cx="319224" cy="319224"/>
            </a:xfrm>
            <a:prstGeom prst="rect">
              <a:avLst/>
            </a:prstGeom>
          </p:spPr>
        </p:pic>
        <p:pic>
          <p:nvPicPr>
            <p:cNvPr id="40" name="Picture 39" descr="A close up of a logo  Description automatically generated">
              <a:extLst>
                <a:ext uri="{FF2B5EF4-FFF2-40B4-BE49-F238E27FC236}">
                  <a16:creationId xmlns:a16="http://schemas.microsoft.com/office/drawing/2014/main" id="{A19E1733-61AB-4C20-8420-EC97BDA05BA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399842" y="3814078"/>
              <a:ext cx="319224" cy="319224"/>
            </a:xfrm>
            <a:prstGeom prst="rect">
              <a:avLst/>
            </a:prstGeom>
          </p:spPr>
        </p:pic>
        <p:pic>
          <p:nvPicPr>
            <p:cNvPr id="41" name="Picture 40" descr="A close up of a logo  Description automatically generated">
              <a:extLst>
                <a:ext uri="{FF2B5EF4-FFF2-40B4-BE49-F238E27FC236}">
                  <a16:creationId xmlns:a16="http://schemas.microsoft.com/office/drawing/2014/main" id="{74D28725-DD09-48E5-A0E5-F1AC1AE6FD9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399842" y="4140659"/>
              <a:ext cx="319224" cy="319224"/>
            </a:xfrm>
            <a:prstGeom prst="rect">
              <a:avLst/>
            </a:prstGeom>
          </p:spPr>
        </p:pic>
      </p:grpSp>
      <p:grpSp>
        <p:nvGrpSpPr>
          <p:cNvPr id="8" name="Group 7">
            <a:extLst>
              <a:ext uri="{FF2B5EF4-FFF2-40B4-BE49-F238E27FC236}">
                <a16:creationId xmlns:a16="http://schemas.microsoft.com/office/drawing/2014/main" id="{2639B6E9-D4E2-4DBE-853D-787946B1D32E}"/>
              </a:ext>
            </a:extLst>
          </p:cNvPr>
          <p:cNvGrpSpPr/>
          <p:nvPr/>
        </p:nvGrpSpPr>
        <p:grpSpPr>
          <a:xfrm>
            <a:off x="5258384" y="3160915"/>
            <a:ext cx="319224" cy="1298969"/>
            <a:chOff x="3734384" y="3160914"/>
            <a:chExt cx="319224" cy="1298969"/>
          </a:xfrm>
        </p:grpSpPr>
        <p:pic>
          <p:nvPicPr>
            <p:cNvPr id="42" name="Picture 41" descr="A close up of a logo  Description automatically generated">
              <a:extLst>
                <a:ext uri="{FF2B5EF4-FFF2-40B4-BE49-F238E27FC236}">
                  <a16:creationId xmlns:a16="http://schemas.microsoft.com/office/drawing/2014/main" id="{A8B6649E-9776-4740-930B-3447DA7FE93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34384" y="3160914"/>
              <a:ext cx="319224" cy="319224"/>
            </a:xfrm>
            <a:prstGeom prst="rect">
              <a:avLst/>
            </a:prstGeom>
          </p:spPr>
        </p:pic>
        <p:pic>
          <p:nvPicPr>
            <p:cNvPr id="43" name="Picture 42" descr="A close up of a logo  Description automatically generated">
              <a:extLst>
                <a:ext uri="{FF2B5EF4-FFF2-40B4-BE49-F238E27FC236}">
                  <a16:creationId xmlns:a16="http://schemas.microsoft.com/office/drawing/2014/main" id="{6011D4C5-B8F3-4077-97D8-084BAE996B7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34384" y="3487496"/>
              <a:ext cx="319224" cy="319224"/>
            </a:xfrm>
            <a:prstGeom prst="rect">
              <a:avLst/>
            </a:prstGeom>
          </p:spPr>
        </p:pic>
        <p:pic>
          <p:nvPicPr>
            <p:cNvPr id="44" name="Picture 43" descr="A close up of a logo  Description automatically generated">
              <a:extLst>
                <a:ext uri="{FF2B5EF4-FFF2-40B4-BE49-F238E27FC236}">
                  <a16:creationId xmlns:a16="http://schemas.microsoft.com/office/drawing/2014/main" id="{9ACB478E-2F3F-4DED-81D5-22CD0EFF3B0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34384" y="3814078"/>
              <a:ext cx="319224" cy="319224"/>
            </a:xfrm>
            <a:prstGeom prst="rect">
              <a:avLst/>
            </a:prstGeom>
          </p:spPr>
        </p:pic>
        <p:pic>
          <p:nvPicPr>
            <p:cNvPr id="45" name="Picture 44" descr="A close up of a logo  Description automatically generated">
              <a:extLst>
                <a:ext uri="{FF2B5EF4-FFF2-40B4-BE49-F238E27FC236}">
                  <a16:creationId xmlns:a16="http://schemas.microsoft.com/office/drawing/2014/main" id="{2CD3A989-9EE1-466F-BE75-3CCAF1CDD60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34384" y="4140659"/>
              <a:ext cx="319224" cy="319224"/>
            </a:xfrm>
            <a:prstGeom prst="rect">
              <a:avLst/>
            </a:prstGeom>
          </p:spPr>
        </p:pic>
      </p:grpSp>
      <p:pic>
        <p:nvPicPr>
          <p:cNvPr id="9" name="Image 8"/>
          <p:cNvPicPr>
            <a:picLocks noChangeAspect="1"/>
          </p:cNvPicPr>
          <p:nvPr/>
        </p:nvPicPr>
        <p:blipFill>
          <a:blip r:embed="rId7" cstate="print"/>
          <a:stretch>
            <a:fillRect/>
          </a:stretch>
        </p:blipFill>
        <p:spPr>
          <a:xfrm>
            <a:off x="5420035" y="4974647"/>
            <a:ext cx="1388238" cy="885600"/>
          </a:xfrm>
          <a:prstGeom prst="rect">
            <a:avLst/>
          </a:prstGeom>
        </p:spPr>
      </p:pic>
      <p:pic>
        <p:nvPicPr>
          <p:cNvPr id="17" name="Image 16"/>
          <p:cNvPicPr>
            <a:picLocks noChangeAspect="1"/>
          </p:cNvPicPr>
          <p:nvPr/>
        </p:nvPicPr>
        <p:blipFill>
          <a:blip r:embed="rId8" cstate="print"/>
          <a:stretch>
            <a:fillRect/>
          </a:stretch>
        </p:blipFill>
        <p:spPr>
          <a:xfrm>
            <a:off x="5420035" y="4974647"/>
            <a:ext cx="1388238" cy="885600"/>
          </a:xfrm>
          <a:prstGeom prst="rect">
            <a:avLst/>
          </a:prstGeom>
        </p:spPr>
      </p:pic>
      <p:sp>
        <p:nvSpPr>
          <p:cNvPr id="51" name="Rectangle 50">
            <a:extLst>
              <a:ext uri="{FF2B5EF4-FFF2-40B4-BE49-F238E27FC236}">
                <a16:creationId xmlns:a16="http://schemas.microsoft.com/office/drawing/2014/main" id="{602617F3-5A42-4B8F-892D-40FE57AAEF7D}"/>
              </a:ext>
            </a:extLst>
          </p:cNvPr>
          <p:cNvSpPr/>
          <p:nvPr/>
        </p:nvSpPr>
        <p:spPr bwMode="auto">
          <a:xfrm>
            <a:off x="6233520" y="4993153"/>
            <a:ext cx="403753" cy="34811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75" name="Rectangle 74">
            <a:extLst>
              <a:ext uri="{FF2B5EF4-FFF2-40B4-BE49-F238E27FC236}">
                <a16:creationId xmlns:a16="http://schemas.microsoft.com/office/drawing/2014/main" id="{3B733C01-1414-4732-A7DA-E19D5B0424A2}"/>
              </a:ext>
            </a:extLst>
          </p:cNvPr>
          <p:cNvSpPr/>
          <p:nvPr/>
        </p:nvSpPr>
        <p:spPr bwMode="auto">
          <a:xfrm>
            <a:off x="5733577" y="4993153"/>
            <a:ext cx="903696" cy="34811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52" name="TextBox 51">
            <a:extLst>
              <a:ext uri="{FF2B5EF4-FFF2-40B4-BE49-F238E27FC236}">
                <a16:creationId xmlns:a16="http://schemas.microsoft.com/office/drawing/2014/main" id="{77897BAC-3D83-40ED-A24A-4033D25E6624}"/>
              </a:ext>
            </a:extLst>
          </p:cNvPr>
          <p:cNvSpPr txBox="1"/>
          <p:nvPr/>
        </p:nvSpPr>
        <p:spPr bwMode="auto">
          <a:xfrm>
            <a:off x="3907518" y="5937691"/>
            <a:ext cx="437696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70C0"/>
                </a:solidFill>
                <a:latin typeface="Myriad Pro Semibold" charset="0"/>
                <a:ea typeface="Myriad Pro Semibold" charset="0"/>
                <a:cs typeface="Myriad Pro Semibold" charset="0"/>
              </a:rPr>
              <a:t>8 tens divided by 4 is equal to 2 tens.</a:t>
            </a:r>
          </a:p>
        </p:txBody>
      </p:sp>
      <p:grpSp>
        <p:nvGrpSpPr>
          <p:cNvPr id="60" name="Group 59">
            <a:extLst>
              <a:ext uri="{FF2B5EF4-FFF2-40B4-BE49-F238E27FC236}">
                <a16:creationId xmlns:a16="http://schemas.microsoft.com/office/drawing/2014/main" id="{5C4C6406-9E09-4BBD-95D0-A2034F86D24B}"/>
              </a:ext>
            </a:extLst>
          </p:cNvPr>
          <p:cNvGrpSpPr/>
          <p:nvPr/>
        </p:nvGrpSpPr>
        <p:grpSpPr>
          <a:xfrm>
            <a:off x="5257049" y="5315444"/>
            <a:ext cx="1458860" cy="564329"/>
            <a:chOff x="3733049" y="5315443"/>
            <a:chExt cx="1458860" cy="564329"/>
          </a:xfrm>
        </p:grpSpPr>
        <p:grpSp>
          <p:nvGrpSpPr>
            <p:cNvPr id="72" name="Group 71">
              <a:extLst>
                <a:ext uri="{FF2B5EF4-FFF2-40B4-BE49-F238E27FC236}">
                  <a16:creationId xmlns:a16="http://schemas.microsoft.com/office/drawing/2014/main" id="{32756461-0523-4029-9622-DDADA9AF7759}"/>
                </a:ext>
              </a:extLst>
            </p:cNvPr>
            <p:cNvGrpSpPr/>
            <p:nvPr/>
          </p:nvGrpSpPr>
          <p:grpSpPr>
            <a:xfrm>
              <a:off x="4085070" y="5365750"/>
              <a:ext cx="1106839" cy="449255"/>
              <a:chOff x="4085070" y="5365750"/>
              <a:chExt cx="1106839" cy="449255"/>
            </a:xfrm>
            <a:solidFill>
              <a:schemeClr val="bg1"/>
            </a:solidFill>
          </p:grpSpPr>
          <p:sp>
            <p:nvSpPr>
              <p:cNvPr id="77" name="Rectangle 76">
                <a:extLst>
                  <a:ext uri="{FF2B5EF4-FFF2-40B4-BE49-F238E27FC236}">
                    <a16:creationId xmlns:a16="http://schemas.microsoft.com/office/drawing/2014/main" id="{C0C121AF-058D-40AA-BB82-BF265A0AEC69}"/>
                  </a:ext>
                </a:extLst>
              </p:cNvPr>
              <p:cNvSpPr/>
              <p:nvPr/>
            </p:nvSpPr>
            <p:spPr bwMode="auto">
              <a:xfrm>
                <a:off x="4085070" y="5365750"/>
                <a:ext cx="1106839" cy="52965"/>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78" name="Rectangle 77">
                <a:extLst>
                  <a:ext uri="{FF2B5EF4-FFF2-40B4-BE49-F238E27FC236}">
                    <a16:creationId xmlns:a16="http://schemas.microsoft.com/office/drawing/2014/main" id="{9C931FAA-C0D8-43E7-B123-B6AD41E97D23}"/>
                  </a:ext>
                </a:extLst>
              </p:cNvPr>
              <p:cNvSpPr/>
              <p:nvPr/>
            </p:nvSpPr>
            <p:spPr bwMode="auto">
              <a:xfrm rot="5400000">
                <a:off x="3931480" y="5560248"/>
                <a:ext cx="414330" cy="95184"/>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73" name="Group 72">
              <a:extLst>
                <a:ext uri="{FF2B5EF4-FFF2-40B4-BE49-F238E27FC236}">
                  <a16:creationId xmlns:a16="http://schemas.microsoft.com/office/drawing/2014/main" id="{5AEE9560-84FC-463B-A124-CB36D4FAFBA8}"/>
                </a:ext>
              </a:extLst>
            </p:cNvPr>
            <p:cNvGrpSpPr/>
            <p:nvPr/>
          </p:nvGrpSpPr>
          <p:grpSpPr>
            <a:xfrm>
              <a:off x="3733049" y="5315443"/>
              <a:ext cx="1434410" cy="564329"/>
              <a:chOff x="3722832" y="5310208"/>
              <a:chExt cx="1434410" cy="564329"/>
            </a:xfrm>
          </p:grpSpPr>
          <p:cxnSp>
            <p:nvCxnSpPr>
              <p:cNvPr id="74" name="Straight Connector 73">
                <a:extLst>
                  <a:ext uri="{FF2B5EF4-FFF2-40B4-BE49-F238E27FC236}">
                    <a16:creationId xmlns:a16="http://schemas.microsoft.com/office/drawing/2014/main" id="{C8FEC2F5-16D7-43AC-80E0-3F8B359A2981}"/>
                  </a:ext>
                </a:extLst>
              </p:cNvPr>
              <p:cNvCxnSpPr/>
              <p:nvPr/>
            </p:nvCxnSpPr>
            <p:spPr bwMode="auto">
              <a:xfrm>
                <a:off x="4095242" y="5385595"/>
                <a:ext cx="1062000"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6" name="Arc 75">
                <a:extLst>
                  <a:ext uri="{FF2B5EF4-FFF2-40B4-BE49-F238E27FC236}">
                    <a16:creationId xmlns:a16="http://schemas.microsoft.com/office/drawing/2014/main" id="{846BB662-B423-4B7E-8872-580F3C844B70}"/>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Tree>
    <p:extLst>
      <p:ext uri="{BB962C8B-B14F-4D97-AF65-F5344CB8AC3E}">
        <p14:creationId xmlns:p14="http://schemas.microsoft.com/office/powerpoint/2010/main" val="2636931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fade">
                                      <p:cBhvr>
                                        <p:cTn id="11" dur="500"/>
                                        <p:tgtEl>
                                          <p:spTgt spid="37"/>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30000" fill="hold" nodeType="clickEffect">
                                  <p:stCondLst>
                                    <p:cond delay="0"/>
                                  </p:stCondLst>
                                  <p:childTnLst>
                                    <p:animMotion origin="layout" path="M 5E-6 -2.22222E-6 L 0.03243 0.06459 " pathEditMode="relative" rAng="0" ptsTypes="AA">
                                      <p:cBhvr>
                                        <p:cTn id="15" dur="1500" fill="hold"/>
                                        <p:tgtEl>
                                          <p:spTgt spid="61"/>
                                        </p:tgtEl>
                                        <p:attrNameLst>
                                          <p:attrName>ppt_x</p:attrName>
                                          <p:attrName>ppt_y</p:attrName>
                                        </p:attrNameLst>
                                      </p:cBhvr>
                                      <p:rCtr x="1615" y="3218"/>
                                    </p:animMotion>
                                  </p:childTnLst>
                                </p:cTn>
                              </p:par>
                              <p:par>
                                <p:cTn id="16" presetID="42" presetClass="path" presetSubtype="0" accel="30000" fill="hold" nodeType="withEffect">
                                  <p:stCondLst>
                                    <p:cond delay="0"/>
                                  </p:stCondLst>
                                  <p:childTnLst>
                                    <p:animMotion origin="layout" path="M 1.66667E-6 -2.22222E-6 L 0.0138 0.11829 " pathEditMode="relative" rAng="0" ptsTypes="AA">
                                      <p:cBhvr>
                                        <p:cTn id="17" dur="1500" fill="hold"/>
                                        <p:tgtEl>
                                          <p:spTgt spid="62"/>
                                        </p:tgtEl>
                                        <p:attrNameLst>
                                          <p:attrName>ppt_x</p:attrName>
                                          <p:attrName>ppt_y</p:attrName>
                                        </p:attrNameLst>
                                      </p:cBhvr>
                                      <p:rCtr x="690" y="5903"/>
                                    </p:animMotion>
                                  </p:childTnLst>
                                </p:cTn>
                              </p:par>
                              <p:par>
                                <p:cTn id="18" presetID="42" presetClass="path" presetSubtype="0" accel="30000" fill="hold" nodeType="withEffect">
                                  <p:stCondLst>
                                    <p:cond delay="0"/>
                                  </p:stCondLst>
                                  <p:childTnLst>
                                    <p:animMotion origin="layout" path="M -1.66667E-6 -2.22222E-6 L -0.00703 0.16181 " pathEditMode="relative" rAng="0" ptsTypes="AA">
                                      <p:cBhvr>
                                        <p:cTn id="19" dur="1500" fill="hold"/>
                                        <p:tgtEl>
                                          <p:spTgt spid="63"/>
                                        </p:tgtEl>
                                        <p:attrNameLst>
                                          <p:attrName>ppt_x</p:attrName>
                                          <p:attrName>ppt_y</p:attrName>
                                        </p:attrNameLst>
                                      </p:cBhvr>
                                      <p:rCtr x="-352" y="8079"/>
                                    </p:animMotion>
                                  </p:childTnLst>
                                </p:cTn>
                              </p:par>
                              <p:par>
                                <p:cTn id="20" presetID="42" presetClass="path" presetSubtype="0" accel="30000" fill="hold" nodeType="withEffect">
                                  <p:stCondLst>
                                    <p:cond delay="0"/>
                                  </p:stCondLst>
                                  <p:childTnLst>
                                    <p:animMotion origin="layout" path="M 5E-6 -2.22222E-6 L -0.02851 0.20602 " pathEditMode="relative" rAng="0" ptsTypes="AA">
                                      <p:cBhvr>
                                        <p:cTn id="21" dur="1500" fill="hold"/>
                                        <p:tgtEl>
                                          <p:spTgt spid="64"/>
                                        </p:tgtEl>
                                        <p:attrNameLst>
                                          <p:attrName>ppt_x</p:attrName>
                                          <p:attrName>ppt_y</p:attrName>
                                        </p:attrNameLst>
                                      </p:cBhvr>
                                      <p:rCtr x="-1432" y="10301"/>
                                    </p:animMotion>
                                  </p:childTnLst>
                                </p:cTn>
                              </p:par>
                            </p:childTnLst>
                          </p:cTn>
                        </p:par>
                        <p:par>
                          <p:cTn id="22" fill="hold">
                            <p:stCondLst>
                              <p:cond delay="1500"/>
                            </p:stCondLst>
                            <p:childTnLst>
                              <p:par>
                                <p:cTn id="23" presetID="1" presetClass="exit" presetSubtype="0" fill="hold" nodeType="afterEffect">
                                  <p:stCondLst>
                                    <p:cond delay="0"/>
                                  </p:stCondLst>
                                  <p:childTnLst>
                                    <p:set>
                                      <p:cBhvr>
                                        <p:cTn id="24" dur="1" fill="hold">
                                          <p:stCondLst>
                                            <p:cond delay="0"/>
                                          </p:stCondLst>
                                        </p:cTn>
                                        <p:tgtEl>
                                          <p:spTgt spid="61"/>
                                        </p:tgtEl>
                                        <p:attrNameLst>
                                          <p:attrName>style.visibility</p:attrName>
                                        </p:attrNameLst>
                                      </p:cBhvr>
                                      <p:to>
                                        <p:strVal val="hidden"/>
                                      </p:to>
                                    </p:set>
                                  </p:childTnLst>
                                </p:cTn>
                              </p:par>
                              <p:par>
                                <p:cTn id="25" presetID="1" presetClass="exit" presetSubtype="0" fill="hold" nodeType="withEffect">
                                  <p:stCondLst>
                                    <p:cond delay="0"/>
                                  </p:stCondLst>
                                  <p:childTnLst>
                                    <p:set>
                                      <p:cBhvr>
                                        <p:cTn id="26" dur="1" fill="hold">
                                          <p:stCondLst>
                                            <p:cond delay="0"/>
                                          </p:stCondLst>
                                        </p:cTn>
                                        <p:tgtEl>
                                          <p:spTgt spid="62"/>
                                        </p:tgtEl>
                                        <p:attrNameLst>
                                          <p:attrName>style.visibility</p:attrName>
                                        </p:attrNameLst>
                                      </p:cBhvr>
                                      <p:to>
                                        <p:strVal val="hidden"/>
                                      </p:to>
                                    </p:set>
                                  </p:childTnLst>
                                </p:cTn>
                              </p:par>
                              <p:par>
                                <p:cTn id="27" presetID="1" presetClass="exit" presetSubtype="0" fill="hold" nodeType="withEffect">
                                  <p:stCondLst>
                                    <p:cond delay="0"/>
                                  </p:stCondLst>
                                  <p:childTnLst>
                                    <p:set>
                                      <p:cBhvr>
                                        <p:cTn id="28" dur="1" fill="hold">
                                          <p:stCondLst>
                                            <p:cond delay="0"/>
                                          </p:stCondLst>
                                        </p:cTn>
                                        <p:tgtEl>
                                          <p:spTgt spid="63"/>
                                        </p:tgtEl>
                                        <p:attrNameLst>
                                          <p:attrName>style.visibility</p:attrName>
                                        </p:attrNameLst>
                                      </p:cBhvr>
                                      <p:to>
                                        <p:strVal val="hidden"/>
                                      </p:to>
                                    </p:set>
                                  </p:childTnLst>
                                </p:cTn>
                              </p:par>
                              <p:par>
                                <p:cTn id="29" presetID="1" presetClass="exit" presetSubtype="0" fill="hold" nodeType="withEffect">
                                  <p:stCondLst>
                                    <p:cond delay="0"/>
                                  </p:stCondLst>
                                  <p:childTnLst>
                                    <p:set>
                                      <p:cBhvr>
                                        <p:cTn id="30" dur="1" fill="hold">
                                          <p:stCondLst>
                                            <p:cond delay="0"/>
                                          </p:stCondLst>
                                        </p:cTn>
                                        <p:tgtEl>
                                          <p:spTgt spid="64"/>
                                        </p:tgtEl>
                                        <p:attrNameLst>
                                          <p:attrName>style.visibility</p:attrName>
                                        </p:attrNameLst>
                                      </p:cBhvr>
                                      <p:to>
                                        <p:strVal val="hidden"/>
                                      </p:to>
                                    </p:set>
                                  </p:childTnLst>
                                </p:cTn>
                              </p:par>
                              <p:par>
                                <p:cTn id="31" presetID="1" presetClass="entr" presetSubtype="0" fill="hold" nodeType="withEffect">
                                  <p:stCondLst>
                                    <p:cond delay="0"/>
                                  </p:stCondLst>
                                  <p:childTnLst>
                                    <p:set>
                                      <p:cBhvr>
                                        <p:cTn id="32" dur="1" fill="hold">
                                          <p:stCondLst>
                                            <p:cond delay="0"/>
                                          </p:stCondLst>
                                        </p:cTn>
                                        <p:tgtEl>
                                          <p:spTgt spid="3"/>
                                        </p:tgtEl>
                                        <p:attrNameLst>
                                          <p:attrName>style.visibility</p:attrName>
                                        </p:attrNameLst>
                                      </p:cBhvr>
                                      <p:to>
                                        <p:strVal val="visible"/>
                                      </p:to>
                                    </p:set>
                                  </p:childTnLst>
                                </p:cTn>
                              </p:par>
                            </p:childTnLst>
                          </p:cTn>
                        </p:par>
                        <p:par>
                          <p:cTn id="33" fill="hold">
                            <p:stCondLst>
                              <p:cond delay="1500"/>
                            </p:stCondLst>
                            <p:childTnLst>
                              <p:par>
                                <p:cTn id="34" presetID="42" presetClass="path" presetSubtype="0" accel="30000" fill="hold" nodeType="afterEffect">
                                  <p:stCondLst>
                                    <p:cond delay="0"/>
                                  </p:stCondLst>
                                  <p:childTnLst>
                                    <p:animMotion origin="layout" path="M 1.66667E-6 -2.22222E-6 L -0.02214 0.06505 " pathEditMode="relative" rAng="0" ptsTypes="AA">
                                      <p:cBhvr>
                                        <p:cTn id="35" dur="1500" fill="hold"/>
                                        <p:tgtEl>
                                          <p:spTgt spid="65"/>
                                        </p:tgtEl>
                                        <p:attrNameLst>
                                          <p:attrName>ppt_x</p:attrName>
                                          <p:attrName>ppt_y</p:attrName>
                                        </p:attrNameLst>
                                      </p:cBhvr>
                                      <p:rCtr x="-1107" y="3241"/>
                                    </p:animMotion>
                                  </p:childTnLst>
                                </p:cTn>
                              </p:par>
                              <p:par>
                                <p:cTn id="36" presetID="42" presetClass="path" presetSubtype="0" accel="30000" fill="hold" nodeType="withEffect">
                                  <p:stCondLst>
                                    <p:cond delay="0"/>
                                  </p:stCondLst>
                                  <p:childTnLst>
                                    <p:animMotion origin="layout" path="M -1.66667E-6 -2.22222E-6 L -0.04297 0.11042 " pathEditMode="relative" rAng="0" ptsTypes="AA">
                                      <p:cBhvr>
                                        <p:cTn id="37" dur="1500" fill="hold"/>
                                        <p:tgtEl>
                                          <p:spTgt spid="66"/>
                                        </p:tgtEl>
                                        <p:attrNameLst>
                                          <p:attrName>ppt_x</p:attrName>
                                          <p:attrName>ppt_y</p:attrName>
                                        </p:attrNameLst>
                                      </p:cBhvr>
                                      <p:rCtr x="-2148" y="5509"/>
                                    </p:animMotion>
                                  </p:childTnLst>
                                </p:cTn>
                              </p:par>
                              <p:par>
                                <p:cTn id="38" presetID="42" presetClass="path" presetSubtype="0" accel="30000" fill="hold" nodeType="withEffect">
                                  <p:stCondLst>
                                    <p:cond delay="0"/>
                                  </p:stCondLst>
                                  <p:childTnLst>
                                    <p:animMotion origin="layout" path="M 5E-6 -2.22222E-6 L -0.06485 0.16273 " pathEditMode="relative" rAng="0" ptsTypes="AA">
                                      <p:cBhvr>
                                        <p:cTn id="39" dur="1500" fill="hold"/>
                                        <p:tgtEl>
                                          <p:spTgt spid="67"/>
                                        </p:tgtEl>
                                        <p:attrNameLst>
                                          <p:attrName>ppt_x</p:attrName>
                                          <p:attrName>ppt_y</p:attrName>
                                        </p:attrNameLst>
                                      </p:cBhvr>
                                      <p:rCtr x="-3242" y="8125"/>
                                    </p:animMotion>
                                  </p:childTnLst>
                                </p:cTn>
                              </p:par>
                              <p:par>
                                <p:cTn id="40" presetID="42" presetClass="path" presetSubtype="0" accel="30000" fill="hold" nodeType="withEffect">
                                  <p:stCondLst>
                                    <p:cond delay="0"/>
                                  </p:stCondLst>
                                  <p:childTnLst>
                                    <p:animMotion origin="layout" path="M 1.66667E-6 -2.22222E-6 L -0.08568 0.20602 " pathEditMode="relative" rAng="0" ptsTypes="AA">
                                      <p:cBhvr>
                                        <p:cTn id="41" dur="1500" fill="hold"/>
                                        <p:tgtEl>
                                          <p:spTgt spid="68"/>
                                        </p:tgtEl>
                                        <p:attrNameLst>
                                          <p:attrName>ppt_x</p:attrName>
                                          <p:attrName>ppt_y</p:attrName>
                                        </p:attrNameLst>
                                      </p:cBhvr>
                                      <p:rCtr x="-4284" y="10301"/>
                                    </p:animMotion>
                                  </p:childTnLst>
                                </p:cTn>
                              </p:par>
                            </p:childTnLst>
                          </p:cTn>
                        </p:par>
                        <p:par>
                          <p:cTn id="42" fill="hold">
                            <p:stCondLst>
                              <p:cond delay="3000"/>
                            </p:stCondLst>
                            <p:childTnLst>
                              <p:par>
                                <p:cTn id="43" presetID="1" presetClass="exit" presetSubtype="0" fill="hold" nodeType="afterEffect">
                                  <p:stCondLst>
                                    <p:cond delay="0"/>
                                  </p:stCondLst>
                                  <p:childTnLst>
                                    <p:set>
                                      <p:cBhvr>
                                        <p:cTn id="44" dur="1" fill="hold">
                                          <p:stCondLst>
                                            <p:cond delay="0"/>
                                          </p:stCondLst>
                                        </p:cTn>
                                        <p:tgtEl>
                                          <p:spTgt spid="65"/>
                                        </p:tgtEl>
                                        <p:attrNameLst>
                                          <p:attrName>style.visibility</p:attrName>
                                        </p:attrNameLst>
                                      </p:cBhvr>
                                      <p:to>
                                        <p:strVal val="hidden"/>
                                      </p:to>
                                    </p:set>
                                  </p:childTnLst>
                                </p:cTn>
                              </p:par>
                              <p:par>
                                <p:cTn id="45" presetID="1" presetClass="exit" presetSubtype="0" fill="hold" nodeType="withEffect">
                                  <p:stCondLst>
                                    <p:cond delay="0"/>
                                  </p:stCondLst>
                                  <p:childTnLst>
                                    <p:set>
                                      <p:cBhvr>
                                        <p:cTn id="46" dur="1" fill="hold">
                                          <p:stCondLst>
                                            <p:cond delay="0"/>
                                          </p:stCondLst>
                                        </p:cTn>
                                        <p:tgtEl>
                                          <p:spTgt spid="66"/>
                                        </p:tgtEl>
                                        <p:attrNameLst>
                                          <p:attrName>style.visibility</p:attrName>
                                        </p:attrNameLst>
                                      </p:cBhvr>
                                      <p:to>
                                        <p:strVal val="hidden"/>
                                      </p:to>
                                    </p:set>
                                  </p:childTnLst>
                                </p:cTn>
                              </p:par>
                              <p:par>
                                <p:cTn id="47" presetID="1" presetClass="exit" presetSubtype="0" fill="hold" nodeType="withEffect">
                                  <p:stCondLst>
                                    <p:cond delay="0"/>
                                  </p:stCondLst>
                                  <p:childTnLst>
                                    <p:set>
                                      <p:cBhvr>
                                        <p:cTn id="48" dur="1" fill="hold">
                                          <p:stCondLst>
                                            <p:cond delay="0"/>
                                          </p:stCondLst>
                                        </p:cTn>
                                        <p:tgtEl>
                                          <p:spTgt spid="67"/>
                                        </p:tgtEl>
                                        <p:attrNameLst>
                                          <p:attrName>style.visibility</p:attrName>
                                        </p:attrNameLst>
                                      </p:cBhvr>
                                      <p:to>
                                        <p:strVal val="hidden"/>
                                      </p:to>
                                    </p:set>
                                  </p:childTnLst>
                                </p:cTn>
                              </p:par>
                              <p:par>
                                <p:cTn id="49" presetID="1" presetClass="exit" presetSubtype="0" fill="hold" nodeType="withEffect">
                                  <p:stCondLst>
                                    <p:cond delay="0"/>
                                  </p:stCondLst>
                                  <p:childTnLst>
                                    <p:set>
                                      <p:cBhvr>
                                        <p:cTn id="50" dur="1" fill="hold">
                                          <p:stCondLst>
                                            <p:cond delay="0"/>
                                          </p:stCondLst>
                                        </p:cTn>
                                        <p:tgtEl>
                                          <p:spTgt spid="68"/>
                                        </p:tgtEl>
                                        <p:attrNameLst>
                                          <p:attrName>style.visibility</p:attrName>
                                        </p:attrNameLst>
                                      </p:cBhvr>
                                      <p:to>
                                        <p:strVal val="hidden"/>
                                      </p:to>
                                    </p:set>
                                  </p:childTnLst>
                                </p:cTn>
                              </p:par>
                              <p:par>
                                <p:cTn id="51" presetID="1" presetClass="entr" presetSubtype="0" fill="hold" nodeType="withEffect">
                                  <p:stCondLst>
                                    <p:cond delay="0"/>
                                  </p:stCondLst>
                                  <p:childTnLst>
                                    <p:set>
                                      <p:cBhvr>
                                        <p:cTn id="52" dur="1" fill="hold">
                                          <p:stCondLst>
                                            <p:cond delay="0"/>
                                          </p:stCondLst>
                                        </p:cTn>
                                        <p:tgtEl>
                                          <p:spTgt spid="8"/>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fade">
                                      <p:cBhvr>
                                        <p:cTn id="57" dur="500"/>
                                        <p:tgtEl>
                                          <p:spTgt spid="9"/>
                                        </p:tgtEl>
                                      </p:cBhvr>
                                    </p:animEffect>
                                  </p:childTnLst>
                                </p:cTn>
                              </p:par>
                              <p:par>
                                <p:cTn id="58" presetID="1" presetClass="entr" presetSubtype="0" fill="hold" grpId="0" nodeType="withEffect">
                                  <p:stCondLst>
                                    <p:cond delay="0"/>
                                  </p:stCondLst>
                                  <p:childTnLst>
                                    <p:set>
                                      <p:cBhvr>
                                        <p:cTn id="59" dur="1" fill="hold">
                                          <p:stCondLst>
                                            <p:cond delay="0"/>
                                          </p:stCondLst>
                                        </p:cTn>
                                        <p:tgtEl>
                                          <p:spTgt spid="51"/>
                                        </p:tgtEl>
                                        <p:attrNameLst>
                                          <p:attrName>style.visibility</p:attrName>
                                        </p:attrNameLst>
                                      </p:cBhvr>
                                      <p:to>
                                        <p:strVal val="visible"/>
                                      </p:to>
                                    </p:set>
                                  </p:childTnLst>
                                </p:cTn>
                              </p:par>
                              <p:par>
                                <p:cTn id="60" presetID="10" presetClass="exit" presetSubtype="0" fill="hold" nodeType="withEffect">
                                  <p:stCondLst>
                                    <p:cond delay="0"/>
                                  </p:stCondLst>
                                  <p:childTnLst>
                                    <p:animEffect transition="out" filter="fade">
                                      <p:cBhvr>
                                        <p:cTn id="61" dur="500"/>
                                        <p:tgtEl>
                                          <p:spTgt spid="20"/>
                                        </p:tgtEl>
                                      </p:cBhvr>
                                    </p:animEffect>
                                    <p:set>
                                      <p:cBhvr>
                                        <p:cTn id="62" dur="1" fill="hold">
                                          <p:stCondLst>
                                            <p:cond delay="499"/>
                                          </p:stCondLst>
                                        </p:cTn>
                                        <p:tgtEl>
                                          <p:spTgt spid="20"/>
                                        </p:tgtEl>
                                        <p:attrNameLst>
                                          <p:attrName>style.visibility</p:attrName>
                                        </p:attrNameLst>
                                      </p:cBhvr>
                                      <p:to>
                                        <p:strVal val="hidden"/>
                                      </p:to>
                                    </p:set>
                                  </p:childTnLst>
                                </p:cTn>
                              </p:par>
                            </p:childTnLst>
                          </p:cTn>
                        </p:par>
                        <p:par>
                          <p:cTn id="63" fill="hold">
                            <p:stCondLst>
                              <p:cond delay="500"/>
                            </p:stCondLst>
                            <p:childTnLst>
                              <p:par>
                                <p:cTn id="64" presetID="10" presetClass="entr" presetSubtype="0" fill="hold" grpId="0" nodeType="afterEffect">
                                  <p:stCondLst>
                                    <p:cond delay="0"/>
                                  </p:stCondLst>
                                  <p:childTnLst>
                                    <p:set>
                                      <p:cBhvr>
                                        <p:cTn id="65" dur="1" fill="hold">
                                          <p:stCondLst>
                                            <p:cond delay="0"/>
                                          </p:stCondLst>
                                        </p:cTn>
                                        <p:tgtEl>
                                          <p:spTgt spid="15"/>
                                        </p:tgtEl>
                                        <p:attrNameLst>
                                          <p:attrName>style.visibility</p:attrName>
                                        </p:attrNameLst>
                                      </p:cBhvr>
                                      <p:to>
                                        <p:strVal val="visible"/>
                                      </p:to>
                                    </p:set>
                                    <p:animEffect transition="in" filter="fade">
                                      <p:cBhvr>
                                        <p:cTn id="66" dur="500"/>
                                        <p:tgtEl>
                                          <p:spTgt spid="15"/>
                                        </p:tgtEl>
                                      </p:cBhvr>
                                    </p:animEffect>
                                  </p:childTnLst>
                                </p:cTn>
                              </p:par>
                            </p:childTnLst>
                          </p:cTn>
                        </p:par>
                        <p:par>
                          <p:cTn id="67" fill="hold">
                            <p:stCondLst>
                              <p:cond delay="1000"/>
                            </p:stCondLst>
                            <p:childTnLst>
                              <p:par>
                                <p:cTn id="68" presetID="10" presetClass="entr" presetSubtype="0" fill="hold" nodeType="after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fade">
                                      <p:cBhvr>
                                        <p:cTn id="70" dur="500"/>
                                        <p:tgtEl>
                                          <p:spTgt spid="17"/>
                                        </p:tgtEl>
                                      </p:cBhvr>
                                    </p:animEffect>
                                  </p:childTnLst>
                                </p:cTn>
                              </p:par>
                              <p:par>
                                <p:cTn id="71" presetID="10" presetClass="exit" presetSubtype="0" fill="hold" nodeType="withEffect">
                                  <p:stCondLst>
                                    <p:cond delay="0"/>
                                  </p:stCondLst>
                                  <p:childTnLst>
                                    <p:animEffect transition="out" filter="fade">
                                      <p:cBhvr>
                                        <p:cTn id="72" dur="500"/>
                                        <p:tgtEl>
                                          <p:spTgt spid="9"/>
                                        </p:tgtEl>
                                      </p:cBhvr>
                                    </p:animEffect>
                                    <p:set>
                                      <p:cBhvr>
                                        <p:cTn id="73" dur="1" fill="hold">
                                          <p:stCondLst>
                                            <p:cond delay="499"/>
                                          </p:stCondLst>
                                        </p:cTn>
                                        <p:tgtEl>
                                          <p:spTgt spid="9"/>
                                        </p:tgtEl>
                                        <p:attrNameLst>
                                          <p:attrName>style.visibility</p:attrName>
                                        </p:attrNameLst>
                                      </p:cBhvr>
                                      <p:to>
                                        <p:strVal val="hidden"/>
                                      </p:to>
                                    </p:set>
                                  </p:childTnLst>
                                </p:cTn>
                              </p:par>
                              <p:par>
                                <p:cTn id="74" presetID="10" presetClass="exit" presetSubtype="0" fill="hold" grpId="0" nodeType="withEffect">
                                  <p:stCondLst>
                                    <p:cond delay="0"/>
                                  </p:stCondLst>
                                  <p:childTnLst>
                                    <p:animEffect transition="out" filter="fade">
                                      <p:cBhvr>
                                        <p:cTn id="75" dur="500"/>
                                        <p:tgtEl>
                                          <p:spTgt spid="75"/>
                                        </p:tgtEl>
                                      </p:cBhvr>
                                    </p:animEffect>
                                    <p:set>
                                      <p:cBhvr>
                                        <p:cTn id="76" dur="1" fill="hold">
                                          <p:stCondLst>
                                            <p:cond delay="499"/>
                                          </p:stCondLst>
                                        </p:cTn>
                                        <p:tgtEl>
                                          <p:spTgt spid="75"/>
                                        </p:tgtEl>
                                        <p:attrNameLst>
                                          <p:attrName>style.visibility</p:attrName>
                                        </p:attrNameLst>
                                      </p:cBhvr>
                                      <p:to>
                                        <p:strVal val="hidden"/>
                                      </p:to>
                                    </p:set>
                                  </p:childTnLst>
                                </p:cTn>
                              </p:par>
                            </p:childTnLst>
                          </p:cTn>
                        </p:par>
                      </p:childTnLst>
                    </p:cTn>
                  </p:par>
                  <p:par>
                    <p:cTn id="77" fill="hold">
                      <p:stCondLst>
                        <p:cond delay="indefinite"/>
                      </p:stCondLst>
                      <p:childTnLst>
                        <p:par>
                          <p:cTn id="78" fill="hold">
                            <p:stCondLst>
                              <p:cond delay="0"/>
                            </p:stCondLst>
                            <p:childTnLst>
                              <p:par>
                                <p:cTn id="79" presetID="10" presetClass="exit" presetSubtype="0" fill="hold" grpId="0" nodeType="clickEffect">
                                  <p:stCondLst>
                                    <p:cond delay="0"/>
                                  </p:stCondLst>
                                  <p:childTnLst>
                                    <p:animEffect transition="out" filter="fade">
                                      <p:cBhvr>
                                        <p:cTn id="80" dur="500"/>
                                        <p:tgtEl>
                                          <p:spTgt spid="14"/>
                                        </p:tgtEl>
                                      </p:cBhvr>
                                    </p:animEffect>
                                    <p:set>
                                      <p:cBhvr>
                                        <p:cTn id="81" dur="1" fill="hold">
                                          <p:stCondLst>
                                            <p:cond delay="499"/>
                                          </p:stCondLst>
                                        </p:cTn>
                                        <p:tgtEl>
                                          <p:spTgt spid="14"/>
                                        </p:tgtEl>
                                        <p:attrNameLst>
                                          <p:attrName>style.visibility</p:attrName>
                                        </p:attrNameLst>
                                      </p:cBhvr>
                                      <p:to>
                                        <p:strVal val="hidden"/>
                                      </p:to>
                                    </p:set>
                                  </p:childTnLst>
                                </p:cTn>
                              </p:par>
                            </p:childTnLst>
                          </p:cTn>
                        </p:par>
                        <p:par>
                          <p:cTn id="82" fill="hold">
                            <p:stCondLst>
                              <p:cond delay="500"/>
                            </p:stCondLst>
                            <p:childTnLst>
                              <p:par>
                                <p:cTn id="83" presetID="10" presetClass="entr" presetSubtype="0" fill="hold" grpId="0" nodeType="afterEffect">
                                  <p:stCondLst>
                                    <p:cond delay="0"/>
                                  </p:stCondLst>
                                  <p:childTnLst>
                                    <p:set>
                                      <p:cBhvr>
                                        <p:cTn id="84" dur="1" fill="hold">
                                          <p:stCondLst>
                                            <p:cond delay="0"/>
                                          </p:stCondLst>
                                        </p:cTn>
                                        <p:tgtEl>
                                          <p:spTgt spid="52"/>
                                        </p:tgtEl>
                                        <p:attrNameLst>
                                          <p:attrName>style.visibility</p:attrName>
                                        </p:attrNameLst>
                                      </p:cBhvr>
                                      <p:to>
                                        <p:strVal val="visible"/>
                                      </p:to>
                                    </p:set>
                                    <p:animEffect transition="in" filter="fade">
                                      <p:cBhvr>
                                        <p:cTn id="8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4" grpId="0"/>
      <p:bldP spid="15" grpId="0"/>
      <p:bldP spid="37" grpId="0"/>
      <p:bldP spid="51" grpId="0" animBg="1"/>
      <p:bldP spid="75" grpId="0" animBg="1"/>
      <p:bldP spid="5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id="{BE591810-5EF8-4E8F-8392-0EC5F4049424}"/>
              </a:ext>
            </a:extLst>
          </p:cNvPr>
          <p:cNvGrpSpPr/>
          <p:nvPr/>
        </p:nvGrpSpPr>
        <p:grpSpPr>
          <a:xfrm>
            <a:off x="5635776" y="3200428"/>
            <a:ext cx="236924" cy="1220664"/>
            <a:chOff x="4111776" y="3200428"/>
            <a:chExt cx="236924" cy="1220664"/>
          </a:xfrm>
        </p:grpSpPr>
        <p:pic>
          <p:nvPicPr>
            <p:cNvPr id="58" name="Picture 57" descr="A picture containing object  Description automatically generated">
              <a:extLst>
                <a:ext uri="{FF2B5EF4-FFF2-40B4-BE49-F238E27FC236}">
                  <a16:creationId xmlns:a16="http://schemas.microsoft.com/office/drawing/2014/main" id="{68C218A8-ACE9-4722-908E-C91264D106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11776" y="3200428"/>
              <a:ext cx="236924" cy="228611"/>
            </a:xfrm>
            <a:prstGeom prst="rect">
              <a:avLst/>
            </a:prstGeom>
          </p:spPr>
        </p:pic>
        <p:pic>
          <p:nvPicPr>
            <p:cNvPr id="60" name="Picture 59" descr="A picture containing object  Description automatically generated">
              <a:extLst>
                <a:ext uri="{FF2B5EF4-FFF2-40B4-BE49-F238E27FC236}">
                  <a16:creationId xmlns:a16="http://schemas.microsoft.com/office/drawing/2014/main" id="{D7370089-641C-4FD4-AACD-5CAC293339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11776" y="3531112"/>
              <a:ext cx="236924" cy="228611"/>
            </a:xfrm>
            <a:prstGeom prst="rect">
              <a:avLst/>
            </a:prstGeom>
          </p:spPr>
        </p:pic>
        <p:pic>
          <p:nvPicPr>
            <p:cNvPr id="72" name="Picture 71" descr="A picture containing object  Description automatically generated">
              <a:extLst>
                <a:ext uri="{FF2B5EF4-FFF2-40B4-BE49-F238E27FC236}">
                  <a16:creationId xmlns:a16="http://schemas.microsoft.com/office/drawing/2014/main" id="{0541518D-356A-454E-AAD2-91C3B555AA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11776" y="3861796"/>
              <a:ext cx="236924" cy="228611"/>
            </a:xfrm>
            <a:prstGeom prst="rect">
              <a:avLst/>
            </a:prstGeom>
          </p:spPr>
        </p:pic>
        <p:pic>
          <p:nvPicPr>
            <p:cNvPr id="73" name="Picture 72" descr="A picture containing object  Description automatically generated">
              <a:extLst>
                <a:ext uri="{FF2B5EF4-FFF2-40B4-BE49-F238E27FC236}">
                  <a16:creationId xmlns:a16="http://schemas.microsoft.com/office/drawing/2014/main" id="{D6FC06CB-07F5-4E64-B233-F50E8F3802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11776" y="4192481"/>
              <a:ext cx="236924" cy="228611"/>
            </a:xfrm>
            <a:prstGeom prst="rect">
              <a:avLst/>
            </a:prstGeom>
          </p:spPr>
        </p:pic>
      </p:grpSp>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2:1</a:t>
            </a:r>
          </a:p>
        </p:txBody>
      </p:sp>
      <p:sp>
        <p:nvSpPr>
          <p:cNvPr id="4" name="TextBox 3">
            <a:extLst>
              <a:ext uri="{FF2B5EF4-FFF2-40B4-BE49-F238E27FC236}">
                <a16:creationId xmlns:a16="http://schemas.microsoft.com/office/drawing/2014/main" id="{C4215D05-BC50-46B4-9878-927D15DB6420}"/>
              </a:ext>
            </a:extLst>
          </p:cNvPr>
          <p:cNvSpPr txBox="1"/>
          <p:nvPr/>
        </p:nvSpPr>
        <p:spPr bwMode="auto">
          <a:xfrm>
            <a:off x="2187751" y="920309"/>
            <a:ext cx="78164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84 sticks shared equally between 4 children. How many sticks each?</a:t>
            </a:r>
            <a:endParaRPr lang="en-GB" sz="2000" dirty="0">
              <a:solidFill>
                <a:srgbClr val="FF0000"/>
              </a:solidFill>
              <a:latin typeface="Myriad Pro Semibold" charset="0"/>
              <a:ea typeface="Myriad Pro Semibold" charset="0"/>
              <a:cs typeface="Myriad Pro Semibold" charset="0"/>
            </a:endParaRPr>
          </a:p>
        </p:txBody>
      </p:sp>
      <p:sp>
        <p:nvSpPr>
          <p:cNvPr id="5" name="TextBox 4">
            <a:extLst>
              <a:ext uri="{FF2B5EF4-FFF2-40B4-BE49-F238E27FC236}">
                <a16:creationId xmlns:a16="http://schemas.microsoft.com/office/drawing/2014/main" id="{FA21B689-462D-4448-BC90-747A5F82B398}"/>
              </a:ext>
            </a:extLst>
          </p:cNvPr>
          <p:cNvSpPr txBox="1"/>
          <p:nvPr/>
        </p:nvSpPr>
        <p:spPr bwMode="auto">
          <a:xfrm>
            <a:off x="5170805" y="1524945"/>
            <a:ext cx="13708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84  ÷  4  =</a:t>
            </a:r>
            <a:endParaRPr lang="en-GB" sz="2000" dirty="0">
              <a:solidFill>
                <a:srgbClr val="C00000"/>
              </a:solidFill>
              <a:latin typeface="Myriad Pro Semibold" charset="0"/>
              <a:ea typeface="Myriad Pro Semibold" charset="0"/>
              <a:cs typeface="Myriad Pro Semibold" charset="0"/>
            </a:endParaRPr>
          </a:p>
        </p:txBody>
      </p:sp>
      <p:sp>
        <p:nvSpPr>
          <p:cNvPr id="6" name="Rectangle 5">
            <a:extLst>
              <a:ext uri="{FF2B5EF4-FFF2-40B4-BE49-F238E27FC236}">
                <a16:creationId xmlns:a16="http://schemas.microsoft.com/office/drawing/2014/main" id="{64234FDE-AFCF-42FF-A789-E19E3C60A706}"/>
              </a:ext>
            </a:extLst>
          </p:cNvPr>
          <p:cNvSpPr/>
          <p:nvPr/>
        </p:nvSpPr>
        <p:spPr bwMode="auto">
          <a:xfrm>
            <a:off x="6727641" y="1515420"/>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nvGrpSpPr>
          <p:cNvPr id="23" name="Group 22">
            <a:extLst>
              <a:ext uri="{FF2B5EF4-FFF2-40B4-BE49-F238E27FC236}">
                <a16:creationId xmlns:a16="http://schemas.microsoft.com/office/drawing/2014/main" id="{51ACC14A-D6FC-4682-833C-7C6290F58CD2}"/>
              </a:ext>
            </a:extLst>
          </p:cNvPr>
          <p:cNvGrpSpPr/>
          <p:nvPr/>
        </p:nvGrpSpPr>
        <p:grpSpPr>
          <a:xfrm>
            <a:off x="5641691" y="4496427"/>
            <a:ext cx="995582" cy="400110"/>
            <a:chOff x="4117691" y="4496427"/>
            <a:chExt cx="995582" cy="400110"/>
          </a:xfrm>
        </p:grpSpPr>
        <p:sp>
          <p:nvSpPr>
            <p:cNvPr id="12" name="TextBox 11">
              <a:extLst>
                <a:ext uri="{FF2B5EF4-FFF2-40B4-BE49-F238E27FC236}">
                  <a16:creationId xmlns:a16="http://schemas.microsoft.com/office/drawing/2014/main" id="{40EBACF9-C45C-4D46-9F9D-56A53CB7A121}"/>
                </a:ext>
              </a:extLst>
            </p:cNvPr>
            <p:cNvSpPr txBox="1"/>
            <p:nvPr/>
          </p:nvSpPr>
          <p:spPr bwMode="auto">
            <a:xfrm>
              <a:off x="4117691" y="4496427"/>
              <a:ext cx="59182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b="1" dirty="0">
                  <a:solidFill>
                    <a:srgbClr val="000000"/>
                  </a:solidFill>
                  <a:latin typeface="Myriad Pro Semibold" charset="0"/>
                  <a:ea typeface="Myriad Pro Semibold" charset="0"/>
                  <a:cs typeface="Myriad Pro Semibold" charset="0"/>
                </a:rPr>
                <a:t>10s</a:t>
              </a:r>
              <a:endParaRPr lang="en-GB" sz="2000" b="1" dirty="0">
                <a:solidFill>
                  <a:srgbClr val="C00000"/>
                </a:solidFill>
                <a:latin typeface="Myriad Pro Semibold" charset="0"/>
                <a:ea typeface="Myriad Pro Semibold" charset="0"/>
                <a:cs typeface="Myriad Pro Semibold" charset="0"/>
              </a:endParaRPr>
            </a:p>
          </p:txBody>
        </p:sp>
        <p:sp>
          <p:nvSpPr>
            <p:cNvPr id="13" name="TextBox 12">
              <a:extLst>
                <a:ext uri="{FF2B5EF4-FFF2-40B4-BE49-F238E27FC236}">
                  <a16:creationId xmlns:a16="http://schemas.microsoft.com/office/drawing/2014/main" id="{C396E97B-DD08-4046-A4BE-99D6E3BE6F0F}"/>
                </a:ext>
              </a:extLst>
            </p:cNvPr>
            <p:cNvSpPr txBox="1"/>
            <p:nvPr/>
          </p:nvSpPr>
          <p:spPr bwMode="auto">
            <a:xfrm>
              <a:off x="4668921" y="4496427"/>
              <a:ext cx="4443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b="1" dirty="0">
                  <a:solidFill>
                    <a:srgbClr val="000000"/>
                  </a:solidFill>
                  <a:latin typeface="Myriad Pro Semibold" charset="0"/>
                  <a:ea typeface="Myriad Pro Semibold" charset="0"/>
                  <a:cs typeface="Myriad Pro Semibold" charset="0"/>
                </a:rPr>
                <a:t>1s</a:t>
              </a:r>
              <a:endParaRPr lang="en-GB" sz="2000" b="1" dirty="0">
                <a:solidFill>
                  <a:srgbClr val="C00000"/>
                </a:solidFill>
                <a:latin typeface="Myriad Pro Semibold" charset="0"/>
                <a:ea typeface="Myriad Pro Semibold" charset="0"/>
                <a:cs typeface="Myriad Pro Semibold" charset="0"/>
              </a:endParaRPr>
            </a:p>
          </p:txBody>
        </p:sp>
      </p:grpSp>
      <p:sp>
        <p:nvSpPr>
          <p:cNvPr id="15" name="TextBox 14">
            <a:extLst>
              <a:ext uri="{FF2B5EF4-FFF2-40B4-BE49-F238E27FC236}">
                <a16:creationId xmlns:a16="http://schemas.microsoft.com/office/drawing/2014/main" id="{2D69E83D-E732-4CB7-8E20-E4DE879E2919}"/>
              </a:ext>
            </a:extLst>
          </p:cNvPr>
          <p:cNvSpPr txBox="1"/>
          <p:nvPr/>
        </p:nvSpPr>
        <p:spPr bwMode="auto">
          <a:xfrm>
            <a:off x="7455249" y="4941161"/>
            <a:ext cx="231909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70C0"/>
                </a:solidFill>
                <a:latin typeface="Myriad Pro Semibold" charset="0"/>
                <a:ea typeface="Myriad Pro Semibold" charset="0"/>
                <a:cs typeface="Myriad Pro Semibold" charset="0"/>
              </a:rPr>
              <a:t>8 tens ÷ 4 = 2 tens</a:t>
            </a:r>
          </a:p>
        </p:txBody>
      </p:sp>
      <p:sp>
        <p:nvSpPr>
          <p:cNvPr id="16" name="TextBox 15">
            <a:extLst>
              <a:ext uri="{FF2B5EF4-FFF2-40B4-BE49-F238E27FC236}">
                <a16:creationId xmlns:a16="http://schemas.microsoft.com/office/drawing/2014/main" id="{03C0B2EA-E20C-4FE4-AF39-A21064B25EA0}"/>
              </a:ext>
            </a:extLst>
          </p:cNvPr>
          <p:cNvSpPr txBox="1"/>
          <p:nvPr/>
        </p:nvSpPr>
        <p:spPr bwMode="auto">
          <a:xfrm>
            <a:off x="7443643" y="5350763"/>
            <a:ext cx="234230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FF0000"/>
                </a:solidFill>
                <a:latin typeface="Myriad Pro Semibold" charset="0"/>
                <a:ea typeface="Myriad Pro Semibold" charset="0"/>
                <a:cs typeface="Myriad Pro Semibold" charset="0"/>
              </a:rPr>
              <a:t>4 ones ÷ 4 = 1 one</a:t>
            </a:r>
          </a:p>
        </p:txBody>
      </p:sp>
      <p:pic>
        <p:nvPicPr>
          <p:cNvPr id="50" name="Picture 49">
            <a:extLst>
              <a:ext uri="{FF2B5EF4-FFF2-40B4-BE49-F238E27FC236}">
                <a16:creationId xmlns:a16="http://schemas.microsoft.com/office/drawing/2014/main" id="{6ED505B1-B3CC-43F3-96D2-24DD78E683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49588" y="3170878"/>
            <a:ext cx="204253" cy="1274693"/>
          </a:xfrm>
          <a:prstGeom prst="rect">
            <a:avLst/>
          </a:prstGeom>
        </p:spPr>
      </p:pic>
      <p:pic>
        <p:nvPicPr>
          <p:cNvPr id="59" name="Picture 58" descr="A picture containing object  Description automatically generated">
            <a:extLst>
              <a:ext uri="{FF2B5EF4-FFF2-40B4-BE49-F238E27FC236}">
                <a16:creationId xmlns:a16="http://schemas.microsoft.com/office/drawing/2014/main" id="{5C2383D9-37E3-4A5D-A5B2-AEAF043498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7447" y="2764016"/>
            <a:ext cx="236924" cy="228611"/>
          </a:xfrm>
          <a:prstGeom prst="rect">
            <a:avLst/>
          </a:prstGeom>
        </p:spPr>
      </p:pic>
      <p:pic>
        <p:nvPicPr>
          <p:cNvPr id="69" name="Picture 68" descr="A picture containing object  Description automatically generated">
            <a:extLst>
              <a:ext uri="{FF2B5EF4-FFF2-40B4-BE49-F238E27FC236}">
                <a16:creationId xmlns:a16="http://schemas.microsoft.com/office/drawing/2014/main" id="{C4CC7BF4-453B-448F-83F3-9E02E36433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2710" y="2764016"/>
            <a:ext cx="236924" cy="228611"/>
          </a:xfrm>
          <a:prstGeom prst="rect">
            <a:avLst/>
          </a:prstGeom>
        </p:spPr>
      </p:pic>
      <p:pic>
        <p:nvPicPr>
          <p:cNvPr id="70" name="Picture 69" descr="A picture containing object  Description automatically generated">
            <a:extLst>
              <a:ext uri="{FF2B5EF4-FFF2-40B4-BE49-F238E27FC236}">
                <a16:creationId xmlns:a16="http://schemas.microsoft.com/office/drawing/2014/main" id="{F9C87116-5451-4143-BBD0-6F647F93AD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7973" y="2764016"/>
            <a:ext cx="236924" cy="228611"/>
          </a:xfrm>
          <a:prstGeom prst="rect">
            <a:avLst/>
          </a:prstGeom>
        </p:spPr>
      </p:pic>
      <p:pic>
        <p:nvPicPr>
          <p:cNvPr id="71" name="Picture 70" descr="A picture containing object  Description automatically generated">
            <a:extLst>
              <a:ext uri="{FF2B5EF4-FFF2-40B4-BE49-F238E27FC236}">
                <a16:creationId xmlns:a16="http://schemas.microsoft.com/office/drawing/2014/main" id="{BDE61609-BFF2-4C3C-A97B-46CB6B93A6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63237" y="2764016"/>
            <a:ext cx="236924" cy="228611"/>
          </a:xfrm>
          <a:prstGeom prst="rect">
            <a:avLst/>
          </a:prstGeom>
        </p:spPr>
      </p:pic>
      <p:sp>
        <p:nvSpPr>
          <p:cNvPr id="37" name="TextBox 36">
            <a:extLst>
              <a:ext uri="{FF2B5EF4-FFF2-40B4-BE49-F238E27FC236}">
                <a16:creationId xmlns:a16="http://schemas.microsoft.com/office/drawing/2014/main" id="{25BEF85C-6280-4DB0-89FB-AF5667A9459F}"/>
              </a:ext>
            </a:extLst>
          </p:cNvPr>
          <p:cNvSpPr txBox="1"/>
          <p:nvPr/>
        </p:nvSpPr>
        <p:spPr bwMode="auto">
          <a:xfrm>
            <a:off x="4715463" y="2140760"/>
            <a:ext cx="276107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2 – share the 10s:</a:t>
            </a:r>
            <a:endParaRPr lang="en-GB" sz="2000" dirty="0">
              <a:solidFill>
                <a:srgbClr val="FF0000"/>
              </a:solidFill>
              <a:latin typeface="Myriad Pro Semibold" charset="0"/>
              <a:ea typeface="Myriad Pro Semibold" charset="0"/>
              <a:cs typeface="Myriad Pro Semibold" charset="0"/>
            </a:endParaRPr>
          </a:p>
        </p:txBody>
      </p:sp>
      <p:grpSp>
        <p:nvGrpSpPr>
          <p:cNvPr id="3" name="Group 2">
            <a:extLst>
              <a:ext uri="{FF2B5EF4-FFF2-40B4-BE49-F238E27FC236}">
                <a16:creationId xmlns:a16="http://schemas.microsoft.com/office/drawing/2014/main" id="{4307227A-0799-40A7-8C17-0DD5B26703EF}"/>
              </a:ext>
            </a:extLst>
          </p:cNvPr>
          <p:cNvGrpSpPr/>
          <p:nvPr/>
        </p:nvGrpSpPr>
        <p:grpSpPr>
          <a:xfrm>
            <a:off x="4923842" y="3160915"/>
            <a:ext cx="319224" cy="1298969"/>
            <a:chOff x="3399842" y="3160914"/>
            <a:chExt cx="319224" cy="1298969"/>
          </a:xfrm>
        </p:grpSpPr>
        <p:pic>
          <p:nvPicPr>
            <p:cNvPr id="38" name="Picture 37" descr="A close up of a logo  Description automatically generated">
              <a:extLst>
                <a:ext uri="{FF2B5EF4-FFF2-40B4-BE49-F238E27FC236}">
                  <a16:creationId xmlns:a16="http://schemas.microsoft.com/office/drawing/2014/main" id="{10F99DD9-E172-40E1-8504-8DF77200F6B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99842" y="3160914"/>
              <a:ext cx="319224" cy="319224"/>
            </a:xfrm>
            <a:prstGeom prst="rect">
              <a:avLst/>
            </a:prstGeom>
          </p:spPr>
        </p:pic>
        <p:pic>
          <p:nvPicPr>
            <p:cNvPr id="39" name="Picture 38" descr="A close up of a logo  Description automatically generated">
              <a:extLst>
                <a:ext uri="{FF2B5EF4-FFF2-40B4-BE49-F238E27FC236}">
                  <a16:creationId xmlns:a16="http://schemas.microsoft.com/office/drawing/2014/main" id="{3F6897C7-2D4A-459A-BAD8-644597F6FA7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99842" y="3487496"/>
              <a:ext cx="319224" cy="319224"/>
            </a:xfrm>
            <a:prstGeom prst="rect">
              <a:avLst/>
            </a:prstGeom>
          </p:spPr>
        </p:pic>
        <p:pic>
          <p:nvPicPr>
            <p:cNvPr id="40" name="Picture 39" descr="A close up of a logo  Description automatically generated">
              <a:extLst>
                <a:ext uri="{FF2B5EF4-FFF2-40B4-BE49-F238E27FC236}">
                  <a16:creationId xmlns:a16="http://schemas.microsoft.com/office/drawing/2014/main" id="{A19E1733-61AB-4C20-8420-EC97BDA05BA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99842" y="3814078"/>
              <a:ext cx="319224" cy="319224"/>
            </a:xfrm>
            <a:prstGeom prst="rect">
              <a:avLst/>
            </a:prstGeom>
          </p:spPr>
        </p:pic>
        <p:pic>
          <p:nvPicPr>
            <p:cNvPr id="41" name="Picture 40" descr="A close up of a logo  Description automatically generated">
              <a:extLst>
                <a:ext uri="{FF2B5EF4-FFF2-40B4-BE49-F238E27FC236}">
                  <a16:creationId xmlns:a16="http://schemas.microsoft.com/office/drawing/2014/main" id="{74D28725-DD09-48E5-A0E5-F1AC1AE6FD9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99842" y="4140659"/>
              <a:ext cx="319224" cy="319224"/>
            </a:xfrm>
            <a:prstGeom prst="rect">
              <a:avLst/>
            </a:prstGeom>
          </p:spPr>
        </p:pic>
      </p:grpSp>
      <p:grpSp>
        <p:nvGrpSpPr>
          <p:cNvPr id="8" name="Group 7">
            <a:extLst>
              <a:ext uri="{FF2B5EF4-FFF2-40B4-BE49-F238E27FC236}">
                <a16:creationId xmlns:a16="http://schemas.microsoft.com/office/drawing/2014/main" id="{2639B6E9-D4E2-4DBE-853D-787946B1D32E}"/>
              </a:ext>
            </a:extLst>
          </p:cNvPr>
          <p:cNvGrpSpPr/>
          <p:nvPr/>
        </p:nvGrpSpPr>
        <p:grpSpPr>
          <a:xfrm>
            <a:off x="5258384" y="3160915"/>
            <a:ext cx="319224" cy="1298969"/>
            <a:chOff x="3734384" y="3160914"/>
            <a:chExt cx="319224" cy="1298969"/>
          </a:xfrm>
        </p:grpSpPr>
        <p:pic>
          <p:nvPicPr>
            <p:cNvPr id="42" name="Picture 41" descr="A close up of a logo  Description automatically generated">
              <a:extLst>
                <a:ext uri="{FF2B5EF4-FFF2-40B4-BE49-F238E27FC236}">
                  <a16:creationId xmlns:a16="http://schemas.microsoft.com/office/drawing/2014/main" id="{A8B6649E-9776-4740-930B-3447DA7FE93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34384" y="3160914"/>
              <a:ext cx="319224" cy="319224"/>
            </a:xfrm>
            <a:prstGeom prst="rect">
              <a:avLst/>
            </a:prstGeom>
          </p:spPr>
        </p:pic>
        <p:pic>
          <p:nvPicPr>
            <p:cNvPr id="43" name="Picture 42" descr="A close up of a logo  Description automatically generated">
              <a:extLst>
                <a:ext uri="{FF2B5EF4-FFF2-40B4-BE49-F238E27FC236}">
                  <a16:creationId xmlns:a16="http://schemas.microsoft.com/office/drawing/2014/main" id="{6011D4C5-B8F3-4077-97D8-084BAE996B7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34384" y="3487496"/>
              <a:ext cx="319224" cy="319224"/>
            </a:xfrm>
            <a:prstGeom prst="rect">
              <a:avLst/>
            </a:prstGeom>
          </p:spPr>
        </p:pic>
        <p:pic>
          <p:nvPicPr>
            <p:cNvPr id="44" name="Picture 43" descr="A close up of a logo  Description automatically generated">
              <a:extLst>
                <a:ext uri="{FF2B5EF4-FFF2-40B4-BE49-F238E27FC236}">
                  <a16:creationId xmlns:a16="http://schemas.microsoft.com/office/drawing/2014/main" id="{9ACB478E-2F3F-4DED-81D5-22CD0EFF3B0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34384" y="3814078"/>
              <a:ext cx="319224" cy="319224"/>
            </a:xfrm>
            <a:prstGeom prst="rect">
              <a:avLst/>
            </a:prstGeom>
          </p:spPr>
        </p:pic>
        <p:pic>
          <p:nvPicPr>
            <p:cNvPr id="45" name="Picture 44" descr="A close up of a logo  Description automatically generated">
              <a:extLst>
                <a:ext uri="{FF2B5EF4-FFF2-40B4-BE49-F238E27FC236}">
                  <a16:creationId xmlns:a16="http://schemas.microsoft.com/office/drawing/2014/main" id="{2CD3A989-9EE1-466F-BE75-3CCAF1CDD60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34384" y="4140659"/>
              <a:ext cx="319224" cy="319224"/>
            </a:xfrm>
            <a:prstGeom prst="rect">
              <a:avLst/>
            </a:prstGeom>
          </p:spPr>
        </p:pic>
      </p:grpSp>
      <p:pic>
        <p:nvPicPr>
          <p:cNvPr id="17" name="Image 16"/>
          <p:cNvPicPr>
            <a:picLocks noChangeAspect="1"/>
          </p:cNvPicPr>
          <p:nvPr/>
        </p:nvPicPr>
        <p:blipFill>
          <a:blip r:embed="rId6" cstate="print"/>
          <a:stretch>
            <a:fillRect/>
          </a:stretch>
        </p:blipFill>
        <p:spPr>
          <a:xfrm>
            <a:off x="5420035" y="4974647"/>
            <a:ext cx="1388238" cy="885600"/>
          </a:xfrm>
          <a:prstGeom prst="rect">
            <a:avLst/>
          </a:prstGeom>
        </p:spPr>
      </p:pic>
      <p:sp>
        <p:nvSpPr>
          <p:cNvPr id="52" name="TextBox 51">
            <a:extLst>
              <a:ext uri="{FF2B5EF4-FFF2-40B4-BE49-F238E27FC236}">
                <a16:creationId xmlns:a16="http://schemas.microsoft.com/office/drawing/2014/main" id="{77897BAC-3D83-40ED-A24A-4033D25E6624}"/>
              </a:ext>
            </a:extLst>
          </p:cNvPr>
          <p:cNvSpPr txBox="1"/>
          <p:nvPr/>
        </p:nvSpPr>
        <p:spPr bwMode="auto">
          <a:xfrm>
            <a:off x="3907518" y="5937691"/>
            <a:ext cx="437696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70C0"/>
                </a:solidFill>
                <a:latin typeface="Myriad Pro Semibold" charset="0"/>
                <a:ea typeface="Myriad Pro Semibold" charset="0"/>
                <a:cs typeface="Myriad Pro Semibold" charset="0"/>
              </a:rPr>
              <a:t>8 tens divided by 4 is equal to 2 tens.</a:t>
            </a:r>
          </a:p>
        </p:txBody>
      </p:sp>
      <p:sp>
        <p:nvSpPr>
          <p:cNvPr id="48" name="TextBox 47">
            <a:extLst>
              <a:ext uri="{FF2B5EF4-FFF2-40B4-BE49-F238E27FC236}">
                <a16:creationId xmlns:a16="http://schemas.microsoft.com/office/drawing/2014/main" id="{964E0D94-CEA2-41E7-9A08-2741E7C0CFAA}"/>
              </a:ext>
            </a:extLst>
          </p:cNvPr>
          <p:cNvSpPr txBox="1"/>
          <p:nvPr/>
        </p:nvSpPr>
        <p:spPr bwMode="auto">
          <a:xfrm>
            <a:off x="4784392" y="2140760"/>
            <a:ext cx="262321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3 – share the 1s:</a:t>
            </a:r>
            <a:endParaRPr lang="en-GB" sz="2000" dirty="0">
              <a:solidFill>
                <a:srgbClr val="FF0000"/>
              </a:solidFill>
              <a:latin typeface="Myriad Pro Semibold" charset="0"/>
              <a:ea typeface="Myriad Pro Semibold" charset="0"/>
              <a:cs typeface="Myriad Pro Semibold" charset="0"/>
            </a:endParaRPr>
          </a:p>
        </p:txBody>
      </p:sp>
      <p:sp>
        <p:nvSpPr>
          <p:cNvPr id="49" name="TextBox 48" hidden="1">
            <a:extLst>
              <a:ext uri="{FF2B5EF4-FFF2-40B4-BE49-F238E27FC236}">
                <a16:creationId xmlns:a16="http://schemas.microsoft.com/office/drawing/2014/main" id="{54D5344F-E238-4CB3-A680-DDE84362F98C}"/>
              </a:ext>
            </a:extLst>
          </p:cNvPr>
          <p:cNvSpPr txBox="1"/>
          <p:nvPr/>
        </p:nvSpPr>
        <p:spPr bwMode="auto">
          <a:xfrm>
            <a:off x="3895910" y="5937691"/>
            <a:ext cx="440018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FF0000"/>
                </a:solidFill>
                <a:latin typeface="Myriad Pro Semibold" charset="0"/>
                <a:ea typeface="Myriad Pro Semibold" charset="0"/>
                <a:cs typeface="Myriad Pro Semibold" charset="0"/>
              </a:rPr>
              <a:t>4 ones divided by 4 is equal to 1 one.</a:t>
            </a:r>
          </a:p>
        </p:txBody>
      </p:sp>
      <p:sp>
        <p:nvSpPr>
          <p:cNvPr id="53" name="Rectangle 52">
            <a:extLst>
              <a:ext uri="{FF2B5EF4-FFF2-40B4-BE49-F238E27FC236}">
                <a16:creationId xmlns:a16="http://schemas.microsoft.com/office/drawing/2014/main" id="{69E74BB8-613E-4AB6-A4E3-09DFC0BBD989}"/>
              </a:ext>
            </a:extLst>
          </p:cNvPr>
          <p:cNvSpPr/>
          <p:nvPr/>
        </p:nvSpPr>
        <p:spPr bwMode="auto">
          <a:xfrm>
            <a:off x="4879227" y="3131591"/>
            <a:ext cx="724649" cy="1364837"/>
          </a:xfrm>
          <a:prstGeom prst="rect">
            <a:avLst/>
          </a:prstGeom>
          <a:solidFill>
            <a:srgbClr val="FFFFFF">
              <a:alpha val="69804"/>
            </a:srgbClr>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pic>
        <p:nvPicPr>
          <p:cNvPr id="22" name="Image 21"/>
          <p:cNvPicPr>
            <a:picLocks noChangeAspect="1"/>
          </p:cNvPicPr>
          <p:nvPr/>
        </p:nvPicPr>
        <p:blipFill>
          <a:blip r:embed="rId7" cstate="print"/>
          <a:stretch>
            <a:fillRect/>
          </a:stretch>
        </p:blipFill>
        <p:spPr>
          <a:xfrm>
            <a:off x="5419109" y="4974647"/>
            <a:ext cx="1388238" cy="885600"/>
          </a:xfrm>
          <a:prstGeom prst="rect">
            <a:avLst/>
          </a:prstGeom>
        </p:spPr>
      </p:pic>
      <p:pic>
        <p:nvPicPr>
          <p:cNvPr id="24" name="Image 23"/>
          <p:cNvPicPr>
            <a:picLocks noChangeAspect="1"/>
          </p:cNvPicPr>
          <p:nvPr/>
        </p:nvPicPr>
        <p:blipFill>
          <a:blip r:embed="rId8" cstate="print"/>
          <a:stretch>
            <a:fillRect/>
          </a:stretch>
        </p:blipFill>
        <p:spPr>
          <a:xfrm>
            <a:off x="5419109" y="4974647"/>
            <a:ext cx="1388238" cy="885600"/>
          </a:xfrm>
          <a:prstGeom prst="rect">
            <a:avLst/>
          </a:prstGeom>
        </p:spPr>
      </p:pic>
      <p:sp>
        <p:nvSpPr>
          <p:cNvPr id="51" name="Rectangle 50">
            <a:extLst>
              <a:ext uri="{FF2B5EF4-FFF2-40B4-BE49-F238E27FC236}">
                <a16:creationId xmlns:a16="http://schemas.microsoft.com/office/drawing/2014/main" id="{602617F3-5A42-4B8F-892D-40FE57AAEF7D}"/>
              </a:ext>
            </a:extLst>
          </p:cNvPr>
          <p:cNvSpPr/>
          <p:nvPr/>
        </p:nvSpPr>
        <p:spPr bwMode="auto">
          <a:xfrm>
            <a:off x="6233520" y="4993153"/>
            <a:ext cx="403753" cy="34811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nvGrpSpPr>
          <p:cNvPr id="46" name="Group 45">
            <a:extLst>
              <a:ext uri="{FF2B5EF4-FFF2-40B4-BE49-F238E27FC236}">
                <a16:creationId xmlns:a16="http://schemas.microsoft.com/office/drawing/2014/main" id="{147B596A-1A65-4EA9-B261-C7BCECD8BFF2}"/>
              </a:ext>
            </a:extLst>
          </p:cNvPr>
          <p:cNvGrpSpPr/>
          <p:nvPr/>
        </p:nvGrpSpPr>
        <p:grpSpPr>
          <a:xfrm>
            <a:off x="5257049" y="5315444"/>
            <a:ext cx="1458860" cy="564329"/>
            <a:chOff x="3733049" y="5315443"/>
            <a:chExt cx="1458860" cy="564329"/>
          </a:xfrm>
        </p:grpSpPr>
        <p:grpSp>
          <p:nvGrpSpPr>
            <p:cNvPr id="47" name="Group 46">
              <a:extLst>
                <a:ext uri="{FF2B5EF4-FFF2-40B4-BE49-F238E27FC236}">
                  <a16:creationId xmlns:a16="http://schemas.microsoft.com/office/drawing/2014/main" id="{6FDE5882-6BA1-4EE6-9316-ACD8D2813481}"/>
                </a:ext>
              </a:extLst>
            </p:cNvPr>
            <p:cNvGrpSpPr/>
            <p:nvPr/>
          </p:nvGrpSpPr>
          <p:grpSpPr>
            <a:xfrm>
              <a:off x="4085070" y="5365750"/>
              <a:ext cx="1106839" cy="449255"/>
              <a:chOff x="4085070" y="5365750"/>
              <a:chExt cx="1106839" cy="449255"/>
            </a:xfrm>
            <a:solidFill>
              <a:schemeClr val="bg1"/>
            </a:solidFill>
          </p:grpSpPr>
          <p:sp>
            <p:nvSpPr>
              <p:cNvPr id="57" name="Rectangle 56">
                <a:extLst>
                  <a:ext uri="{FF2B5EF4-FFF2-40B4-BE49-F238E27FC236}">
                    <a16:creationId xmlns:a16="http://schemas.microsoft.com/office/drawing/2014/main" id="{15D73444-6AD3-4A0D-BF18-46140D2D5C0D}"/>
                  </a:ext>
                </a:extLst>
              </p:cNvPr>
              <p:cNvSpPr/>
              <p:nvPr/>
            </p:nvSpPr>
            <p:spPr bwMode="auto">
              <a:xfrm>
                <a:off x="4085070" y="5365750"/>
                <a:ext cx="1106839" cy="52965"/>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61" name="Rectangle 60">
                <a:extLst>
                  <a:ext uri="{FF2B5EF4-FFF2-40B4-BE49-F238E27FC236}">
                    <a16:creationId xmlns:a16="http://schemas.microsoft.com/office/drawing/2014/main" id="{EEB0F470-917D-4E21-BA3E-31D52172F31F}"/>
                  </a:ext>
                </a:extLst>
              </p:cNvPr>
              <p:cNvSpPr/>
              <p:nvPr/>
            </p:nvSpPr>
            <p:spPr bwMode="auto">
              <a:xfrm rot="5400000">
                <a:off x="3931480" y="5560248"/>
                <a:ext cx="414330" cy="95184"/>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54" name="Group 53">
              <a:extLst>
                <a:ext uri="{FF2B5EF4-FFF2-40B4-BE49-F238E27FC236}">
                  <a16:creationId xmlns:a16="http://schemas.microsoft.com/office/drawing/2014/main" id="{8CD3AF13-00DF-448D-82DF-7FD7988017DB}"/>
                </a:ext>
              </a:extLst>
            </p:cNvPr>
            <p:cNvGrpSpPr/>
            <p:nvPr/>
          </p:nvGrpSpPr>
          <p:grpSpPr>
            <a:xfrm>
              <a:off x="3733049" y="5315443"/>
              <a:ext cx="1434410" cy="564329"/>
              <a:chOff x="3722832" y="5310208"/>
              <a:chExt cx="1434410" cy="564329"/>
            </a:xfrm>
          </p:grpSpPr>
          <p:cxnSp>
            <p:nvCxnSpPr>
              <p:cNvPr id="55" name="Straight Connector 54">
                <a:extLst>
                  <a:ext uri="{FF2B5EF4-FFF2-40B4-BE49-F238E27FC236}">
                    <a16:creationId xmlns:a16="http://schemas.microsoft.com/office/drawing/2014/main" id="{322324AE-612A-43E2-98C1-149867D388BC}"/>
                  </a:ext>
                </a:extLst>
              </p:cNvPr>
              <p:cNvCxnSpPr/>
              <p:nvPr/>
            </p:nvCxnSpPr>
            <p:spPr bwMode="auto">
              <a:xfrm>
                <a:off x="4095242" y="5385595"/>
                <a:ext cx="1062000"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6" name="Arc 55">
                <a:extLst>
                  <a:ext uri="{FF2B5EF4-FFF2-40B4-BE49-F238E27FC236}">
                    <a16:creationId xmlns:a16="http://schemas.microsoft.com/office/drawing/2014/main" id="{8B94CD5F-026B-4677-B152-35AAB6E7B02E}"/>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Tree>
    <p:extLst>
      <p:ext uri="{BB962C8B-B14F-4D97-AF65-F5344CB8AC3E}">
        <p14:creationId xmlns:p14="http://schemas.microsoft.com/office/powerpoint/2010/main" val="259400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52"/>
                                        </p:tgtEl>
                                      </p:cBhvr>
                                    </p:animEffect>
                                    <p:set>
                                      <p:cBhvr>
                                        <p:cTn id="7" dur="1" fill="hold">
                                          <p:stCondLst>
                                            <p:cond delay="499"/>
                                          </p:stCondLst>
                                        </p:cTn>
                                        <p:tgtEl>
                                          <p:spTgt spid="52"/>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37"/>
                                        </p:tgtEl>
                                      </p:cBhvr>
                                    </p:animEffect>
                                    <p:set>
                                      <p:cBhvr>
                                        <p:cTn id="10" dur="1" fill="hold">
                                          <p:stCondLst>
                                            <p:cond delay="499"/>
                                          </p:stCondLst>
                                        </p:cTn>
                                        <p:tgtEl>
                                          <p:spTgt spid="37"/>
                                        </p:tgtEl>
                                        <p:attrNameLst>
                                          <p:attrName>style.visibility</p:attrName>
                                        </p:attrNameLst>
                                      </p:cBhvr>
                                      <p:to>
                                        <p:strVal val="hidden"/>
                                      </p:to>
                                    </p:se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48"/>
                                        </p:tgtEl>
                                        <p:attrNameLst>
                                          <p:attrName>style.visibility</p:attrName>
                                        </p:attrNameLst>
                                      </p:cBhvr>
                                      <p:to>
                                        <p:strVal val="visible"/>
                                      </p:to>
                                    </p:set>
                                    <p:animEffect transition="in" filter="fade">
                                      <p:cBhvr>
                                        <p:cTn id="14" dur="500"/>
                                        <p:tgtEl>
                                          <p:spTgt spid="48"/>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fade">
                                      <p:cBhvr>
                                        <p:cTn id="19" dur="500"/>
                                        <p:tgtEl>
                                          <p:spTgt spid="53"/>
                                        </p:tgtEl>
                                      </p:cBhvr>
                                    </p:animEffect>
                                  </p:childTnLst>
                                </p:cTn>
                              </p:par>
                            </p:childTnLst>
                          </p:cTn>
                        </p:par>
                        <p:par>
                          <p:cTn id="20" fill="hold">
                            <p:stCondLst>
                              <p:cond delay="500"/>
                            </p:stCondLst>
                            <p:childTnLst>
                              <p:par>
                                <p:cTn id="21" presetID="42" presetClass="path" presetSubtype="0" accel="50000" fill="hold" nodeType="afterEffect">
                                  <p:stCondLst>
                                    <p:cond delay="0"/>
                                  </p:stCondLst>
                                  <p:childTnLst>
                                    <p:animMotion origin="layout" path="M -1.25E-6 4.07407E-6 L -0.08086 0.06551 " pathEditMode="relative" rAng="0" ptsTypes="AA">
                                      <p:cBhvr>
                                        <p:cTn id="22" dur="1500" fill="hold"/>
                                        <p:tgtEl>
                                          <p:spTgt spid="59"/>
                                        </p:tgtEl>
                                        <p:attrNameLst>
                                          <p:attrName>ppt_x</p:attrName>
                                          <p:attrName>ppt_y</p:attrName>
                                        </p:attrNameLst>
                                      </p:cBhvr>
                                      <p:rCtr x="-4049" y="3264"/>
                                    </p:animMotion>
                                  </p:childTnLst>
                                </p:cTn>
                              </p:par>
                              <p:par>
                                <p:cTn id="23" presetID="42" presetClass="path" presetSubtype="0" accel="50000" fill="hold" nodeType="withEffect">
                                  <p:stCondLst>
                                    <p:cond delay="0"/>
                                  </p:stCondLst>
                                  <p:childTnLst>
                                    <p:animMotion origin="layout" path="M -4.79167E-6 4.07407E-6 L -0.09908 0.11088 " pathEditMode="relative" rAng="0" ptsTypes="AA">
                                      <p:cBhvr>
                                        <p:cTn id="24" dur="1500" fill="hold"/>
                                        <p:tgtEl>
                                          <p:spTgt spid="69"/>
                                        </p:tgtEl>
                                        <p:attrNameLst>
                                          <p:attrName>ppt_x</p:attrName>
                                          <p:attrName>ppt_y</p:attrName>
                                        </p:attrNameLst>
                                      </p:cBhvr>
                                      <p:rCtr x="-4961" y="5532"/>
                                    </p:animMotion>
                                  </p:childTnLst>
                                </p:cTn>
                              </p:par>
                              <p:par>
                                <p:cTn id="25" presetID="42" presetClass="path" presetSubtype="0" accel="50000" fill="hold" nodeType="withEffect">
                                  <p:stCondLst>
                                    <p:cond delay="0"/>
                                  </p:stCondLst>
                                  <p:childTnLst>
                                    <p:animMotion origin="layout" path="M 1.66667E-6 4.07407E-6 L -0.12005 0.16088 " pathEditMode="relative" rAng="0" ptsTypes="AA">
                                      <p:cBhvr>
                                        <p:cTn id="26" dur="1500" fill="hold"/>
                                        <p:tgtEl>
                                          <p:spTgt spid="70"/>
                                        </p:tgtEl>
                                        <p:attrNameLst>
                                          <p:attrName>ppt_x</p:attrName>
                                          <p:attrName>ppt_y</p:attrName>
                                        </p:attrNameLst>
                                      </p:cBhvr>
                                      <p:rCtr x="-6003" y="8032"/>
                                    </p:animMotion>
                                  </p:childTnLst>
                                </p:cTn>
                              </p:par>
                              <p:par>
                                <p:cTn id="27" presetID="42" presetClass="path" presetSubtype="0" accel="50000" fill="hold" nodeType="withEffect">
                                  <p:stCondLst>
                                    <p:cond delay="0"/>
                                  </p:stCondLst>
                                  <p:childTnLst>
                                    <p:animMotion origin="layout" path="M -1.875E-6 4.07407E-6 L -0.14101 0.20879 " pathEditMode="relative" rAng="0" ptsTypes="AA">
                                      <p:cBhvr>
                                        <p:cTn id="28" dur="1500" fill="hold"/>
                                        <p:tgtEl>
                                          <p:spTgt spid="71"/>
                                        </p:tgtEl>
                                        <p:attrNameLst>
                                          <p:attrName>ppt_x</p:attrName>
                                          <p:attrName>ppt_y</p:attrName>
                                        </p:attrNameLst>
                                      </p:cBhvr>
                                      <p:rCtr x="-7057" y="10440"/>
                                    </p:animMotion>
                                  </p:childTnLst>
                                </p:cTn>
                              </p:par>
                            </p:childTnLst>
                          </p:cTn>
                        </p:par>
                        <p:par>
                          <p:cTn id="29" fill="hold">
                            <p:stCondLst>
                              <p:cond delay="2000"/>
                            </p:stCondLst>
                            <p:childTnLst>
                              <p:par>
                                <p:cTn id="30" presetID="1" presetClass="exit" presetSubtype="0" fill="hold" nodeType="afterEffect">
                                  <p:stCondLst>
                                    <p:cond delay="0"/>
                                  </p:stCondLst>
                                  <p:childTnLst>
                                    <p:set>
                                      <p:cBhvr>
                                        <p:cTn id="31" dur="1" fill="hold">
                                          <p:stCondLst>
                                            <p:cond delay="0"/>
                                          </p:stCondLst>
                                        </p:cTn>
                                        <p:tgtEl>
                                          <p:spTgt spid="59"/>
                                        </p:tgtEl>
                                        <p:attrNameLst>
                                          <p:attrName>style.visibility</p:attrName>
                                        </p:attrNameLst>
                                      </p:cBhvr>
                                      <p:to>
                                        <p:strVal val="hidden"/>
                                      </p:to>
                                    </p:set>
                                  </p:childTnLst>
                                </p:cTn>
                              </p:par>
                              <p:par>
                                <p:cTn id="32" presetID="1" presetClass="exit" presetSubtype="0" fill="hold" nodeType="withEffect">
                                  <p:stCondLst>
                                    <p:cond delay="0"/>
                                  </p:stCondLst>
                                  <p:childTnLst>
                                    <p:set>
                                      <p:cBhvr>
                                        <p:cTn id="33" dur="1" fill="hold">
                                          <p:stCondLst>
                                            <p:cond delay="0"/>
                                          </p:stCondLst>
                                        </p:cTn>
                                        <p:tgtEl>
                                          <p:spTgt spid="69"/>
                                        </p:tgtEl>
                                        <p:attrNameLst>
                                          <p:attrName>style.visibility</p:attrName>
                                        </p:attrNameLst>
                                      </p:cBhvr>
                                      <p:to>
                                        <p:strVal val="hidden"/>
                                      </p:to>
                                    </p:set>
                                  </p:childTnLst>
                                </p:cTn>
                              </p:par>
                              <p:par>
                                <p:cTn id="34" presetID="1" presetClass="exit" presetSubtype="0" fill="hold" nodeType="withEffect">
                                  <p:stCondLst>
                                    <p:cond delay="0"/>
                                  </p:stCondLst>
                                  <p:childTnLst>
                                    <p:set>
                                      <p:cBhvr>
                                        <p:cTn id="35" dur="1" fill="hold">
                                          <p:stCondLst>
                                            <p:cond delay="0"/>
                                          </p:stCondLst>
                                        </p:cTn>
                                        <p:tgtEl>
                                          <p:spTgt spid="70"/>
                                        </p:tgtEl>
                                        <p:attrNameLst>
                                          <p:attrName>style.visibility</p:attrName>
                                        </p:attrNameLst>
                                      </p:cBhvr>
                                      <p:to>
                                        <p:strVal val="hidden"/>
                                      </p:to>
                                    </p:set>
                                  </p:childTnLst>
                                </p:cTn>
                              </p:par>
                              <p:par>
                                <p:cTn id="36" presetID="1" presetClass="exit" presetSubtype="0" fill="hold" nodeType="withEffect">
                                  <p:stCondLst>
                                    <p:cond delay="0"/>
                                  </p:stCondLst>
                                  <p:childTnLst>
                                    <p:set>
                                      <p:cBhvr>
                                        <p:cTn id="37" dur="1" fill="hold">
                                          <p:stCondLst>
                                            <p:cond delay="0"/>
                                          </p:stCondLst>
                                        </p:cTn>
                                        <p:tgtEl>
                                          <p:spTgt spid="71"/>
                                        </p:tgtEl>
                                        <p:attrNameLst>
                                          <p:attrName>style.visibility</p:attrName>
                                        </p:attrNameLst>
                                      </p:cBhvr>
                                      <p:to>
                                        <p:strVal val="hidden"/>
                                      </p:to>
                                    </p:set>
                                  </p:childTnLst>
                                </p:cTn>
                              </p:par>
                              <p:par>
                                <p:cTn id="38" presetID="1" presetClass="entr" presetSubtype="0" fill="hold" nodeType="withEffect">
                                  <p:stCondLst>
                                    <p:cond delay="0"/>
                                  </p:stCondLst>
                                  <p:childTnLst>
                                    <p:set>
                                      <p:cBhvr>
                                        <p:cTn id="39" dur="1" fill="hold">
                                          <p:stCondLst>
                                            <p:cond delay="0"/>
                                          </p:stCondLst>
                                        </p:cTn>
                                        <p:tgtEl>
                                          <p:spTgt spid="21"/>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500"/>
                                        <p:tgtEl>
                                          <p:spTgt spid="22"/>
                                        </p:tgtEl>
                                      </p:cBhvr>
                                    </p:animEffect>
                                  </p:childTnLst>
                                </p:cTn>
                              </p:par>
                              <p:par>
                                <p:cTn id="45" presetID="10" presetClass="exit" presetSubtype="0" fill="hold" nodeType="withEffect">
                                  <p:stCondLst>
                                    <p:cond delay="0"/>
                                  </p:stCondLst>
                                  <p:childTnLst>
                                    <p:animEffect transition="out" filter="fade">
                                      <p:cBhvr>
                                        <p:cTn id="46" dur="500"/>
                                        <p:tgtEl>
                                          <p:spTgt spid="17"/>
                                        </p:tgtEl>
                                      </p:cBhvr>
                                    </p:animEffect>
                                    <p:set>
                                      <p:cBhvr>
                                        <p:cTn id="47" dur="1" fill="hold">
                                          <p:stCondLst>
                                            <p:cond delay="499"/>
                                          </p:stCondLst>
                                        </p:cTn>
                                        <p:tgtEl>
                                          <p:spTgt spid="17"/>
                                        </p:tgtEl>
                                        <p:attrNameLst>
                                          <p:attrName>style.visibility</p:attrName>
                                        </p:attrNameLst>
                                      </p:cBhvr>
                                      <p:to>
                                        <p:strVal val="hidden"/>
                                      </p:to>
                                    </p:set>
                                  </p:childTnLst>
                                </p:cTn>
                              </p:par>
                            </p:childTnLst>
                          </p:cTn>
                        </p:par>
                        <p:par>
                          <p:cTn id="48" fill="hold">
                            <p:stCondLst>
                              <p:cond delay="500"/>
                            </p:stCondLst>
                            <p:childTnLst>
                              <p:par>
                                <p:cTn id="49" presetID="10" presetClass="entr" presetSubtype="0"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00"/>
                                        <p:tgtEl>
                                          <p:spTgt spid="16"/>
                                        </p:tgtEl>
                                      </p:cBhvr>
                                    </p:animEffect>
                                  </p:childTnLst>
                                </p:cTn>
                              </p:par>
                            </p:childTnLst>
                          </p:cTn>
                        </p:par>
                        <p:par>
                          <p:cTn id="52" fill="hold">
                            <p:stCondLst>
                              <p:cond delay="1000"/>
                            </p:stCondLst>
                            <p:childTnLst>
                              <p:par>
                                <p:cTn id="53" presetID="10" presetClass="entr" presetSubtype="0" fill="hold"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fade">
                                      <p:cBhvr>
                                        <p:cTn id="55" dur="500"/>
                                        <p:tgtEl>
                                          <p:spTgt spid="24"/>
                                        </p:tgtEl>
                                      </p:cBhvr>
                                    </p:animEffect>
                                  </p:childTnLst>
                                </p:cTn>
                              </p:par>
                              <p:par>
                                <p:cTn id="56" presetID="10" presetClass="exit" presetSubtype="0" fill="hold" nodeType="withEffect">
                                  <p:stCondLst>
                                    <p:cond delay="0"/>
                                  </p:stCondLst>
                                  <p:childTnLst>
                                    <p:animEffect transition="out" filter="fade">
                                      <p:cBhvr>
                                        <p:cTn id="57" dur="500"/>
                                        <p:tgtEl>
                                          <p:spTgt spid="22"/>
                                        </p:tgtEl>
                                      </p:cBhvr>
                                    </p:animEffect>
                                    <p:set>
                                      <p:cBhvr>
                                        <p:cTn id="58" dur="1" fill="hold">
                                          <p:stCondLst>
                                            <p:cond delay="499"/>
                                          </p:stCondLst>
                                        </p:cTn>
                                        <p:tgtEl>
                                          <p:spTgt spid="22"/>
                                        </p:tgtEl>
                                        <p:attrNameLst>
                                          <p:attrName>style.visibility</p:attrName>
                                        </p:attrNameLst>
                                      </p:cBhvr>
                                      <p:to>
                                        <p:strVal val="hidden"/>
                                      </p:to>
                                    </p:set>
                                  </p:childTnLst>
                                </p:cTn>
                              </p:par>
                              <p:par>
                                <p:cTn id="59" presetID="10" presetClass="exit" presetSubtype="0" fill="hold" grpId="0" nodeType="withEffect">
                                  <p:stCondLst>
                                    <p:cond delay="0"/>
                                  </p:stCondLst>
                                  <p:childTnLst>
                                    <p:animEffect transition="out" filter="fade">
                                      <p:cBhvr>
                                        <p:cTn id="60" dur="500"/>
                                        <p:tgtEl>
                                          <p:spTgt spid="51"/>
                                        </p:tgtEl>
                                      </p:cBhvr>
                                    </p:animEffect>
                                    <p:set>
                                      <p:cBhvr>
                                        <p:cTn id="61" dur="1" fill="hold">
                                          <p:stCondLst>
                                            <p:cond delay="499"/>
                                          </p:stCondLst>
                                        </p:cTn>
                                        <p:tgtEl>
                                          <p:spTgt spid="51"/>
                                        </p:tgtEl>
                                        <p:attrNameLst>
                                          <p:attrName>style.visibility</p:attrName>
                                        </p:attrNameLst>
                                      </p:cBhvr>
                                      <p:to>
                                        <p:strVal val="hidden"/>
                                      </p:to>
                                    </p:set>
                                  </p:childTnLst>
                                </p:cTn>
                              </p:par>
                            </p:childTnLst>
                          </p:cTn>
                        </p:par>
                        <p:par>
                          <p:cTn id="62" fill="hold">
                            <p:stCondLst>
                              <p:cond delay="1500"/>
                            </p:stCondLst>
                            <p:childTnLst>
                              <p:par>
                                <p:cTn id="63" presetID="10" presetClass="entr" presetSubtype="0" fill="hold" grpId="0" nodeType="afterEffect">
                                  <p:stCondLst>
                                    <p:cond delay="0"/>
                                  </p:stCondLst>
                                  <p:childTnLst>
                                    <p:set>
                                      <p:cBhvr>
                                        <p:cTn id="64" dur="1" fill="hold">
                                          <p:stCondLst>
                                            <p:cond delay="0"/>
                                          </p:stCondLst>
                                        </p:cTn>
                                        <p:tgtEl>
                                          <p:spTgt spid="49"/>
                                        </p:tgtEl>
                                        <p:attrNameLst>
                                          <p:attrName>style.visibility</p:attrName>
                                        </p:attrNameLst>
                                      </p:cBhvr>
                                      <p:to>
                                        <p:strVal val="visible"/>
                                      </p:to>
                                    </p:set>
                                    <p:animEffect transition="in" filter="fade">
                                      <p:cBhvr>
                                        <p:cTn id="65"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37" grpId="0"/>
      <p:bldP spid="52" grpId="0"/>
      <p:bldP spid="48" grpId="0"/>
      <p:bldP spid="49" grpId="0"/>
      <p:bldP spid="53" grpId="0" animBg="1"/>
      <p:bldP spid="5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id="{BE591810-5EF8-4E8F-8392-0EC5F4049424}"/>
              </a:ext>
            </a:extLst>
          </p:cNvPr>
          <p:cNvGrpSpPr/>
          <p:nvPr/>
        </p:nvGrpSpPr>
        <p:grpSpPr>
          <a:xfrm>
            <a:off x="5635776" y="3200428"/>
            <a:ext cx="236924" cy="1220664"/>
            <a:chOff x="4111776" y="3200428"/>
            <a:chExt cx="236924" cy="1220664"/>
          </a:xfrm>
        </p:grpSpPr>
        <p:pic>
          <p:nvPicPr>
            <p:cNvPr id="58" name="Picture 57" descr="A picture containing object  Description automatically generated">
              <a:extLst>
                <a:ext uri="{FF2B5EF4-FFF2-40B4-BE49-F238E27FC236}">
                  <a16:creationId xmlns:a16="http://schemas.microsoft.com/office/drawing/2014/main" id="{68C218A8-ACE9-4722-908E-C91264D106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11776" y="3200428"/>
              <a:ext cx="236924" cy="228611"/>
            </a:xfrm>
            <a:prstGeom prst="rect">
              <a:avLst/>
            </a:prstGeom>
          </p:spPr>
        </p:pic>
        <p:pic>
          <p:nvPicPr>
            <p:cNvPr id="60" name="Picture 59" descr="A picture containing object  Description automatically generated">
              <a:extLst>
                <a:ext uri="{FF2B5EF4-FFF2-40B4-BE49-F238E27FC236}">
                  <a16:creationId xmlns:a16="http://schemas.microsoft.com/office/drawing/2014/main" id="{D7370089-641C-4FD4-AACD-5CAC293339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11776" y="3531112"/>
              <a:ext cx="236924" cy="228611"/>
            </a:xfrm>
            <a:prstGeom prst="rect">
              <a:avLst/>
            </a:prstGeom>
          </p:spPr>
        </p:pic>
        <p:pic>
          <p:nvPicPr>
            <p:cNvPr id="72" name="Picture 71" descr="A picture containing object  Description automatically generated">
              <a:extLst>
                <a:ext uri="{FF2B5EF4-FFF2-40B4-BE49-F238E27FC236}">
                  <a16:creationId xmlns:a16="http://schemas.microsoft.com/office/drawing/2014/main" id="{0541518D-356A-454E-AAD2-91C3B555AA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11776" y="3861796"/>
              <a:ext cx="236924" cy="228611"/>
            </a:xfrm>
            <a:prstGeom prst="rect">
              <a:avLst/>
            </a:prstGeom>
          </p:spPr>
        </p:pic>
        <p:pic>
          <p:nvPicPr>
            <p:cNvPr id="73" name="Picture 72" descr="A picture containing object  Description automatically generated">
              <a:extLst>
                <a:ext uri="{FF2B5EF4-FFF2-40B4-BE49-F238E27FC236}">
                  <a16:creationId xmlns:a16="http://schemas.microsoft.com/office/drawing/2014/main" id="{D6FC06CB-07F5-4E64-B233-F50E8F3802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11776" y="4192481"/>
              <a:ext cx="236924" cy="228611"/>
            </a:xfrm>
            <a:prstGeom prst="rect">
              <a:avLst/>
            </a:prstGeom>
          </p:spPr>
        </p:pic>
      </p:grpSp>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2:1</a:t>
            </a:r>
          </a:p>
        </p:txBody>
      </p:sp>
      <p:sp>
        <p:nvSpPr>
          <p:cNvPr id="4" name="TextBox 3">
            <a:extLst>
              <a:ext uri="{FF2B5EF4-FFF2-40B4-BE49-F238E27FC236}">
                <a16:creationId xmlns:a16="http://schemas.microsoft.com/office/drawing/2014/main" id="{C4215D05-BC50-46B4-9878-927D15DB6420}"/>
              </a:ext>
            </a:extLst>
          </p:cNvPr>
          <p:cNvSpPr txBox="1"/>
          <p:nvPr/>
        </p:nvSpPr>
        <p:spPr bwMode="auto">
          <a:xfrm>
            <a:off x="2187751" y="920309"/>
            <a:ext cx="78164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84 sticks shared equally between 4 children. How many sticks each?</a:t>
            </a:r>
            <a:endParaRPr lang="en-GB" sz="2000" dirty="0">
              <a:solidFill>
                <a:srgbClr val="FF0000"/>
              </a:solidFill>
              <a:latin typeface="Myriad Pro Semibold" charset="0"/>
              <a:ea typeface="Myriad Pro Semibold" charset="0"/>
              <a:cs typeface="Myriad Pro Semibold" charset="0"/>
            </a:endParaRPr>
          </a:p>
        </p:txBody>
      </p:sp>
      <p:sp>
        <p:nvSpPr>
          <p:cNvPr id="5" name="TextBox 4">
            <a:extLst>
              <a:ext uri="{FF2B5EF4-FFF2-40B4-BE49-F238E27FC236}">
                <a16:creationId xmlns:a16="http://schemas.microsoft.com/office/drawing/2014/main" id="{FA21B689-462D-4448-BC90-747A5F82B398}"/>
              </a:ext>
            </a:extLst>
          </p:cNvPr>
          <p:cNvSpPr txBox="1"/>
          <p:nvPr/>
        </p:nvSpPr>
        <p:spPr bwMode="auto">
          <a:xfrm>
            <a:off x="5170805" y="1524945"/>
            <a:ext cx="13708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84  ÷  4  =</a:t>
            </a:r>
            <a:endParaRPr lang="en-GB" sz="2000" dirty="0">
              <a:solidFill>
                <a:srgbClr val="C00000"/>
              </a:solidFill>
              <a:latin typeface="Myriad Pro Semibold" charset="0"/>
              <a:ea typeface="Myriad Pro Semibold" charset="0"/>
              <a:cs typeface="Myriad Pro Semibold" charset="0"/>
            </a:endParaRPr>
          </a:p>
        </p:txBody>
      </p:sp>
      <p:sp>
        <p:nvSpPr>
          <p:cNvPr id="6" name="Rectangle 5">
            <a:extLst>
              <a:ext uri="{FF2B5EF4-FFF2-40B4-BE49-F238E27FC236}">
                <a16:creationId xmlns:a16="http://schemas.microsoft.com/office/drawing/2014/main" id="{64234FDE-AFCF-42FF-A789-E19E3C60A706}"/>
              </a:ext>
            </a:extLst>
          </p:cNvPr>
          <p:cNvSpPr/>
          <p:nvPr/>
        </p:nvSpPr>
        <p:spPr bwMode="auto">
          <a:xfrm>
            <a:off x="6727641" y="1515420"/>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nvGrpSpPr>
          <p:cNvPr id="23" name="Group 22">
            <a:extLst>
              <a:ext uri="{FF2B5EF4-FFF2-40B4-BE49-F238E27FC236}">
                <a16:creationId xmlns:a16="http://schemas.microsoft.com/office/drawing/2014/main" id="{51ACC14A-D6FC-4682-833C-7C6290F58CD2}"/>
              </a:ext>
            </a:extLst>
          </p:cNvPr>
          <p:cNvGrpSpPr/>
          <p:nvPr/>
        </p:nvGrpSpPr>
        <p:grpSpPr>
          <a:xfrm>
            <a:off x="5641691" y="4496427"/>
            <a:ext cx="995582" cy="400110"/>
            <a:chOff x="4117691" y="4496427"/>
            <a:chExt cx="995582" cy="400110"/>
          </a:xfrm>
        </p:grpSpPr>
        <p:sp>
          <p:nvSpPr>
            <p:cNvPr id="12" name="TextBox 11">
              <a:extLst>
                <a:ext uri="{FF2B5EF4-FFF2-40B4-BE49-F238E27FC236}">
                  <a16:creationId xmlns:a16="http://schemas.microsoft.com/office/drawing/2014/main" id="{40EBACF9-C45C-4D46-9F9D-56A53CB7A121}"/>
                </a:ext>
              </a:extLst>
            </p:cNvPr>
            <p:cNvSpPr txBox="1"/>
            <p:nvPr/>
          </p:nvSpPr>
          <p:spPr bwMode="auto">
            <a:xfrm>
              <a:off x="4117691" y="4496427"/>
              <a:ext cx="59182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b="1" dirty="0">
                  <a:solidFill>
                    <a:srgbClr val="000000"/>
                  </a:solidFill>
                  <a:latin typeface="Myriad Pro Semibold" charset="0"/>
                  <a:ea typeface="Myriad Pro Semibold" charset="0"/>
                  <a:cs typeface="Myriad Pro Semibold" charset="0"/>
                </a:rPr>
                <a:t>10s</a:t>
              </a:r>
              <a:endParaRPr lang="en-GB" sz="2000" b="1" dirty="0">
                <a:solidFill>
                  <a:srgbClr val="C00000"/>
                </a:solidFill>
                <a:latin typeface="Myriad Pro Semibold" charset="0"/>
                <a:ea typeface="Myriad Pro Semibold" charset="0"/>
                <a:cs typeface="Myriad Pro Semibold" charset="0"/>
              </a:endParaRPr>
            </a:p>
          </p:txBody>
        </p:sp>
        <p:sp>
          <p:nvSpPr>
            <p:cNvPr id="13" name="TextBox 12">
              <a:extLst>
                <a:ext uri="{FF2B5EF4-FFF2-40B4-BE49-F238E27FC236}">
                  <a16:creationId xmlns:a16="http://schemas.microsoft.com/office/drawing/2014/main" id="{C396E97B-DD08-4046-A4BE-99D6E3BE6F0F}"/>
                </a:ext>
              </a:extLst>
            </p:cNvPr>
            <p:cNvSpPr txBox="1"/>
            <p:nvPr/>
          </p:nvSpPr>
          <p:spPr bwMode="auto">
            <a:xfrm>
              <a:off x="4668921" y="4496427"/>
              <a:ext cx="4443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b="1" dirty="0">
                  <a:solidFill>
                    <a:srgbClr val="000000"/>
                  </a:solidFill>
                  <a:latin typeface="Myriad Pro Semibold" charset="0"/>
                  <a:ea typeface="Myriad Pro Semibold" charset="0"/>
                  <a:cs typeface="Myriad Pro Semibold" charset="0"/>
                </a:rPr>
                <a:t>1s</a:t>
              </a:r>
              <a:endParaRPr lang="en-GB" sz="2000" b="1" dirty="0">
                <a:solidFill>
                  <a:srgbClr val="C00000"/>
                </a:solidFill>
                <a:latin typeface="Myriad Pro Semibold" charset="0"/>
                <a:ea typeface="Myriad Pro Semibold" charset="0"/>
                <a:cs typeface="Myriad Pro Semibold" charset="0"/>
              </a:endParaRPr>
            </a:p>
          </p:txBody>
        </p:sp>
      </p:grpSp>
      <p:sp>
        <p:nvSpPr>
          <p:cNvPr id="15" name="TextBox 14">
            <a:extLst>
              <a:ext uri="{FF2B5EF4-FFF2-40B4-BE49-F238E27FC236}">
                <a16:creationId xmlns:a16="http://schemas.microsoft.com/office/drawing/2014/main" id="{2D69E83D-E732-4CB7-8E20-E4DE879E2919}"/>
              </a:ext>
            </a:extLst>
          </p:cNvPr>
          <p:cNvSpPr txBox="1"/>
          <p:nvPr/>
        </p:nvSpPr>
        <p:spPr bwMode="auto">
          <a:xfrm>
            <a:off x="7455249" y="4941161"/>
            <a:ext cx="231909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70C0"/>
                </a:solidFill>
                <a:latin typeface="Myriad Pro Semibold" charset="0"/>
                <a:ea typeface="Myriad Pro Semibold" charset="0"/>
                <a:cs typeface="Myriad Pro Semibold" charset="0"/>
              </a:rPr>
              <a:t>8 tens ÷ 4 = 2 tens</a:t>
            </a:r>
          </a:p>
        </p:txBody>
      </p:sp>
      <p:sp>
        <p:nvSpPr>
          <p:cNvPr id="16" name="TextBox 15">
            <a:extLst>
              <a:ext uri="{FF2B5EF4-FFF2-40B4-BE49-F238E27FC236}">
                <a16:creationId xmlns:a16="http://schemas.microsoft.com/office/drawing/2014/main" id="{03C0B2EA-E20C-4FE4-AF39-A21064B25EA0}"/>
              </a:ext>
            </a:extLst>
          </p:cNvPr>
          <p:cNvSpPr txBox="1"/>
          <p:nvPr/>
        </p:nvSpPr>
        <p:spPr bwMode="auto">
          <a:xfrm>
            <a:off x="7443643" y="5350763"/>
            <a:ext cx="234230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FF0000"/>
                </a:solidFill>
                <a:latin typeface="Myriad Pro Semibold" charset="0"/>
                <a:ea typeface="Myriad Pro Semibold" charset="0"/>
                <a:cs typeface="Myriad Pro Semibold" charset="0"/>
              </a:rPr>
              <a:t>4 ones ÷ 4 = 1 one</a:t>
            </a:r>
          </a:p>
        </p:txBody>
      </p:sp>
      <p:pic>
        <p:nvPicPr>
          <p:cNvPr id="50" name="Picture 49">
            <a:extLst>
              <a:ext uri="{FF2B5EF4-FFF2-40B4-BE49-F238E27FC236}">
                <a16:creationId xmlns:a16="http://schemas.microsoft.com/office/drawing/2014/main" id="{6ED505B1-B3CC-43F3-96D2-24DD78E683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49588" y="3170878"/>
            <a:ext cx="204253" cy="1274693"/>
          </a:xfrm>
          <a:prstGeom prst="rect">
            <a:avLst/>
          </a:prstGeom>
        </p:spPr>
      </p:pic>
      <p:grpSp>
        <p:nvGrpSpPr>
          <p:cNvPr id="3" name="Group 2">
            <a:extLst>
              <a:ext uri="{FF2B5EF4-FFF2-40B4-BE49-F238E27FC236}">
                <a16:creationId xmlns:a16="http://schemas.microsoft.com/office/drawing/2014/main" id="{4307227A-0799-40A7-8C17-0DD5B26703EF}"/>
              </a:ext>
            </a:extLst>
          </p:cNvPr>
          <p:cNvGrpSpPr/>
          <p:nvPr/>
        </p:nvGrpSpPr>
        <p:grpSpPr>
          <a:xfrm>
            <a:off x="4923842" y="3160915"/>
            <a:ext cx="319224" cy="1298969"/>
            <a:chOff x="3399842" y="3160914"/>
            <a:chExt cx="319224" cy="1298969"/>
          </a:xfrm>
        </p:grpSpPr>
        <p:pic>
          <p:nvPicPr>
            <p:cNvPr id="38" name="Picture 37" descr="A close up of a logo  Description automatically generated">
              <a:extLst>
                <a:ext uri="{FF2B5EF4-FFF2-40B4-BE49-F238E27FC236}">
                  <a16:creationId xmlns:a16="http://schemas.microsoft.com/office/drawing/2014/main" id="{10F99DD9-E172-40E1-8504-8DF77200F6B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99842" y="3160914"/>
              <a:ext cx="319224" cy="319224"/>
            </a:xfrm>
            <a:prstGeom prst="rect">
              <a:avLst/>
            </a:prstGeom>
          </p:spPr>
        </p:pic>
        <p:pic>
          <p:nvPicPr>
            <p:cNvPr id="39" name="Picture 38" descr="A close up of a logo  Description automatically generated">
              <a:extLst>
                <a:ext uri="{FF2B5EF4-FFF2-40B4-BE49-F238E27FC236}">
                  <a16:creationId xmlns:a16="http://schemas.microsoft.com/office/drawing/2014/main" id="{3F6897C7-2D4A-459A-BAD8-644597F6FA7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99842" y="3487496"/>
              <a:ext cx="319224" cy="319224"/>
            </a:xfrm>
            <a:prstGeom prst="rect">
              <a:avLst/>
            </a:prstGeom>
          </p:spPr>
        </p:pic>
        <p:pic>
          <p:nvPicPr>
            <p:cNvPr id="40" name="Picture 39" descr="A close up of a logo  Description automatically generated">
              <a:extLst>
                <a:ext uri="{FF2B5EF4-FFF2-40B4-BE49-F238E27FC236}">
                  <a16:creationId xmlns:a16="http://schemas.microsoft.com/office/drawing/2014/main" id="{A19E1733-61AB-4C20-8420-EC97BDA05BA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99842" y="3814078"/>
              <a:ext cx="319224" cy="319224"/>
            </a:xfrm>
            <a:prstGeom prst="rect">
              <a:avLst/>
            </a:prstGeom>
          </p:spPr>
        </p:pic>
        <p:pic>
          <p:nvPicPr>
            <p:cNvPr id="41" name="Picture 40" descr="A close up of a logo  Description automatically generated">
              <a:extLst>
                <a:ext uri="{FF2B5EF4-FFF2-40B4-BE49-F238E27FC236}">
                  <a16:creationId xmlns:a16="http://schemas.microsoft.com/office/drawing/2014/main" id="{74D28725-DD09-48E5-A0E5-F1AC1AE6FD9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99842" y="4140659"/>
              <a:ext cx="319224" cy="319224"/>
            </a:xfrm>
            <a:prstGeom prst="rect">
              <a:avLst/>
            </a:prstGeom>
          </p:spPr>
        </p:pic>
      </p:grpSp>
      <p:grpSp>
        <p:nvGrpSpPr>
          <p:cNvPr id="8" name="Group 7">
            <a:extLst>
              <a:ext uri="{FF2B5EF4-FFF2-40B4-BE49-F238E27FC236}">
                <a16:creationId xmlns:a16="http://schemas.microsoft.com/office/drawing/2014/main" id="{2639B6E9-D4E2-4DBE-853D-787946B1D32E}"/>
              </a:ext>
            </a:extLst>
          </p:cNvPr>
          <p:cNvGrpSpPr/>
          <p:nvPr/>
        </p:nvGrpSpPr>
        <p:grpSpPr>
          <a:xfrm>
            <a:off x="5258384" y="3160915"/>
            <a:ext cx="319224" cy="1298969"/>
            <a:chOff x="3734384" y="3160914"/>
            <a:chExt cx="319224" cy="1298969"/>
          </a:xfrm>
        </p:grpSpPr>
        <p:pic>
          <p:nvPicPr>
            <p:cNvPr id="42" name="Picture 41" descr="A close up of a logo  Description automatically generated">
              <a:extLst>
                <a:ext uri="{FF2B5EF4-FFF2-40B4-BE49-F238E27FC236}">
                  <a16:creationId xmlns:a16="http://schemas.microsoft.com/office/drawing/2014/main" id="{A8B6649E-9776-4740-930B-3447DA7FE93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34384" y="3160914"/>
              <a:ext cx="319224" cy="319224"/>
            </a:xfrm>
            <a:prstGeom prst="rect">
              <a:avLst/>
            </a:prstGeom>
          </p:spPr>
        </p:pic>
        <p:pic>
          <p:nvPicPr>
            <p:cNvPr id="43" name="Picture 42" descr="A close up of a logo  Description automatically generated">
              <a:extLst>
                <a:ext uri="{FF2B5EF4-FFF2-40B4-BE49-F238E27FC236}">
                  <a16:creationId xmlns:a16="http://schemas.microsoft.com/office/drawing/2014/main" id="{6011D4C5-B8F3-4077-97D8-084BAE996B7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34384" y="3487496"/>
              <a:ext cx="319224" cy="319224"/>
            </a:xfrm>
            <a:prstGeom prst="rect">
              <a:avLst/>
            </a:prstGeom>
          </p:spPr>
        </p:pic>
        <p:pic>
          <p:nvPicPr>
            <p:cNvPr id="44" name="Picture 43" descr="A close up of a logo  Description automatically generated">
              <a:extLst>
                <a:ext uri="{FF2B5EF4-FFF2-40B4-BE49-F238E27FC236}">
                  <a16:creationId xmlns:a16="http://schemas.microsoft.com/office/drawing/2014/main" id="{9ACB478E-2F3F-4DED-81D5-22CD0EFF3B0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34384" y="3814078"/>
              <a:ext cx="319224" cy="319224"/>
            </a:xfrm>
            <a:prstGeom prst="rect">
              <a:avLst/>
            </a:prstGeom>
          </p:spPr>
        </p:pic>
        <p:pic>
          <p:nvPicPr>
            <p:cNvPr id="45" name="Picture 44" descr="A close up of a logo  Description automatically generated">
              <a:extLst>
                <a:ext uri="{FF2B5EF4-FFF2-40B4-BE49-F238E27FC236}">
                  <a16:creationId xmlns:a16="http://schemas.microsoft.com/office/drawing/2014/main" id="{2CD3A989-9EE1-466F-BE75-3CCAF1CDD60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34384" y="4140659"/>
              <a:ext cx="319224" cy="319224"/>
            </a:xfrm>
            <a:prstGeom prst="rect">
              <a:avLst/>
            </a:prstGeom>
          </p:spPr>
        </p:pic>
      </p:grpSp>
      <p:sp>
        <p:nvSpPr>
          <p:cNvPr id="48" name="TextBox 47">
            <a:extLst>
              <a:ext uri="{FF2B5EF4-FFF2-40B4-BE49-F238E27FC236}">
                <a16:creationId xmlns:a16="http://schemas.microsoft.com/office/drawing/2014/main" id="{964E0D94-CEA2-41E7-9A08-2741E7C0CFAA}"/>
              </a:ext>
            </a:extLst>
          </p:cNvPr>
          <p:cNvSpPr txBox="1"/>
          <p:nvPr/>
        </p:nvSpPr>
        <p:spPr bwMode="auto">
          <a:xfrm>
            <a:off x="4784392" y="2140760"/>
            <a:ext cx="262321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3 – share the 1s:</a:t>
            </a:r>
            <a:endParaRPr lang="en-GB" sz="2000" dirty="0">
              <a:solidFill>
                <a:srgbClr val="FF0000"/>
              </a:solidFill>
              <a:latin typeface="Myriad Pro Semibold" charset="0"/>
              <a:ea typeface="Myriad Pro Semibold" charset="0"/>
              <a:cs typeface="Myriad Pro Semibold" charset="0"/>
            </a:endParaRPr>
          </a:p>
        </p:txBody>
      </p:sp>
      <p:sp>
        <p:nvSpPr>
          <p:cNvPr id="49" name="TextBox 48">
            <a:extLst>
              <a:ext uri="{FF2B5EF4-FFF2-40B4-BE49-F238E27FC236}">
                <a16:creationId xmlns:a16="http://schemas.microsoft.com/office/drawing/2014/main" id="{54D5344F-E238-4CB3-A680-DDE84362F98C}"/>
              </a:ext>
            </a:extLst>
          </p:cNvPr>
          <p:cNvSpPr txBox="1"/>
          <p:nvPr/>
        </p:nvSpPr>
        <p:spPr bwMode="auto">
          <a:xfrm>
            <a:off x="3895910" y="5937691"/>
            <a:ext cx="440018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FF0000"/>
                </a:solidFill>
                <a:latin typeface="Myriad Pro Semibold" charset="0"/>
                <a:ea typeface="Myriad Pro Semibold" charset="0"/>
                <a:cs typeface="Myriad Pro Semibold" charset="0"/>
              </a:rPr>
              <a:t>4 ones divided by 4 is equal to 1 one.</a:t>
            </a:r>
          </a:p>
        </p:txBody>
      </p:sp>
      <p:sp>
        <p:nvSpPr>
          <p:cNvPr id="53" name="Rectangle 52">
            <a:extLst>
              <a:ext uri="{FF2B5EF4-FFF2-40B4-BE49-F238E27FC236}">
                <a16:creationId xmlns:a16="http://schemas.microsoft.com/office/drawing/2014/main" id="{69E74BB8-613E-4AB6-A4E3-09DFC0BBD989}"/>
              </a:ext>
            </a:extLst>
          </p:cNvPr>
          <p:cNvSpPr/>
          <p:nvPr/>
        </p:nvSpPr>
        <p:spPr bwMode="auto">
          <a:xfrm>
            <a:off x="4879227" y="3131591"/>
            <a:ext cx="724649" cy="1364837"/>
          </a:xfrm>
          <a:prstGeom prst="rect">
            <a:avLst/>
          </a:prstGeom>
          <a:solidFill>
            <a:srgbClr val="FFFFFF">
              <a:alpha val="69804"/>
            </a:srgbClr>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pic>
        <p:nvPicPr>
          <p:cNvPr id="24" name="Image 23"/>
          <p:cNvPicPr>
            <a:picLocks noChangeAspect="1"/>
          </p:cNvPicPr>
          <p:nvPr/>
        </p:nvPicPr>
        <p:blipFill>
          <a:blip r:embed="rId6" cstate="print"/>
          <a:stretch>
            <a:fillRect/>
          </a:stretch>
        </p:blipFill>
        <p:spPr>
          <a:xfrm>
            <a:off x="5419109" y="4974647"/>
            <a:ext cx="1388238" cy="885600"/>
          </a:xfrm>
          <a:prstGeom prst="rect">
            <a:avLst/>
          </a:prstGeom>
        </p:spPr>
      </p:pic>
      <p:sp>
        <p:nvSpPr>
          <p:cNvPr id="46" name="TextBox 45">
            <a:extLst>
              <a:ext uri="{FF2B5EF4-FFF2-40B4-BE49-F238E27FC236}">
                <a16:creationId xmlns:a16="http://schemas.microsoft.com/office/drawing/2014/main" id="{60140272-41B8-4DFF-BCAF-82EC3E4EF3CA}"/>
              </a:ext>
            </a:extLst>
          </p:cNvPr>
          <p:cNvSpPr txBox="1"/>
          <p:nvPr/>
        </p:nvSpPr>
        <p:spPr bwMode="auto">
          <a:xfrm>
            <a:off x="5464739" y="2140760"/>
            <a:ext cx="126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Summary</a:t>
            </a:r>
            <a:endParaRPr lang="en-GB" sz="2000" dirty="0">
              <a:solidFill>
                <a:srgbClr val="FF0000"/>
              </a:solidFill>
              <a:latin typeface="Myriad Pro Semibold" charset="0"/>
              <a:ea typeface="Myriad Pro Semibold" charset="0"/>
              <a:cs typeface="Myriad Pro Semibold" charset="0"/>
            </a:endParaRPr>
          </a:p>
        </p:txBody>
      </p:sp>
      <p:pic>
        <p:nvPicPr>
          <p:cNvPr id="9" name="Image 8"/>
          <p:cNvPicPr>
            <a:picLocks noChangeAspect="1"/>
          </p:cNvPicPr>
          <p:nvPr/>
        </p:nvPicPr>
        <p:blipFill>
          <a:blip r:embed="rId7" cstate="print"/>
          <a:stretch>
            <a:fillRect/>
          </a:stretch>
        </p:blipFill>
        <p:spPr>
          <a:xfrm>
            <a:off x="5419109" y="4974647"/>
            <a:ext cx="1388238" cy="885600"/>
          </a:xfrm>
          <a:prstGeom prst="rect">
            <a:avLst/>
          </a:prstGeom>
        </p:spPr>
      </p:pic>
      <p:sp>
        <p:nvSpPr>
          <p:cNvPr id="47" name="TextBox 46">
            <a:extLst>
              <a:ext uri="{FF2B5EF4-FFF2-40B4-BE49-F238E27FC236}">
                <a16:creationId xmlns:a16="http://schemas.microsoft.com/office/drawing/2014/main" id="{DB915674-30FF-440E-AE1B-39F514D96C4E}"/>
              </a:ext>
            </a:extLst>
          </p:cNvPr>
          <p:cNvSpPr txBox="1"/>
          <p:nvPr/>
        </p:nvSpPr>
        <p:spPr bwMode="auto">
          <a:xfrm>
            <a:off x="4617069" y="5937691"/>
            <a:ext cx="295786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Each child gets 21 sticks.</a:t>
            </a:r>
          </a:p>
        </p:txBody>
      </p:sp>
      <p:grpSp>
        <p:nvGrpSpPr>
          <p:cNvPr id="56" name="Group 55">
            <a:extLst>
              <a:ext uri="{FF2B5EF4-FFF2-40B4-BE49-F238E27FC236}">
                <a16:creationId xmlns:a16="http://schemas.microsoft.com/office/drawing/2014/main" id="{F5B427CF-5DA5-47BD-BCA9-606FDCCC1AA9}"/>
              </a:ext>
            </a:extLst>
          </p:cNvPr>
          <p:cNvGrpSpPr/>
          <p:nvPr/>
        </p:nvGrpSpPr>
        <p:grpSpPr>
          <a:xfrm>
            <a:off x="5257049" y="5315444"/>
            <a:ext cx="1458860" cy="564329"/>
            <a:chOff x="3733049" y="5315443"/>
            <a:chExt cx="1458860" cy="564329"/>
          </a:xfrm>
        </p:grpSpPr>
        <p:grpSp>
          <p:nvGrpSpPr>
            <p:cNvPr id="57" name="Group 56">
              <a:extLst>
                <a:ext uri="{FF2B5EF4-FFF2-40B4-BE49-F238E27FC236}">
                  <a16:creationId xmlns:a16="http://schemas.microsoft.com/office/drawing/2014/main" id="{256CD338-ED8E-4EDB-958C-9CB868462CCF}"/>
                </a:ext>
              </a:extLst>
            </p:cNvPr>
            <p:cNvGrpSpPr/>
            <p:nvPr/>
          </p:nvGrpSpPr>
          <p:grpSpPr>
            <a:xfrm>
              <a:off x="4085070" y="5365750"/>
              <a:ext cx="1106839" cy="449255"/>
              <a:chOff x="4085070" y="5365750"/>
              <a:chExt cx="1106839" cy="449255"/>
            </a:xfrm>
            <a:solidFill>
              <a:schemeClr val="bg1"/>
            </a:solidFill>
          </p:grpSpPr>
          <p:sp>
            <p:nvSpPr>
              <p:cNvPr id="63" name="Rectangle 62">
                <a:extLst>
                  <a:ext uri="{FF2B5EF4-FFF2-40B4-BE49-F238E27FC236}">
                    <a16:creationId xmlns:a16="http://schemas.microsoft.com/office/drawing/2014/main" id="{A101F6CD-750F-4AAA-8234-179708F2B4E3}"/>
                  </a:ext>
                </a:extLst>
              </p:cNvPr>
              <p:cNvSpPr/>
              <p:nvPr/>
            </p:nvSpPr>
            <p:spPr bwMode="auto">
              <a:xfrm>
                <a:off x="4085070" y="5365750"/>
                <a:ext cx="1106839" cy="52965"/>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64" name="Rectangle 63">
                <a:extLst>
                  <a:ext uri="{FF2B5EF4-FFF2-40B4-BE49-F238E27FC236}">
                    <a16:creationId xmlns:a16="http://schemas.microsoft.com/office/drawing/2014/main" id="{A6EE4DD7-2A47-42FD-A31B-A1BF41955F7E}"/>
                  </a:ext>
                </a:extLst>
              </p:cNvPr>
              <p:cNvSpPr/>
              <p:nvPr/>
            </p:nvSpPr>
            <p:spPr bwMode="auto">
              <a:xfrm rot="5400000">
                <a:off x="3931480" y="5560248"/>
                <a:ext cx="414330" cy="95184"/>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59" name="Group 58">
              <a:extLst>
                <a:ext uri="{FF2B5EF4-FFF2-40B4-BE49-F238E27FC236}">
                  <a16:creationId xmlns:a16="http://schemas.microsoft.com/office/drawing/2014/main" id="{4980F8C9-3D3D-436F-A4A0-9EA562894422}"/>
                </a:ext>
              </a:extLst>
            </p:cNvPr>
            <p:cNvGrpSpPr/>
            <p:nvPr/>
          </p:nvGrpSpPr>
          <p:grpSpPr>
            <a:xfrm>
              <a:off x="3733049" y="5315443"/>
              <a:ext cx="1434410" cy="564329"/>
              <a:chOff x="3722832" y="5310208"/>
              <a:chExt cx="1434410" cy="564329"/>
            </a:xfrm>
          </p:grpSpPr>
          <p:cxnSp>
            <p:nvCxnSpPr>
              <p:cNvPr id="61" name="Straight Connector 60">
                <a:extLst>
                  <a:ext uri="{FF2B5EF4-FFF2-40B4-BE49-F238E27FC236}">
                    <a16:creationId xmlns:a16="http://schemas.microsoft.com/office/drawing/2014/main" id="{CD18D9B1-BD91-4530-87B1-85DBF7E66A41}"/>
                  </a:ext>
                </a:extLst>
              </p:cNvPr>
              <p:cNvCxnSpPr/>
              <p:nvPr/>
            </p:nvCxnSpPr>
            <p:spPr bwMode="auto">
              <a:xfrm>
                <a:off x="4095242" y="5385595"/>
                <a:ext cx="1062000"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2" name="Arc 61">
                <a:extLst>
                  <a:ext uri="{FF2B5EF4-FFF2-40B4-BE49-F238E27FC236}">
                    <a16:creationId xmlns:a16="http://schemas.microsoft.com/office/drawing/2014/main" id="{0FB4E873-2A2E-4455-92D0-76F739954C52}"/>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Tree>
    <p:extLst>
      <p:ext uri="{BB962C8B-B14F-4D97-AF65-F5344CB8AC3E}">
        <p14:creationId xmlns:p14="http://schemas.microsoft.com/office/powerpoint/2010/main" val="276436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49"/>
                                        </p:tgtEl>
                                      </p:cBhvr>
                                    </p:animEffect>
                                    <p:set>
                                      <p:cBhvr>
                                        <p:cTn id="7" dur="1" fill="hold">
                                          <p:stCondLst>
                                            <p:cond delay="499"/>
                                          </p:stCondLst>
                                        </p:cTn>
                                        <p:tgtEl>
                                          <p:spTgt spid="49"/>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48"/>
                                        </p:tgtEl>
                                      </p:cBhvr>
                                    </p:animEffect>
                                    <p:set>
                                      <p:cBhvr>
                                        <p:cTn id="10" dur="1" fill="hold">
                                          <p:stCondLst>
                                            <p:cond delay="499"/>
                                          </p:stCondLst>
                                        </p:cTn>
                                        <p:tgtEl>
                                          <p:spTgt spid="48"/>
                                        </p:tgtEl>
                                        <p:attrNameLst>
                                          <p:attrName>style.visibility</p:attrName>
                                        </p:attrNameLst>
                                      </p:cBhvr>
                                      <p:to>
                                        <p:strVal val="hidden"/>
                                      </p:to>
                                    </p:se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46"/>
                                        </p:tgtEl>
                                        <p:attrNameLst>
                                          <p:attrName>style.visibility</p:attrName>
                                        </p:attrNameLst>
                                      </p:cBhvr>
                                      <p:to>
                                        <p:strVal val="visible"/>
                                      </p:to>
                                    </p:set>
                                    <p:animEffect transition="in" filter="fade">
                                      <p:cBhvr>
                                        <p:cTn id="14" dur="500"/>
                                        <p:tgtEl>
                                          <p:spTgt spid="46"/>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53"/>
                                        </p:tgtEl>
                                      </p:cBhvr>
                                    </p:animEffect>
                                    <p:set>
                                      <p:cBhvr>
                                        <p:cTn id="19" dur="1" fill="hold">
                                          <p:stCondLst>
                                            <p:cond delay="499"/>
                                          </p:stCondLst>
                                        </p:cTn>
                                        <p:tgtEl>
                                          <p:spTgt spid="53"/>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xit" presetSubtype="0" fill="hold" nodeType="withEffect">
                                  <p:stCondLst>
                                    <p:cond delay="0"/>
                                  </p:stCondLst>
                                  <p:childTnLst>
                                    <p:animEffect transition="out" filter="fade">
                                      <p:cBhvr>
                                        <p:cTn id="26" dur="500"/>
                                        <p:tgtEl>
                                          <p:spTgt spid="24"/>
                                        </p:tgtEl>
                                      </p:cBhvr>
                                    </p:animEffect>
                                    <p:set>
                                      <p:cBhvr>
                                        <p:cTn id="27" dur="1" fill="hold">
                                          <p:stCondLst>
                                            <p:cond delay="499"/>
                                          </p:stCondLst>
                                        </p:cTn>
                                        <p:tgtEl>
                                          <p:spTgt spid="24"/>
                                        </p:tgtEl>
                                        <p:attrNameLst>
                                          <p:attrName>style.visibility</p:attrName>
                                        </p:attrNameLst>
                                      </p:cBhvr>
                                      <p:to>
                                        <p:strVal val="hidden"/>
                                      </p:to>
                                    </p:set>
                                  </p:childTnLst>
                                </p:cTn>
                              </p:par>
                            </p:childTnLst>
                          </p:cTn>
                        </p:par>
                        <p:par>
                          <p:cTn id="28" fill="hold">
                            <p:stCondLst>
                              <p:cond delay="500"/>
                            </p:stCondLst>
                            <p:childTnLst>
                              <p:par>
                                <p:cTn id="29" presetID="10" presetClass="entr" presetSubtype="0" fill="hold" grpId="0" nodeType="after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P spid="53" grpId="0" animBg="1"/>
      <p:bldP spid="46" grpId="0"/>
      <p:bldP spid="4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2:1</a:t>
            </a:r>
          </a:p>
        </p:txBody>
      </p:sp>
      <p:sp>
        <p:nvSpPr>
          <p:cNvPr id="4" name="TextBox 3">
            <a:extLst>
              <a:ext uri="{FF2B5EF4-FFF2-40B4-BE49-F238E27FC236}">
                <a16:creationId xmlns:a16="http://schemas.microsoft.com/office/drawing/2014/main" id="{C4215D05-BC50-46B4-9878-927D15DB6420}"/>
              </a:ext>
            </a:extLst>
          </p:cNvPr>
          <p:cNvSpPr txBox="1"/>
          <p:nvPr/>
        </p:nvSpPr>
        <p:spPr bwMode="auto">
          <a:xfrm>
            <a:off x="2187751" y="920309"/>
            <a:ext cx="78164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84 sticks shared equally between 4 children. How many sticks each?</a:t>
            </a:r>
            <a:endParaRPr lang="en-GB" sz="2000" dirty="0">
              <a:solidFill>
                <a:srgbClr val="FF0000"/>
              </a:solidFill>
              <a:latin typeface="Myriad Pro Semibold" charset="0"/>
              <a:ea typeface="Myriad Pro Semibold" charset="0"/>
              <a:cs typeface="Myriad Pro Semibold" charset="0"/>
            </a:endParaRPr>
          </a:p>
        </p:txBody>
      </p:sp>
      <p:sp>
        <p:nvSpPr>
          <p:cNvPr id="5" name="TextBox 4">
            <a:extLst>
              <a:ext uri="{FF2B5EF4-FFF2-40B4-BE49-F238E27FC236}">
                <a16:creationId xmlns:a16="http://schemas.microsoft.com/office/drawing/2014/main" id="{FA21B689-462D-4448-BC90-747A5F82B398}"/>
              </a:ext>
            </a:extLst>
          </p:cNvPr>
          <p:cNvSpPr txBox="1"/>
          <p:nvPr/>
        </p:nvSpPr>
        <p:spPr bwMode="auto">
          <a:xfrm>
            <a:off x="5170805" y="1524945"/>
            <a:ext cx="13708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84  ÷  4  =</a:t>
            </a:r>
            <a:endParaRPr lang="en-GB" sz="2000" dirty="0">
              <a:solidFill>
                <a:srgbClr val="C00000"/>
              </a:solidFill>
              <a:latin typeface="Myriad Pro Semibold" charset="0"/>
              <a:ea typeface="Myriad Pro Semibold" charset="0"/>
              <a:cs typeface="Myriad Pro Semibold" charset="0"/>
            </a:endParaRPr>
          </a:p>
        </p:txBody>
      </p:sp>
      <p:sp>
        <p:nvSpPr>
          <p:cNvPr id="6" name="Rectangle 5">
            <a:extLst>
              <a:ext uri="{FF2B5EF4-FFF2-40B4-BE49-F238E27FC236}">
                <a16:creationId xmlns:a16="http://schemas.microsoft.com/office/drawing/2014/main" id="{64234FDE-AFCF-42FF-A789-E19E3C60A706}"/>
              </a:ext>
            </a:extLst>
          </p:cNvPr>
          <p:cNvSpPr/>
          <p:nvPr/>
        </p:nvSpPr>
        <p:spPr bwMode="auto">
          <a:xfrm>
            <a:off x="6727641" y="1515420"/>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7" name="TextBox 6">
            <a:extLst>
              <a:ext uri="{FF2B5EF4-FFF2-40B4-BE49-F238E27FC236}">
                <a16:creationId xmlns:a16="http://schemas.microsoft.com/office/drawing/2014/main" id="{0BE85104-4E45-474E-84EF-3D318FE24C60}"/>
              </a:ext>
            </a:extLst>
          </p:cNvPr>
          <p:cNvSpPr txBox="1"/>
          <p:nvPr/>
        </p:nvSpPr>
        <p:spPr bwMode="auto">
          <a:xfrm>
            <a:off x="6731457" y="1524944"/>
            <a:ext cx="460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21</a:t>
            </a:r>
          </a:p>
        </p:txBody>
      </p:sp>
      <p:grpSp>
        <p:nvGrpSpPr>
          <p:cNvPr id="26" name="Group 25">
            <a:extLst>
              <a:ext uri="{FF2B5EF4-FFF2-40B4-BE49-F238E27FC236}">
                <a16:creationId xmlns:a16="http://schemas.microsoft.com/office/drawing/2014/main" id="{A6B535AC-A5E9-405B-BC61-E748499EA6FF}"/>
              </a:ext>
            </a:extLst>
          </p:cNvPr>
          <p:cNvGrpSpPr/>
          <p:nvPr/>
        </p:nvGrpSpPr>
        <p:grpSpPr>
          <a:xfrm>
            <a:off x="5494644" y="2344967"/>
            <a:ext cx="1455172" cy="400110"/>
            <a:chOff x="3970644" y="2344967"/>
            <a:chExt cx="1455172" cy="400110"/>
          </a:xfrm>
        </p:grpSpPr>
        <p:sp>
          <p:nvSpPr>
            <p:cNvPr id="12" name="TextBox 11">
              <a:extLst>
                <a:ext uri="{FF2B5EF4-FFF2-40B4-BE49-F238E27FC236}">
                  <a16:creationId xmlns:a16="http://schemas.microsoft.com/office/drawing/2014/main" id="{40EBACF9-C45C-4D46-9F9D-56A53CB7A121}"/>
                </a:ext>
              </a:extLst>
            </p:cNvPr>
            <p:cNvSpPr txBox="1"/>
            <p:nvPr/>
          </p:nvSpPr>
          <p:spPr bwMode="auto">
            <a:xfrm>
              <a:off x="3970644" y="2344967"/>
              <a:ext cx="59182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b="1" dirty="0">
                  <a:solidFill>
                    <a:srgbClr val="000000"/>
                  </a:solidFill>
                  <a:latin typeface="Myriad Pro Semibold" charset="0"/>
                  <a:ea typeface="Myriad Pro Semibold" charset="0"/>
                  <a:cs typeface="Myriad Pro Semibold" charset="0"/>
                </a:rPr>
                <a:t>10s</a:t>
              </a:r>
              <a:endParaRPr lang="en-GB" sz="2000" b="1" dirty="0">
                <a:solidFill>
                  <a:srgbClr val="C00000"/>
                </a:solidFill>
                <a:latin typeface="Myriad Pro Semibold" charset="0"/>
                <a:ea typeface="Myriad Pro Semibold" charset="0"/>
                <a:cs typeface="Myriad Pro Semibold" charset="0"/>
              </a:endParaRPr>
            </a:p>
          </p:txBody>
        </p:sp>
        <p:sp>
          <p:nvSpPr>
            <p:cNvPr id="13" name="TextBox 12">
              <a:extLst>
                <a:ext uri="{FF2B5EF4-FFF2-40B4-BE49-F238E27FC236}">
                  <a16:creationId xmlns:a16="http://schemas.microsoft.com/office/drawing/2014/main" id="{C396E97B-DD08-4046-A4BE-99D6E3BE6F0F}"/>
                </a:ext>
              </a:extLst>
            </p:cNvPr>
            <p:cNvSpPr txBox="1"/>
            <p:nvPr/>
          </p:nvSpPr>
          <p:spPr bwMode="auto">
            <a:xfrm>
              <a:off x="4981464" y="2344967"/>
              <a:ext cx="4443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b="1" dirty="0">
                  <a:solidFill>
                    <a:srgbClr val="000000"/>
                  </a:solidFill>
                  <a:latin typeface="Myriad Pro Semibold" charset="0"/>
                  <a:ea typeface="Myriad Pro Semibold" charset="0"/>
                  <a:cs typeface="Myriad Pro Semibold" charset="0"/>
                </a:rPr>
                <a:t>1s</a:t>
              </a:r>
              <a:endParaRPr lang="en-GB" sz="2000" b="1" dirty="0">
                <a:solidFill>
                  <a:srgbClr val="C00000"/>
                </a:solidFill>
                <a:latin typeface="Myriad Pro Semibold" charset="0"/>
                <a:ea typeface="Myriad Pro Semibold" charset="0"/>
                <a:cs typeface="Myriad Pro Semibold" charset="0"/>
              </a:endParaRPr>
            </a:p>
          </p:txBody>
        </p:sp>
      </p:grpSp>
      <p:grpSp>
        <p:nvGrpSpPr>
          <p:cNvPr id="10" name="Group 9">
            <a:extLst>
              <a:ext uri="{FF2B5EF4-FFF2-40B4-BE49-F238E27FC236}">
                <a16:creationId xmlns:a16="http://schemas.microsoft.com/office/drawing/2014/main" id="{73A06068-D1B3-4D4C-94DD-3AFE79C430BA}"/>
              </a:ext>
            </a:extLst>
          </p:cNvPr>
          <p:cNvGrpSpPr/>
          <p:nvPr/>
        </p:nvGrpSpPr>
        <p:grpSpPr>
          <a:xfrm>
            <a:off x="4549588" y="3160915"/>
            <a:ext cx="1323113" cy="1298969"/>
            <a:chOff x="3025587" y="3160914"/>
            <a:chExt cx="1323113" cy="1298969"/>
          </a:xfrm>
        </p:grpSpPr>
        <p:grpSp>
          <p:nvGrpSpPr>
            <p:cNvPr id="21" name="Group 20">
              <a:extLst>
                <a:ext uri="{FF2B5EF4-FFF2-40B4-BE49-F238E27FC236}">
                  <a16:creationId xmlns:a16="http://schemas.microsoft.com/office/drawing/2014/main" id="{BE591810-5EF8-4E8F-8392-0EC5F4049424}"/>
                </a:ext>
              </a:extLst>
            </p:cNvPr>
            <p:cNvGrpSpPr/>
            <p:nvPr/>
          </p:nvGrpSpPr>
          <p:grpSpPr>
            <a:xfrm>
              <a:off x="4111776" y="3200428"/>
              <a:ext cx="236924" cy="1220664"/>
              <a:chOff x="4111776" y="3200428"/>
              <a:chExt cx="236924" cy="1220664"/>
            </a:xfrm>
          </p:grpSpPr>
          <p:pic>
            <p:nvPicPr>
              <p:cNvPr id="58" name="Picture 57" descr="A picture containing object  Description automatically generated">
                <a:extLst>
                  <a:ext uri="{FF2B5EF4-FFF2-40B4-BE49-F238E27FC236}">
                    <a16:creationId xmlns:a16="http://schemas.microsoft.com/office/drawing/2014/main" id="{68C218A8-ACE9-4722-908E-C91264D106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11776" y="3200428"/>
                <a:ext cx="236924" cy="228611"/>
              </a:xfrm>
              <a:prstGeom prst="rect">
                <a:avLst/>
              </a:prstGeom>
            </p:spPr>
          </p:pic>
          <p:pic>
            <p:nvPicPr>
              <p:cNvPr id="60" name="Picture 59" descr="A picture containing object  Description automatically generated">
                <a:extLst>
                  <a:ext uri="{FF2B5EF4-FFF2-40B4-BE49-F238E27FC236}">
                    <a16:creationId xmlns:a16="http://schemas.microsoft.com/office/drawing/2014/main" id="{D7370089-641C-4FD4-AACD-5CAC293339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11776" y="3531112"/>
                <a:ext cx="236924" cy="228611"/>
              </a:xfrm>
              <a:prstGeom prst="rect">
                <a:avLst/>
              </a:prstGeom>
            </p:spPr>
          </p:pic>
          <p:pic>
            <p:nvPicPr>
              <p:cNvPr id="72" name="Picture 71" descr="A picture containing object  Description automatically generated">
                <a:extLst>
                  <a:ext uri="{FF2B5EF4-FFF2-40B4-BE49-F238E27FC236}">
                    <a16:creationId xmlns:a16="http://schemas.microsoft.com/office/drawing/2014/main" id="{0541518D-356A-454E-AAD2-91C3B555AA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11776" y="3861796"/>
                <a:ext cx="236924" cy="228611"/>
              </a:xfrm>
              <a:prstGeom prst="rect">
                <a:avLst/>
              </a:prstGeom>
            </p:spPr>
          </p:pic>
          <p:pic>
            <p:nvPicPr>
              <p:cNvPr id="73" name="Picture 72" descr="A picture containing object  Description automatically generated">
                <a:extLst>
                  <a:ext uri="{FF2B5EF4-FFF2-40B4-BE49-F238E27FC236}">
                    <a16:creationId xmlns:a16="http://schemas.microsoft.com/office/drawing/2014/main" id="{D6FC06CB-07F5-4E64-B233-F50E8F3802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11776" y="4192481"/>
                <a:ext cx="236924" cy="228611"/>
              </a:xfrm>
              <a:prstGeom prst="rect">
                <a:avLst/>
              </a:prstGeom>
            </p:spPr>
          </p:pic>
        </p:grpSp>
        <p:pic>
          <p:nvPicPr>
            <p:cNvPr id="50" name="Picture 49">
              <a:extLst>
                <a:ext uri="{FF2B5EF4-FFF2-40B4-BE49-F238E27FC236}">
                  <a16:creationId xmlns:a16="http://schemas.microsoft.com/office/drawing/2014/main" id="{6ED505B1-B3CC-43F3-96D2-24DD78E683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25587" y="3170877"/>
              <a:ext cx="204253" cy="1274693"/>
            </a:xfrm>
            <a:prstGeom prst="rect">
              <a:avLst/>
            </a:prstGeom>
          </p:spPr>
        </p:pic>
        <p:grpSp>
          <p:nvGrpSpPr>
            <p:cNvPr id="3" name="Group 2">
              <a:extLst>
                <a:ext uri="{FF2B5EF4-FFF2-40B4-BE49-F238E27FC236}">
                  <a16:creationId xmlns:a16="http://schemas.microsoft.com/office/drawing/2014/main" id="{4307227A-0799-40A7-8C17-0DD5B26703EF}"/>
                </a:ext>
              </a:extLst>
            </p:cNvPr>
            <p:cNvGrpSpPr/>
            <p:nvPr/>
          </p:nvGrpSpPr>
          <p:grpSpPr>
            <a:xfrm>
              <a:off x="3399842" y="3160914"/>
              <a:ext cx="319224" cy="1298969"/>
              <a:chOff x="3399842" y="3160914"/>
              <a:chExt cx="319224" cy="1298969"/>
            </a:xfrm>
          </p:grpSpPr>
          <p:pic>
            <p:nvPicPr>
              <p:cNvPr id="38" name="Picture 37" descr="A close up of a logo  Description automatically generated">
                <a:extLst>
                  <a:ext uri="{FF2B5EF4-FFF2-40B4-BE49-F238E27FC236}">
                    <a16:creationId xmlns:a16="http://schemas.microsoft.com/office/drawing/2014/main" id="{10F99DD9-E172-40E1-8504-8DF77200F6B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99842" y="3160914"/>
                <a:ext cx="319224" cy="319224"/>
              </a:xfrm>
              <a:prstGeom prst="rect">
                <a:avLst/>
              </a:prstGeom>
            </p:spPr>
          </p:pic>
          <p:pic>
            <p:nvPicPr>
              <p:cNvPr id="39" name="Picture 38" descr="A close up of a logo  Description automatically generated">
                <a:extLst>
                  <a:ext uri="{FF2B5EF4-FFF2-40B4-BE49-F238E27FC236}">
                    <a16:creationId xmlns:a16="http://schemas.microsoft.com/office/drawing/2014/main" id="{3F6897C7-2D4A-459A-BAD8-644597F6FA7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99842" y="3487496"/>
                <a:ext cx="319224" cy="319224"/>
              </a:xfrm>
              <a:prstGeom prst="rect">
                <a:avLst/>
              </a:prstGeom>
            </p:spPr>
          </p:pic>
          <p:pic>
            <p:nvPicPr>
              <p:cNvPr id="40" name="Picture 39" descr="A close up of a logo  Description automatically generated">
                <a:extLst>
                  <a:ext uri="{FF2B5EF4-FFF2-40B4-BE49-F238E27FC236}">
                    <a16:creationId xmlns:a16="http://schemas.microsoft.com/office/drawing/2014/main" id="{A19E1733-61AB-4C20-8420-EC97BDA05BA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99842" y="3814078"/>
                <a:ext cx="319224" cy="319224"/>
              </a:xfrm>
              <a:prstGeom prst="rect">
                <a:avLst/>
              </a:prstGeom>
            </p:spPr>
          </p:pic>
          <p:pic>
            <p:nvPicPr>
              <p:cNvPr id="41" name="Picture 40" descr="A close up of a logo  Description automatically generated">
                <a:extLst>
                  <a:ext uri="{FF2B5EF4-FFF2-40B4-BE49-F238E27FC236}">
                    <a16:creationId xmlns:a16="http://schemas.microsoft.com/office/drawing/2014/main" id="{74D28725-DD09-48E5-A0E5-F1AC1AE6FD9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99842" y="4140659"/>
                <a:ext cx="319224" cy="319224"/>
              </a:xfrm>
              <a:prstGeom prst="rect">
                <a:avLst/>
              </a:prstGeom>
            </p:spPr>
          </p:pic>
        </p:grpSp>
        <p:grpSp>
          <p:nvGrpSpPr>
            <p:cNvPr id="8" name="Group 7">
              <a:extLst>
                <a:ext uri="{FF2B5EF4-FFF2-40B4-BE49-F238E27FC236}">
                  <a16:creationId xmlns:a16="http://schemas.microsoft.com/office/drawing/2014/main" id="{2639B6E9-D4E2-4DBE-853D-787946B1D32E}"/>
                </a:ext>
              </a:extLst>
            </p:cNvPr>
            <p:cNvGrpSpPr/>
            <p:nvPr/>
          </p:nvGrpSpPr>
          <p:grpSpPr>
            <a:xfrm>
              <a:off x="3734384" y="3160914"/>
              <a:ext cx="319224" cy="1298969"/>
              <a:chOff x="3734384" y="3160914"/>
              <a:chExt cx="319224" cy="1298969"/>
            </a:xfrm>
          </p:grpSpPr>
          <p:pic>
            <p:nvPicPr>
              <p:cNvPr id="42" name="Picture 41" descr="A close up of a logo  Description automatically generated">
                <a:extLst>
                  <a:ext uri="{FF2B5EF4-FFF2-40B4-BE49-F238E27FC236}">
                    <a16:creationId xmlns:a16="http://schemas.microsoft.com/office/drawing/2014/main" id="{A8B6649E-9776-4740-930B-3447DA7FE93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34384" y="3160914"/>
                <a:ext cx="319224" cy="319224"/>
              </a:xfrm>
              <a:prstGeom prst="rect">
                <a:avLst/>
              </a:prstGeom>
            </p:spPr>
          </p:pic>
          <p:pic>
            <p:nvPicPr>
              <p:cNvPr id="43" name="Picture 42" descr="A close up of a logo  Description automatically generated">
                <a:extLst>
                  <a:ext uri="{FF2B5EF4-FFF2-40B4-BE49-F238E27FC236}">
                    <a16:creationId xmlns:a16="http://schemas.microsoft.com/office/drawing/2014/main" id="{6011D4C5-B8F3-4077-97D8-084BAE996B7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34384" y="3487496"/>
                <a:ext cx="319224" cy="319224"/>
              </a:xfrm>
              <a:prstGeom prst="rect">
                <a:avLst/>
              </a:prstGeom>
            </p:spPr>
          </p:pic>
          <p:pic>
            <p:nvPicPr>
              <p:cNvPr id="44" name="Picture 43" descr="A close up of a logo  Description automatically generated">
                <a:extLst>
                  <a:ext uri="{FF2B5EF4-FFF2-40B4-BE49-F238E27FC236}">
                    <a16:creationId xmlns:a16="http://schemas.microsoft.com/office/drawing/2014/main" id="{9ACB478E-2F3F-4DED-81D5-22CD0EFF3B0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34384" y="3814078"/>
                <a:ext cx="319224" cy="319224"/>
              </a:xfrm>
              <a:prstGeom prst="rect">
                <a:avLst/>
              </a:prstGeom>
            </p:spPr>
          </p:pic>
          <p:pic>
            <p:nvPicPr>
              <p:cNvPr id="45" name="Picture 44" descr="A close up of a logo  Description automatically generated">
                <a:extLst>
                  <a:ext uri="{FF2B5EF4-FFF2-40B4-BE49-F238E27FC236}">
                    <a16:creationId xmlns:a16="http://schemas.microsoft.com/office/drawing/2014/main" id="{2CD3A989-9EE1-466F-BE75-3CCAF1CDD60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34384" y="4140659"/>
                <a:ext cx="319224" cy="319224"/>
              </a:xfrm>
              <a:prstGeom prst="rect">
                <a:avLst/>
              </a:prstGeom>
            </p:spPr>
          </p:pic>
        </p:grpSp>
      </p:grpSp>
      <p:sp>
        <p:nvSpPr>
          <p:cNvPr id="46" name="TextBox 45">
            <a:extLst>
              <a:ext uri="{FF2B5EF4-FFF2-40B4-BE49-F238E27FC236}">
                <a16:creationId xmlns:a16="http://schemas.microsoft.com/office/drawing/2014/main" id="{60140272-41B8-4DFF-BCAF-82EC3E4EF3CA}"/>
              </a:ext>
            </a:extLst>
          </p:cNvPr>
          <p:cNvSpPr txBox="1"/>
          <p:nvPr/>
        </p:nvSpPr>
        <p:spPr bwMode="auto">
          <a:xfrm>
            <a:off x="5464739" y="2140760"/>
            <a:ext cx="126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Summary</a:t>
            </a:r>
            <a:endParaRPr lang="en-GB" sz="2000" dirty="0">
              <a:solidFill>
                <a:srgbClr val="FF0000"/>
              </a:solidFill>
              <a:latin typeface="Myriad Pro Semibold" charset="0"/>
              <a:ea typeface="Myriad Pro Semibold" charset="0"/>
              <a:cs typeface="Myriad Pro Semibold" charset="0"/>
            </a:endParaRPr>
          </a:p>
        </p:txBody>
      </p:sp>
      <p:pic>
        <p:nvPicPr>
          <p:cNvPr id="9" name="Image 8"/>
          <p:cNvPicPr>
            <a:picLocks noChangeAspect="1"/>
          </p:cNvPicPr>
          <p:nvPr/>
        </p:nvPicPr>
        <p:blipFill>
          <a:blip r:embed="rId6" cstate="print"/>
          <a:stretch>
            <a:fillRect/>
          </a:stretch>
        </p:blipFill>
        <p:spPr>
          <a:xfrm>
            <a:off x="5419109" y="4974647"/>
            <a:ext cx="1388238" cy="885600"/>
          </a:xfrm>
          <a:prstGeom prst="rect">
            <a:avLst/>
          </a:prstGeom>
        </p:spPr>
      </p:pic>
      <p:sp>
        <p:nvSpPr>
          <p:cNvPr id="47" name="TextBox 46">
            <a:extLst>
              <a:ext uri="{FF2B5EF4-FFF2-40B4-BE49-F238E27FC236}">
                <a16:creationId xmlns:a16="http://schemas.microsoft.com/office/drawing/2014/main" id="{DB915674-30FF-440E-AE1B-39F514D96C4E}"/>
              </a:ext>
            </a:extLst>
          </p:cNvPr>
          <p:cNvSpPr txBox="1"/>
          <p:nvPr/>
        </p:nvSpPr>
        <p:spPr bwMode="auto">
          <a:xfrm>
            <a:off x="4617069" y="5937691"/>
            <a:ext cx="295786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Each child gets 21 sticks.</a:t>
            </a:r>
          </a:p>
        </p:txBody>
      </p:sp>
      <p:pic>
        <p:nvPicPr>
          <p:cNvPr id="18" name="Picture 17" descr="A close up of a logo  Description automatically generated">
            <a:extLst>
              <a:ext uri="{FF2B5EF4-FFF2-40B4-BE49-F238E27FC236}">
                <a16:creationId xmlns:a16="http://schemas.microsoft.com/office/drawing/2014/main" id="{A20944BD-6DF7-4147-9031-802C667D41F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128013" y="3336100"/>
            <a:ext cx="2229581" cy="643437"/>
          </a:xfrm>
          <a:prstGeom prst="rect">
            <a:avLst/>
          </a:prstGeom>
        </p:spPr>
      </p:pic>
      <p:pic>
        <p:nvPicPr>
          <p:cNvPr id="20" name="Picture 19">
            <a:extLst>
              <a:ext uri="{FF2B5EF4-FFF2-40B4-BE49-F238E27FC236}">
                <a16:creationId xmlns:a16="http://schemas.microsoft.com/office/drawing/2014/main" id="{18A53112-F67F-40C4-819E-D57C2CC1A5D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95300" y="3387013"/>
            <a:ext cx="882855" cy="1548736"/>
          </a:xfrm>
          <a:prstGeom prst="rect">
            <a:avLst/>
          </a:prstGeom>
        </p:spPr>
      </p:pic>
      <p:pic>
        <p:nvPicPr>
          <p:cNvPr id="25" name="Picture 24" descr="A picture containing toiletry, cosmetic  Description automatically generated">
            <a:extLst>
              <a:ext uri="{FF2B5EF4-FFF2-40B4-BE49-F238E27FC236}">
                <a16:creationId xmlns:a16="http://schemas.microsoft.com/office/drawing/2014/main" id="{D5C0F24D-5693-4FF3-AB1A-59010154EDC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586360" y="3387013"/>
            <a:ext cx="441427" cy="1548736"/>
          </a:xfrm>
          <a:prstGeom prst="rect">
            <a:avLst/>
          </a:prstGeom>
        </p:spPr>
      </p:pic>
      <p:sp>
        <p:nvSpPr>
          <p:cNvPr id="51" name="TextBox 50">
            <a:extLst>
              <a:ext uri="{FF2B5EF4-FFF2-40B4-BE49-F238E27FC236}">
                <a16:creationId xmlns:a16="http://schemas.microsoft.com/office/drawing/2014/main" id="{3515B5AD-4168-4186-919A-F523C8E1112D}"/>
              </a:ext>
            </a:extLst>
          </p:cNvPr>
          <p:cNvSpPr txBox="1"/>
          <p:nvPr/>
        </p:nvSpPr>
        <p:spPr bwMode="auto">
          <a:xfrm>
            <a:off x="5550094" y="3370193"/>
            <a:ext cx="37863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800" dirty="0">
                <a:solidFill>
                  <a:srgbClr val="0070C0"/>
                </a:solidFill>
                <a:latin typeface="Myriad Pro" panose="020B0503030403020204" pitchFamily="34" charset="0"/>
                <a:ea typeface="Myriad Pro Semibold" charset="0"/>
                <a:cs typeface="Myriad Pro Semibold" charset="0"/>
              </a:rPr>
              <a:t>8</a:t>
            </a:r>
          </a:p>
        </p:txBody>
      </p:sp>
      <p:sp>
        <p:nvSpPr>
          <p:cNvPr id="52" name="TextBox 51">
            <a:extLst>
              <a:ext uri="{FF2B5EF4-FFF2-40B4-BE49-F238E27FC236}">
                <a16:creationId xmlns:a16="http://schemas.microsoft.com/office/drawing/2014/main" id="{B62CB1DA-C9E1-43DB-8AB2-09EF196CDD1D}"/>
              </a:ext>
            </a:extLst>
          </p:cNvPr>
          <p:cNvSpPr txBox="1"/>
          <p:nvPr/>
        </p:nvSpPr>
        <p:spPr bwMode="auto">
          <a:xfrm>
            <a:off x="5550094" y="2870983"/>
            <a:ext cx="37863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800" dirty="0">
                <a:solidFill>
                  <a:srgbClr val="0070C0"/>
                </a:solidFill>
                <a:latin typeface="Myriad Pro" panose="020B0503030403020204" pitchFamily="34" charset="0"/>
                <a:ea typeface="Myriad Pro Semibold" charset="0"/>
                <a:cs typeface="Myriad Pro Semibold" charset="0"/>
              </a:rPr>
              <a:t>2</a:t>
            </a:r>
          </a:p>
        </p:txBody>
      </p:sp>
      <p:sp>
        <p:nvSpPr>
          <p:cNvPr id="54" name="TextBox 53">
            <a:extLst>
              <a:ext uri="{FF2B5EF4-FFF2-40B4-BE49-F238E27FC236}">
                <a16:creationId xmlns:a16="http://schemas.microsoft.com/office/drawing/2014/main" id="{381D93ED-861A-4D47-8F88-64C9CC94A1A3}"/>
              </a:ext>
            </a:extLst>
          </p:cNvPr>
          <p:cNvSpPr txBox="1"/>
          <p:nvPr/>
        </p:nvSpPr>
        <p:spPr bwMode="auto">
          <a:xfrm>
            <a:off x="6589267" y="3370193"/>
            <a:ext cx="37863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800" dirty="0">
                <a:solidFill>
                  <a:srgbClr val="FF0000"/>
                </a:solidFill>
                <a:latin typeface="Myriad Pro" panose="020B0503030403020204" pitchFamily="34" charset="0"/>
                <a:ea typeface="Myriad Pro Semibold" charset="0"/>
                <a:cs typeface="Myriad Pro Semibold" charset="0"/>
              </a:rPr>
              <a:t>4</a:t>
            </a:r>
          </a:p>
        </p:txBody>
      </p:sp>
      <p:sp>
        <p:nvSpPr>
          <p:cNvPr id="55" name="TextBox 54">
            <a:extLst>
              <a:ext uri="{FF2B5EF4-FFF2-40B4-BE49-F238E27FC236}">
                <a16:creationId xmlns:a16="http://schemas.microsoft.com/office/drawing/2014/main" id="{9E75074C-55C9-460D-B890-660CC5B13BC6}"/>
              </a:ext>
            </a:extLst>
          </p:cNvPr>
          <p:cNvSpPr txBox="1"/>
          <p:nvPr/>
        </p:nvSpPr>
        <p:spPr bwMode="auto">
          <a:xfrm>
            <a:off x="6589267" y="2870983"/>
            <a:ext cx="37863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800" dirty="0">
                <a:solidFill>
                  <a:srgbClr val="FF0000"/>
                </a:solidFill>
                <a:latin typeface="Myriad Pro" panose="020B0503030403020204" pitchFamily="34" charset="0"/>
                <a:ea typeface="Myriad Pro Semibold" charset="0"/>
                <a:cs typeface="Myriad Pro Semibold" charset="0"/>
              </a:rPr>
              <a:t>1</a:t>
            </a:r>
          </a:p>
        </p:txBody>
      </p:sp>
      <p:sp>
        <p:nvSpPr>
          <p:cNvPr id="56" name="TextBox 55">
            <a:extLst>
              <a:ext uri="{FF2B5EF4-FFF2-40B4-BE49-F238E27FC236}">
                <a16:creationId xmlns:a16="http://schemas.microsoft.com/office/drawing/2014/main" id="{7D0C38FA-C058-4E43-AE35-A545B457EE63}"/>
              </a:ext>
            </a:extLst>
          </p:cNvPr>
          <p:cNvSpPr txBox="1"/>
          <p:nvPr/>
        </p:nvSpPr>
        <p:spPr bwMode="auto">
          <a:xfrm>
            <a:off x="4832172" y="3370193"/>
            <a:ext cx="37863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800" dirty="0">
                <a:solidFill>
                  <a:srgbClr val="000000"/>
                </a:solidFill>
                <a:latin typeface="Myriad Pro" panose="020B0503030403020204" pitchFamily="34" charset="0"/>
                <a:ea typeface="Myriad Pro Semibold" charset="0"/>
                <a:cs typeface="Myriad Pro Semibold" charset="0"/>
              </a:rPr>
              <a:t>4</a:t>
            </a:r>
          </a:p>
        </p:txBody>
      </p:sp>
      <p:sp>
        <p:nvSpPr>
          <p:cNvPr id="57" name="TextBox 56">
            <a:extLst>
              <a:ext uri="{FF2B5EF4-FFF2-40B4-BE49-F238E27FC236}">
                <a16:creationId xmlns:a16="http://schemas.microsoft.com/office/drawing/2014/main" id="{F942B101-5A67-4058-B4CE-28C79F35CCAA}"/>
              </a:ext>
            </a:extLst>
          </p:cNvPr>
          <p:cNvSpPr txBox="1"/>
          <p:nvPr/>
        </p:nvSpPr>
        <p:spPr bwMode="auto">
          <a:xfrm>
            <a:off x="5550094" y="3370193"/>
            <a:ext cx="37863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800" dirty="0">
                <a:solidFill>
                  <a:srgbClr val="000000"/>
                </a:solidFill>
                <a:latin typeface="Myriad Pro" panose="020B0503030403020204" pitchFamily="34" charset="0"/>
                <a:ea typeface="Myriad Pro Semibold" charset="0"/>
                <a:cs typeface="Myriad Pro Semibold" charset="0"/>
              </a:rPr>
              <a:t>8</a:t>
            </a:r>
          </a:p>
        </p:txBody>
      </p:sp>
      <p:sp>
        <p:nvSpPr>
          <p:cNvPr id="59" name="TextBox 58">
            <a:extLst>
              <a:ext uri="{FF2B5EF4-FFF2-40B4-BE49-F238E27FC236}">
                <a16:creationId xmlns:a16="http://schemas.microsoft.com/office/drawing/2014/main" id="{A9F1464C-EACE-4A60-90DE-CD51D13EBBAA}"/>
              </a:ext>
            </a:extLst>
          </p:cNvPr>
          <p:cNvSpPr txBox="1"/>
          <p:nvPr/>
        </p:nvSpPr>
        <p:spPr bwMode="auto">
          <a:xfrm>
            <a:off x="5550094" y="2870983"/>
            <a:ext cx="37863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800" dirty="0">
                <a:solidFill>
                  <a:srgbClr val="000000"/>
                </a:solidFill>
                <a:latin typeface="Myriad Pro" panose="020B0503030403020204" pitchFamily="34" charset="0"/>
                <a:ea typeface="Myriad Pro Semibold" charset="0"/>
                <a:cs typeface="Myriad Pro Semibold" charset="0"/>
              </a:rPr>
              <a:t>2</a:t>
            </a:r>
          </a:p>
        </p:txBody>
      </p:sp>
      <p:sp>
        <p:nvSpPr>
          <p:cNvPr id="61" name="TextBox 60">
            <a:extLst>
              <a:ext uri="{FF2B5EF4-FFF2-40B4-BE49-F238E27FC236}">
                <a16:creationId xmlns:a16="http://schemas.microsoft.com/office/drawing/2014/main" id="{70333F72-B9DE-4F3D-A717-FC136530425D}"/>
              </a:ext>
            </a:extLst>
          </p:cNvPr>
          <p:cNvSpPr txBox="1"/>
          <p:nvPr/>
        </p:nvSpPr>
        <p:spPr bwMode="auto">
          <a:xfrm>
            <a:off x="6589267" y="3370193"/>
            <a:ext cx="37863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800" dirty="0">
                <a:solidFill>
                  <a:srgbClr val="000000"/>
                </a:solidFill>
                <a:latin typeface="Myriad Pro" panose="020B0503030403020204" pitchFamily="34" charset="0"/>
                <a:ea typeface="Myriad Pro Semibold" charset="0"/>
                <a:cs typeface="Myriad Pro Semibold" charset="0"/>
              </a:rPr>
              <a:t>4</a:t>
            </a:r>
          </a:p>
        </p:txBody>
      </p:sp>
      <p:sp>
        <p:nvSpPr>
          <p:cNvPr id="62" name="TextBox 61">
            <a:extLst>
              <a:ext uri="{FF2B5EF4-FFF2-40B4-BE49-F238E27FC236}">
                <a16:creationId xmlns:a16="http://schemas.microsoft.com/office/drawing/2014/main" id="{D6F7766A-448D-449B-B132-B5A06ADC76F1}"/>
              </a:ext>
            </a:extLst>
          </p:cNvPr>
          <p:cNvSpPr txBox="1"/>
          <p:nvPr/>
        </p:nvSpPr>
        <p:spPr bwMode="auto">
          <a:xfrm>
            <a:off x="6589267" y="2870983"/>
            <a:ext cx="37863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800" dirty="0">
                <a:solidFill>
                  <a:srgbClr val="000000"/>
                </a:solidFill>
                <a:latin typeface="Myriad Pro" panose="020B0503030403020204" pitchFamily="34" charset="0"/>
                <a:ea typeface="Myriad Pro Semibold" charset="0"/>
                <a:cs typeface="Myriad Pro Semibold" charset="0"/>
              </a:rPr>
              <a:t>1</a:t>
            </a:r>
          </a:p>
        </p:txBody>
      </p:sp>
      <p:sp>
        <p:nvSpPr>
          <p:cNvPr id="63" name="TextBox 62">
            <a:extLst>
              <a:ext uri="{FF2B5EF4-FFF2-40B4-BE49-F238E27FC236}">
                <a16:creationId xmlns:a16="http://schemas.microsoft.com/office/drawing/2014/main" id="{C8795004-0BDC-4FF4-853D-EC23BE39B137}"/>
              </a:ext>
            </a:extLst>
          </p:cNvPr>
          <p:cNvSpPr txBox="1"/>
          <p:nvPr/>
        </p:nvSpPr>
        <p:spPr bwMode="auto">
          <a:xfrm>
            <a:off x="7455249" y="4941161"/>
            <a:ext cx="231909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70C0"/>
                </a:solidFill>
                <a:latin typeface="Myriad Pro Semibold" charset="0"/>
                <a:ea typeface="Myriad Pro Semibold" charset="0"/>
                <a:cs typeface="Myriad Pro Semibold" charset="0"/>
              </a:rPr>
              <a:t>8 tens ÷ 4 = 2 tens</a:t>
            </a:r>
          </a:p>
        </p:txBody>
      </p:sp>
      <p:sp>
        <p:nvSpPr>
          <p:cNvPr id="64" name="TextBox 63">
            <a:extLst>
              <a:ext uri="{FF2B5EF4-FFF2-40B4-BE49-F238E27FC236}">
                <a16:creationId xmlns:a16="http://schemas.microsoft.com/office/drawing/2014/main" id="{D19E9057-58A7-4314-AE47-C0A884A9D236}"/>
              </a:ext>
            </a:extLst>
          </p:cNvPr>
          <p:cNvSpPr txBox="1"/>
          <p:nvPr/>
        </p:nvSpPr>
        <p:spPr bwMode="auto">
          <a:xfrm>
            <a:off x="7443643" y="5350763"/>
            <a:ext cx="234230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FF0000"/>
                </a:solidFill>
                <a:latin typeface="Myriad Pro Semibold" charset="0"/>
                <a:ea typeface="Myriad Pro Semibold" charset="0"/>
                <a:cs typeface="Myriad Pro Semibold" charset="0"/>
              </a:rPr>
              <a:t>4 ones ÷ 4 = 1 one</a:t>
            </a:r>
          </a:p>
        </p:txBody>
      </p:sp>
      <p:grpSp>
        <p:nvGrpSpPr>
          <p:cNvPr id="48" name="Group 47">
            <a:extLst>
              <a:ext uri="{FF2B5EF4-FFF2-40B4-BE49-F238E27FC236}">
                <a16:creationId xmlns:a16="http://schemas.microsoft.com/office/drawing/2014/main" id="{7376E588-693E-4E44-89EE-6D7896B7A8E4}"/>
              </a:ext>
            </a:extLst>
          </p:cNvPr>
          <p:cNvGrpSpPr/>
          <p:nvPr/>
        </p:nvGrpSpPr>
        <p:grpSpPr>
          <a:xfrm>
            <a:off x="5257049" y="5315444"/>
            <a:ext cx="1458860" cy="564329"/>
            <a:chOff x="3733049" y="5315443"/>
            <a:chExt cx="1458860" cy="564329"/>
          </a:xfrm>
        </p:grpSpPr>
        <p:grpSp>
          <p:nvGrpSpPr>
            <p:cNvPr id="49" name="Group 48">
              <a:extLst>
                <a:ext uri="{FF2B5EF4-FFF2-40B4-BE49-F238E27FC236}">
                  <a16:creationId xmlns:a16="http://schemas.microsoft.com/office/drawing/2014/main" id="{CCC402DA-7D03-44EB-87A7-7D170DDEA8E5}"/>
                </a:ext>
              </a:extLst>
            </p:cNvPr>
            <p:cNvGrpSpPr/>
            <p:nvPr/>
          </p:nvGrpSpPr>
          <p:grpSpPr>
            <a:xfrm>
              <a:off x="4085070" y="5365750"/>
              <a:ext cx="1106839" cy="449255"/>
              <a:chOff x="4085070" y="5365750"/>
              <a:chExt cx="1106839" cy="449255"/>
            </a:xfrm>
            <a:solidFill>
              <a:schemeClr val="bg1"/>
            </a:solidFill>
          </p:grpSpPr>
          <p:sp>
            <p:nvSpPr>
              <p:cNvPr id="67" name="Rectangle 66">
                <a:extLst>
                  <a:ext uri="{FF2B5EF4-FFF2-40B4-BE49-F238E27FC236}">
                    <a16:creationId xmlns:a16="http://schemas.microsoft.com/office/drawing/2014/main" id="{1F089319-9057-4616-AFA9-DE528EA83548}"/>
                  </a:ext>
                </a:extLst>
              </p:cNvPr>
              <p:cNvSpPr/>
              <p:nvPr/>
            </p:nvSpPr>
            <p:spPr bwMode="auto">
              <a:xfrm>
                <a:off x="4085070" y="5365750"/>
                <a:ext cx="1106839" cy="52965"/>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68" name="Rectangle 67">
                <a:extLst>
                  <a:ext uri="{FF2B5EF4-FFF2-40B4-BE49-F238E27FC236}">
                    <a16:creationId xmlns:a16="http://schemas.microsoft.com/office/drawing/2014/main" id="{E1F47037-9A70-4C88-8518-DE98829BB102}"/>
                  </a:ext>
                </a:extLst>
              </p:cNvPr>
              <p:cNvSpPr/>
              <p:nvPr/>
            </p:nvSpPr>
            <p:spPr bwMode="auto">
              <a:xfrm rot="5400000">
                <a:off x="3931480" y="5560248"/>
                <a:ext cx="414330" cy="95184"/>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53" name="Group 52">
              <a:extLst>
                <a:ext uri="{FF2B5EF4-FFF2-40B4-BE49-F238E27FC236}">
                  <a16:creationId xmlns:a16="http://schemas.microsoft.com/office/drawing/2014/main" id="{94C789C7-4E68-4C76-BC90-A380A16FA9E0}"/>
                </a:ext>
              </a:extLst>
            </p:cNvPr>
            <p:cNvGrpSpPr/>
            <p:nvPr/>
          </p:nvGrpSpPr>
          <p:grpSpPr>
            <a:xfrm>
              <a:off x="3733049" y="5315443"/>
              <a:ext cx="1434410" cy="564329"/>
              <a:chOff x="3722832" y="5310208"/>
              <a:chExt cx="1434410" cy="564329"/>
            </a:xfrm>
          </p:grpSpPr>
          <p:cxnSp>
            <p:nvCxnSpPr>
              <p:cNvPr id="65" name="Straight Connector 64">
                <a:extLst>
                  <a:ext uri="{FF2B5EF4-FFF2-40B4-BE49-F238E27FC236}">
                    <a16:creationId xmlns:a16="http://schemas.microsoft.com/office/drawing/2014/main" id="{1BC7F1D3-4592-4A1F-9638-C2F7DF51F5AE}"/>
                  </a:ext>
                </a:extLst>
              </p:cNvPr>
              <p:cNvCxnSpPr/>
              <p:nvPr/>
            </p:nvCxnSpPr>
            <p:spPr bwMode="auto">
              <a:xfrm>
                <a:off x="4095242" y="5385595"/>
                <a:ext cx="1062000"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6" name="Arc 65">
                <a:extLst>
                  <a:ext uri="{FF2B5EF4-FFF2-40B4-BE49-F238E27FC236}">
                    <a16:creationId xmlns:a16="http://schemas.microsoft.com/office/drawing/2014/main" id="{F1FEC060-9E36-4EB6-B66E-F25111A18041}"/>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Tree>
    <p:extLst>
      <p:ext uri="{BB962C8B-B14F-4D97-AF65-F5344CB8AC3E}">
        <p14:creationId xmlns:p14="http://schemas.microsoft.com/office/powerpoint/2010/main" val="714033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46"/>
                                        </p:tgtEl>
                                      </p:cBhvr>
                                    </p:animEffect>
                                    <p:set>
                                      <p:cBhvr>
                                        <p:cTn id="10" dur="1" fill="hold">
                                          <p:stCondLst>
                                            <p:cond delay="499"/>
                                          </p:stCondLst>
                                        </p:cTn>
                                        <p:tgtEl>
                                          <p:spTgt spid="46"/>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500"/>
                                        <p:tgtEl>
                                          <p:spTgt spid="47"/>
                                        </p:tgtEl>
                                      </p:cBhvr>
                                    </p:animEffect>
                                    <p:set>
                                      <p:cBhvr>
                                        <p:cTn id="13" dur="1" fill="hold">
                                          <p:stCondLst>
                                            <p:cond delay="499"/>
                                          </p:stCondLst>
                                        </p:cTn>
                                        <p:tgtEl>
                                          <p:spTgt spid="47"/>
                                        </p:tgtEl>
                                        <p:attrNameLst>
                                          <p:attrName>style.visibility</p:attrName>
                                        </p:attrNameLst>
                                      </p:cBhvr>
                                      <p:to>
                                        <p:strVal val="hidden"/>
                                      </p:to>
                                    </p:set>
                                  </p:childTnLst>
                                </p:cTn>
                              </p:par>
                              <p:par>
                                <p:cTn id="14" presetID="10" presetClass="exit" presetSubtype="0" fill="hold" nodeType="withEffect">
                                  <p:stCondLst>
                                    <p:cond delay="0"/>
                                  </p:stCondLst>
                                  <p:childTnLst>
                                    <p:animEffect transition="out" filter="fade">
                                      <p:cBhvr>
                                        <p:cTn id="15" dur="500"/>
                                        <p:tgtEl>
                                          <p:spTgt spid="9"/>
                                        </p:tgtEl>
                                      </p:cBhvr>
                                    </p:animEffect>
                                    <p:set>
                                      <p:cBhvr>
                                        <p:cTn id="16" dur="1" fill="hold">
                                          <p:stCondLst>
                                            <p:cond delay="499"/>
                                          </p:stCondLst>
                                        </p:cTn>
                                        <p:tgtEl>
                                          <p:spTgt spid="9"/>
                                        </p:tgtEl>
                                        <p:attrNameLst>
                                          <p:attrName>style.visibility</p:attrName>
                                        </p:attrNameLst>
                                      </p:cBhvr>
                                      <p:to>
                                        <p:strVal val="hidden"/>
                                      </p:to>
                                    </p:set>
                                  </p:childTnLst>
                                </p:cTn>
                              </p:par>
                              <p:par>
                                <p:cTn id="17" presetID="10" presetClass="exit" presetSubtype="0" fill="hold" nodeType="withEffect">
                                  <p:stCondLst>
                                    <p:cond delay="0"/>
                                  </p:stCondLst>
                                  <p:childTnLst>
                                    <p:animEffect transition="out" filter="fade">
                                      <p:cBhvr>
                                        <p:cTn id="18" dur="500"/>
                                        <p:tgtEl>
                                          <p:spTgt spid="48"/>
                                        </p:tgtEl>
                                      </p:cBhvr>
                                    </p:animEffect>
                                    <p:set>
                                      <p:cBhvr>
                                        <p:cTn id="19" dur="1" fill="hold">
                                          <p:stCondLst>
                                            <p:cond delay="499"/>
                                          </p:stCondLst>
                                        </p:cTn>
                                        <p:tgtEl>
                                          <p:spTgt spid="48"/>
                                        </p:tgtEl>
                                        <p:attrNameLst>
                                          <p:attrName>style.visibility</p:attrName>
                                        </p:attrNameLst>
                                      </p:cBhvr>
                                      <p:to>
                                        <p:strVal val="hidden"/>
                                      </p:to>
                                    </p:set>
                                  </p:childTnLst>
                                </p:cTn>
                              </p:par>
                              <p:par>
                                <p:cTn id="20" presetID="64" presetClass="path" presetSubtype="0" accel="50000" fill="hold" grpId="0" nodeType="withEffect">
                                  <p:stCondLst>
                                    <p:cond delay="0"/>
                                  </p:stCondLst>
                                  <p:childTnLst>
                                    <p:animMotion origin="layout" path="M 2.77778E-6 1.48148E-6 L 0.0309 -0.2956 " pathEditMode="relative" rAng="0" ptsTypes="AA">
                                      <p:cBhvr>
                                        <p:cTn id="21" dur="1500" fill="hold"/>
                                        <p:tgtEl>
                                          <p:spTgt spid="63"/>
                                        </p:tgtEl>
                                        <p:attrNameLst>
                                          <p:attrName>ppt_x</p:attrName>
                                          <p:attrName>ppt_y</p:attrName>
                                        </p:attrNameLst>
                                      </p:cBhvr>
                                      <p:rCtr x="1545" y="-14792"/>
                                    </p:animMotion>
                                  </p:childTnLst>
                                </p:cTn>
                              </p:par>
                              <p:par>
                                <p:cTn id="22" presetID="64" presetClass="path" presetSubtype="0" accel="50000" fill="hold" grpId="0" nodeType="withEffect">
                                  <p:stCondLst>
                                    <p:cond delay="0"/>
                                  </p:stCondLst>
                                  <p:childTnLst>
                                    <p:animMotion origin="layout" path="M 2.77778E-6 -7.40741E-7 L 0.02986 -0.29838 " pathEditMode="relative" rAng="0" ptsTypes="AA">
                                      <p:cBhvr>
                                        <p:cTn id="23" dur="1500" fill="hold"/>
                                        <p:tgtEl>
                                          <p:spTgt spid="64"/>
                                        </p:tgtEl>
                                        <p:attrNameLst>
                                          <p:attrName>ppt_x</p:attrName>
                                          <p:attrName>ppt_y</p:attrName>
                                        </p:attrNameLst>
                                      </p:cBhvr>
                                      <p:rCtr x="1493" y="-14931"/>
                                    </p:animMotion>
                                  </p:childTnLst>
                                </p:cTn>
                              </p:par>
                              <p:par>
                                <p:cTn id="24" presetID="10" presetClass="entr" presetSubtype="0" fill="hold" grpId="1" nodeType="withEffect">
                                  <p:stCondLst>
                                    <p:cond delay="1000"/>
                                  </p:stCondLst>
                                  <p:childTnLst>
                                    <p:set>
                                      <p:cBhvr>
                                        <p:cTn id="25" dur="1" fill="hold">
                                          <p:stCondLst>
                                            <p:cond delay="0"/>
                                          </p:stCondLst>
                                        </p:cTn>
                                        <p:tgtEl>
                                          <p:spTgt spid="51"/>
                                        </p:tgtEl>
                                        <p:attrNameLst>
                                          <p:attrName>style.visibility</p:attrName>
                                        </p:attrNameLst>
                                      </p:cBhvr>
                                      <p:to>
                                        <p:strVal val="visible"/>
                                      </p:to>
                                    </p:set>
                                    <p:animEffect transition="in" filter="fade">
                                      <p:cBhvr>
                                        <p:cTn id="26" dur="500"/>
                                        <p:tgtEl>
                                          <p:spTgt spid="51"/>
                                        </p:tgtEl>
                                      </p:cBhvr>
                                    </p:animEffect>
                                  </p:childTnLst>
                                </p:cTn>
                              </p:par>
                              <p:par>
                                <p:cTn id="27" presetID="10" presetClass="entr" presetSubtype="0" fill="hold" grpId="1" nodeType="withEffect">
                                  <p:stCondLst>
                                    <p:cond delay="1000"/>
                                  </p:stCondLst>
                                  <p:childTnLst>
                                    <p:set>
                                      <p:cBhvr>
                                        <p:cTn id="28" dur="1" fill="hold">
                                          <p:stCondLst>
                                            <p:cond delay="0"/>
                                          </p:stCondLst>
                                        </p:cTn>
                                        <p:tgtEl>
                                          <p:spTgt spid="54"/>
                                        </p:tgtEl>
                                        <p:attrNameLst>
                                          <p:attrName>style.visibility</p:attrName>
                                        </p:attrNameLst>
                                      </p:cBhvr>
                                      <p:to>
                                        <p:strVal val="visible"/>
                                      </p:to>
                                    </p:set>
                                    <p:animEffect transition="in" filter="fade">
                                      <p:cBhvr>
                                        <p:cTn id="29" dur="500"/>
                                        <p:tgtEl>
                                          <p:spTgt spid="54"/>
                                        </p:tgtEl>
                                      </p:cBhvr>
                                    </p:animEffect>
                                  </p:childTnLst>
                                </p:cTn>
                              </p:par>
                              <p:par>
                                <p:cTn id="30" presetID="10" presetClass="entr" presetSubtype="0" fill="hold" grpId="1" nodeType="withEffect">
                                  <p:stCondLst>
                                    <p:cond delay="1000"/>
                                  </p:stCondLst>
                                  <p:childTnLst>
                                    <p:set>
                                      <p:cBhvr>
                                        <p:cTn id="31" dur="1" fill="hold">
                                          <p:stCondLst>
                                            <p:cond delay="0"/>
                                          </p:stCondLst>
                                        </p:cTn>
                                        <p:tgtEl>
                                          <p:spTgt spid="52"/>
                                        </p:tgtEl>
                                        <p:attrNameLst>
                                          <p:attrName>style.visibility</p:attrName>
                                        </p:attrNameLst>
                                      </p:cBhvr>
                                      <p:to>
                                        <p:strVal val="visible"/>
                                      </p:to>
                                    </p:set>
                                    <p:animEffect transition="in" filter="fade">
                                      <p:cBhvr>
                                        <p:cTn id="32" dur="500"/>
                                        <p:tgtEl>
                                          <p:spTgt spid="52"/>
                                        </p:tgtEl>
                                      </p:cBhvr>
                                    </p:animEffect>
                                  </p:childTnLst>
                                </p:cTn>
                              </p:par>
                              <p:par>
                                <p:cTn id="33" presetID="10" presetClass="entr" presetSubtype="0" fill="hold" grpId="1" nodeType="withEffect">
                                  <p:stCondLst>
                                    <p:cond delay="1000"/>
                                  </p:stCondLst>
                                  <p:childTnLst>
                                    <p:set>
                                      <p:cBhvr>
                                        <p:cTn id="34" dur="1" fill="hold">
                                          <p:stCondLst>
                                            <p:cond delay="0"/>
                                          </p:stCondLst>
                                        </p:cTn>
                                        <p:tgtEl>
                                          <p:spTgt spid="55"/>
                                        </p:tgtEl>
                                        <p:attrNameLst>
                                          <p:attrName>style.visibility</p:attrName>
                                        </p:attrNameLst>
                                      </p:cBhvr>
                                      <p:to>
                                        <p:strVal val="visible"/>
                                      </p:to>
                                    </p:set>
                                    <p:animEffect transition="in" filter="fade">
                                      <p:cBhvr>
                                        <p:cTn id="35" dur="500"/>
                                        <p:tgtEl>
                                          <p:spTgt spid="55"/>
                                        </p:tgtEl>
                                      </p:cBhvr>
                                    </p:animEffect>
                                  </p:childTnLst>
                                </p:cTn>
                              </p:par>
                              <p:par>
                                <p:cTn id="36" presetID="10" presetClass="entr" presetSubtype="0" fill="hold" nodeType="withEffect">
                                  <p:stCondLst>
                                    <p:cond delay="100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par>
                                <p:cTn id="39" presetID="10" presetClass="entr" presetSubtype="0" fill="hold" grpId="0" nodeType="withEffect">
                                  <p:stCondLst>
                                    <p:cond delay="1000"/>
                                  </p:stCondLst>
                                  <p:childTnLst>
                                    <p:set>
                                      <p:cBhvr>
                                        <p:cTn id="40" dur="1" fill="hold">
                                          <p:stCondLst>
                                            <p:cond delay="0"/>
                                          </p:stCondLst>
                                        </p:cTn>
                                        <p:tgtEl>
                                          <p:spTgt spid="56"/>
                                        </p:tgtEl>
                                        <p:attrNameLst>
                                          <p:attrName>style.visibility</p:attrName>
                                        </p:attrNameLst>
                                      </p:cBhvr>
                                      <p:to>
                                        <p:strVal val="visible"/>
                                      </p:to>
                                    </p:set>
                                    <p:animEffect transition="in" filter="fade">
                                      <p:cBhvr>
                                        <p:cTn id="41" dur="500"/>
                                        <p:tgtEl>
                                          <p:spTgt spid="56"/>
                                        </p:tgtEl>
                                      </p:cBhvr>
                                    </p:animEffect>
                                  </p:childTnLst>
                                </p:cTn>
                              </p:par>
                              <p:par>
                                <p:cTn id="42" presetID="10" presetClass="entr" presetSubtype="0" fill="hold" nodeType="withEffect">
                                  <p:stCondLst>
                                    <p:cond delay="100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500"/>
                                        <p:tgtEl>
                                          <p:spTgt spid="26"/>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xit" presetSubtype="0" fill="hold" grpId="0" nodeType="clickEffect">
                                  <p:stCondLst>
                                    <p:cond delay="0"/>
                                  </p:stCondLst>
                                  <p:childTnLst>
                                    <p:animEffect transition="out" filter="fade">
                                      <p:cBhvr>
                                        <p:cTn id="48" dur="500"/>
                                        <p:tgtEl>
                                          <p:spTgt spid="51"/>
                                        </p:tgtEl>
                                      </p:cBhvr>
                                    </p:animEffect>
                                    <p:set>
                                      <p:cBhvr>
                                        <p:cTn id="49" dur="1" fill="hold">
                                          <p:stCondLst>
                                            <p:cond delay="499"/>
                                          </p:stCondLst>
                                        </p:cTn>
                                        <p:tgtEl>
                                          <p:spTgt spid="51"/>
                                        </p:tgtEl>
                                        <p:attrNameLst>
                                          <p:attrName>style.visibility</p:attrName>
                                        </p:attrNameLst>
                                      </p:cBhvr>
                                      <p:to>
                                        <p:strVal val="hidden"/>
                                      </p:to>
                                    </p:set>
                                  </p:childTnLst>
                                </p:cTn>
                              </p:par>
                            </p:childTnLst>
                          </p:cTn>
                        </p:par>
                        <p:par>
                          <p:cTn id="50" fill="hold">
                            <p:stCondLst>
                              <p:cond delay="500"/>
                            </p:stCondLst>
                            <p:childTnLst>
                              <p:par>
                                <p:cTn id="51" presetID="10" presetClass="entr" presetSubtype="0" fill="hold"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xit" presetSubtype="0" fill="hold" grpId="0" nodeType="clickEffect">
                                  <p:stCondLst>
                                    <p:cond delay="0"/>
                                  </p:stCondLst>
                                  <p:childTnLst>
                                    <p:animEffect transition="out" filter="fade">
                                      <p:cBhvr>
                                        <p:cTn id="57" dur="500"/>
                                        <p:tgtEl>
                                          <p:spTgt spid="54"/>
                                        </p:tgtEl>
                                      </p:cBhvr>
                                    </p:animEffect>
                                    <p:set>
                                      <p:cBhvr>
                                        <p:cTn id="58" dur="1" fill="hold">
                                          <p:stCondLst>
                                            <p:cond delay="499"/>
                                          </p:stCondLst>
                                        </p:cTn>
                                        <p:tgtEl>
                                          <p:spTgt spid="54"/>
                                        </p:tgtEl>
                                        <p:attrNameLst>
                                          <p:attrName>style.visibility</p:attrName>
                                        </p:attrNameLst>
                                      </p:cBhvr>
                                      <p:to>
                                        <p:strVal val="hidden"/>
                                      </p:to>
                                    </p:set>
                                  </p:childTnLst>
                                </p:cTn>
                              </p:par>
                            </p:childTnLst>
                          </p:cTn>
                        </p:par>
                        <p:par>
                          <p:cTn id="59" fill="hold">
                            <p:stCondLst>
                              <p:cond delay="500"/>
                            </p:stCondLst>
                            <p:childTnLst>
                              <p:par>
                                <p:cTn id="60" presetID="10" presetClass="entr" presetSubtype="0" fill="hold" nodeType="after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fade">
                                      <p:cBhvr>
                                        <p:cTn id="62" dur="500"/>
                                        <p:tgtEl>
                                          <p:spTgt spid="25"/>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xit" presetSubtype="0" fill="hold" grpId="1" nodeType="clickEffect">
                                  <p:stCondLst>
                                    <p:cond delay="0"/>
                                  </p:stCondLst>
                                  <p:childTnLst>
                                    <p:animEffect transition="out" filter="fade">
                                      <p:cBhvr>
                                        <p:cTn id="66" dur="500"/>
                                        <p:tgtEl>
                                          <p:spTgt spid="63"/>
                                        </p:tgtEl>
                                      </p:cBhvr>
                                    </p:animEffect>
                                    <p:set>
                                      <p:cBhvr>
                                        <p:cTn id="67" dur="1" fill="hold">
                                          <p:stCondLst>
                                            <p:cond delay="499"/>
                                          </p:stCondLst>
                                        </p:cTn>
                                        <p:tgtEl>
                                          <p:spTgt spid="63"/>
                                        </p:tgtEl>
                                        <p:attrNameLst>
                                          <p:attrName>style.visibility</p:attrName>
                                        </p:attrNameLst>
                                      </p:cBhvr>
                                      <p:to>
                                        <p:strVal val="hidden"/>
                                      </p:to>
                                    </p:set>
                                  </p:childTnLst>
                                </p:cTn>
                              </p:par>
                              <p:par>
                                <p:cTn id="68" presetID="10" presetClass="exit" presetSubtype="0" fill="hold" grpId="1" nodeType="withEffect">
                                  <p:stCondLst>
                                    <p:cond delay="0"/>
                                  </p:stCondLst>
                                  <p:childTnLst>
                                    <p:animEffect transition="out" filter="fade">
                                      <p:cBhvr>
                                        <p:cTn id="69" dur="500"/>
                                        <p:tgtEl>
                                          <p:spTgt spid="64"/>
                                        </p:tgtEl>
                                      </p:cBhvr>
                                    </p:animEffect>
                                    <p:set>
                                      <p:cBhvr>
                                        <p:cTn id="70" dur="1" fill="hold">
                                          <p:stCondLst>
                                            <p:cond delay="499"/>
                                          </p:stCondLst>
                                        </p:cTn>
                                        <p:tgtEl>
                                          <p:spTgt spid="64"/>
                                        </p:tgtEl>
                                        <p:attrNameLst>
                                          <p:attrName>style.visibility</p:attrName>
                                        </p:attrNameLst>
                                      </p:cBhvr>
                                      <p:to>
                                        <p:strVal val="hidden"/>
                                      </p:to>
                                    </p:set>
                                  </p:childTnLst>
                                </p:cTn>
                              </p:par>
                            </p:childTnLst>
                          </p:cTn>
                        </p:par>
                        <p:par>
                          <p:cTn id="71" fill="hold">
                            <p:stCondLst>
                              <p:cond delay="500"/>
                            </p:stCondLst>
                            <p:childTnLst>
                              <p:par>
                                <p:cTn id="72" presetID="10" presetClass="exit" presetSubtype="0" fill="hold" grpId="0" nodeType="afterEffect">
                                  <p:stCondLst>
                                    <p:cond delay="0"/>
                                  </p:stCondLst>
                                  <p:childTnLst>
                                    <p:animEffect transition="out" filter="fade">
                                      <p:cBhvr>
                                        <p:cTn id="73" dur="500"/>
                                        <p:tgtEl>
                                          <p:spTgt spid="52"/>
                                        </p:tgtEl>
                                      </p:cBhvr>
                                    </p:animEffect>
                                    <p:set>
                                      <p:cBhvr>
                                        <p:cTn id="74" dur="1" fill="hold">
                                          <p:stCondLst>
                                            <p:cond delay="499"/>
                                          </p:stCondLst>
                                        </p:cTn>
                                        <p:tgtEl>
                                          <p:spTgt spid="52"/>
                                        </p:tgtEl>
                                        <p:attrNameLst>
                                          <p:attrName>style.visibility</p:attrName>
                                        </p:attrNameLst>
                                      </p:cBhvr>
                                      <p:to>
                                        <p:strVal val="hidden"/>
                                      </p:to>
                                    </p:set>
                                  </p:childTnLst>
                                </p:cTn>
                              </p:par>
                              <p:par>
                                <p:cTn id="75" presetID="10" presetClass="exit" presetSubtype="0" fill="hold" grpId="0" nodeType="withEffect">
                                  <p:stCondLst>
                                    <p:cond delay="0"/>
                                  </p:stCondLst>
                                  <p:childTnLst>
                                    <p:animEffect transition="out" filter="fade">
                                      <p:cBhvr>
                                        <p:cTn id="76" dur="500"/>
                                        <p:tgtEl>
                                          <p:spTgt spid="55"/>
                                        </p:tgtEl>
                                      </p:cBhvr>
                                    </p:animEffect>
                                    <p:set>
                                      <p:cBhvr>
                                        <p:cTn id="77" dur="1" fill="hold">
                                          <p:stCondLst>
                                            <p:cond delay="499"/>
                                          </p:stCondLst>
                                        </p:cTn>
                                        <p:tgtEl>
                                          <p:spTgt spid="55"/>
                                        </p:tgtEl>
                                        <p:attrNameLst>
                                          <p:attrName>style.visibility</p:attrName>
                                        </p:attrNameLst>
                                      </p:cBhvr>
                                      <p:to>
                                        <p:strVal val="hidden"/>
                                      </p:to>
                                    </p:set>
                                  </p:childTnLst>
                                </p:cTn>
                              </p:par>
                              <p:par>
                                <p:cTn id="78" presetID="10" presetClass="exit" presetSubtype="0" fill="hold" nodeType="withEffect">
                                  <p:stCondLst>
                                    <p:cond delay="0"/>
                                  </p:stCondLst>
                                  <p:childTnLst>
                                    <p:animEffect transition="out" filter="fade">
                                      <p:cBhvr>
                                        <p:cTn id="79" dur="500"/>
                                        <p:tgtEl>
                                          <p:spTgt spid="20"/>
                                        </p:tgtEl>
                                      </p:cBhvr>
                                    </p:animEffect>
                                    <p:set>
                                      <p:cBhvr>
                                        <p:cTn id="80" dur="1" fill="hold">
                                          <p:stCondLst>
                                            <p:cond delay="499"/>
                                          </p:stCondLst>
                                        </p:cTn>
                                        <p:tgtEl>
                                          <p:spTgt spid="20"/>
                                        </p:tgtEl>
                                        <p:attrNameLst>
                                          <p:attrName>style.visibility</p:attrName>
                                        </p:attrNameLst>
                                      </p:cBhvr>
                                      <p:to>
                                        <p:strVal val="hidden"/>
                                      </p:to>
                                    </p:set>
                                  </p:childTnLst>
                                </p:cTn>
                              </p:par>
                              <p:par>
                                <p:cTn id="81" presetID="10" presetClass="exit" presetSubtype="0" fill="hold" nodeType="withEffect">
                                  <p:stCondLst>
                                    <p:cond delay="0"/>
                                  </p:stCondLst>
                                  <p:childTnLst>
                                    <p:animEffect transition="out" filter="fade">
                                      <p:cBhvr>
                                        <p:cTn id="82" dur="500"/>
                                        <p:tgtEl>
                                          <p:spTgt spid="25"/>
                                        </p:tgtEl>
                                      </p:cBhvr>
                                    </p:animEffect>
                                    <p:set>
                                      <p:cBhvr>
                                        <p:cTn id="83" dur="1" fill="hold">
                                          <p:stCondLst>
                                            <p:cond delay="499"/>
                                          </p:stCondLst>
                                        </p:cTn>
                                        <p:tgtEl>
                                          <p:spTgt spid="25"/>
                                        </p:tgtEl>
                                        <p:attrNameLst>
                                          <p:attrName>style.visibility</p:attrName>
                                        </p:attrNameLst>
                                      </p:cBhvr>
                                      <p:to>
                                        <p:strVal val="hidden"/>
                                      </p:to>
                                    </p:set>
                                  </p:childTnLst>
                                </p:cTn>
                              </p:par>
                              <p:par>
                                <p:cTn id="84" presetID="10" presetClass="entr" presetSubtype="0" fill="hold" grpId="0" nodeType="withEffect">
                                  <p:stCondLst>
                                    <p:cond delay="0"/>
                                  </p:stCondLst>
                                  <p:childTnLst>
                                    <p:set>
                                      <p:cBhvr>
                                        <p:cTn id="85" dur="1" fill="hold">
                                          <p:stCondLst>
                                            <p:cond delay="0"/>
                                          </p:stCondLst>
                                        </p:cTn>
                                        <p:tgtEl>
                                          <p:spTgt spid="59"/>
                                        </p:tgtEl>
                                        <p:attrNameLst>
                                          <p:attrName>style.visibility</p:attrName>
                                        </p:attrNameLst>
                                      </p:cBhvr>
                                      <p:to>
                                        <p:strVal val="visible"/>
                                      </p:to>
                                    </p:set>
                                    <p:animEffect transition="in" filter="fade">
                                      <p:cBhvr>
                                        <p:cTn id="86" dur="500"/>
                                        <p:tgtEl>
                                          <p:spTgt spid="59"/>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62"/>
                                        </p:tgtEl>
                                        <p:attrNameLst>
                                          <p:attrName>style.visibility</p:attrName>
                                        </p:attrNameLst>
                                      </p:cBhvr>
                                      <p:to>
                                        <p:strVal val="visible"/>
                                      </p:to>
                                    </p:set>
                                    <p:animEffect transition="in" filter="fade">
                                      <p:cBhvr>
                                        <p:cTn id="89" dur="500"/>
                                        <p:tgtEl>
                                          <p:spTgt spid="62"/>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57"/>
                                        </p:tgtEl>
                                        <p:attrNameLst>
                                          <p:attrName>style.visibility</p:attrName>
                                        </p:attrNameLst>
                                      </p:cBhvr>
                                      <p:to>
                                        <p:strVal val="visible"/>
                                      </p:to>
                                    </p:set>
                                    <p:animEffect transition="in" filter="fade">
                                      <p:cBhvr>
                                        <p:cTn id="92" dur="500"/>
                                        <p:tgtEl>
                                          <p:spTgt spid="57"/>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61"/>
                                        </p:tgtEl>
                                        <p:attrNameLst>
                                          <p:attrName>style.visibility</p:attrName>
                                        </p:attrNameLst>
                                      </p:cBhvr>
                                      <p:to>
                                        <p:strVal val="visible"/>
                                      </p:to>
                                    </p:set>
                                    <p:animEffect transition="in" filter="fade">
                                      <p:cBhvr>
                                        <p:cTn id="95" dur="500"/>
                                        <p:tgtEl>
                                          <p:spTgt spid="61"/>
                                        </p:tgtEl>
                                      </p:cBhvr>
                                    </p:animEffect>
                                  </p:childTnLst>
                                </p:cTn>
                              </p:par>
                            </p:childTnLst>
                          </p:cTn>
                        </p:par>
                      </p:childTnLst>
                    </p:cTn>
                  </p:par>
                  <p:par>
                    <p:cTn id="96" fill="hold">
                      <p:stCondLst>
                        <p:cond delay="indefinite"/>
                      </p:stCondLst>
                      <p:childTnLst>
                        <p:par>
                          <p:cTn id="97" fill="hold">
                            <p:stCondLst>
                              <p:cond delay="0"/>
                            </p:stCondLst>
                            <p:childTnLst>
                              <p:par>
                                <p:cTn id="98" presetID="10" presetClass="entr" presetSubtype="0" fill="hold" grpId="0" nodeType="clickEffect">
                                  <p:stCondLst>
                                    <p:cond delay="0"/>
                                  </p:stCondLst>
                                  <p:childTnLst>
                                    <p:set>
                                      <p:cBhvr>
                                        <p:cTn id="99" dur="1" fill="hold">
                                          <p:stCondLst>
                                            <p:cond delay="0"/>
                                          </p:stCondLst>
                                        </p:cTn>
                                        <p:tgtEl>
                                          <p:spTgt spid="7"/>
                                        </p:tgtEl>
                                        <p:attrNameLst>
                                          <p:attrName>style.visibility</p:attrName>
                                        </p:attrNameLst>
                                      </p:cBhvr>
                                      <p:to>
                                        <p:strVal val="visible"/>
                                      </p:to>
                                    </p:set>
                                    <p:animEffect transition="in" filter="fade">
                                      <p:cBhvr>
                                        <p:cTn id="10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6" grpId="0"/>
      <p:bldP spid="47" grpId="0"/>
      <p:bldP spid="51" grpId="0"/>
      <p:bldP spid="51" grpId="1"/>
      <p:bldP spid="52" grpId="0"/>
      <p:bldP spid="52" grpId="1"/>
      <p:bldP spid="54" grpId="0"/>
      <p:bldP spid="54" grpId="1"/>
      <p:bldP spid="55" grpId="0"/>
      <p:bldP spid="55" grpId="1"/>
      <p:bldP spid="56" grpId="0"/>
      <p:bldP spid="57" grpId="0"/>
      <p:bldP spid="59" grpId="0"/>
      <p:bldP spid="61" grpId="0"/>
      <p:bldP spid="62" grpId="0"/>
      <p:bldP spid="63" grpId="0"/>
      <p:bldP spid="63" grpId="1"/>
      <p:bldP spid="64" grpId="0"/>
      <p:bldP spid="64" grpId="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2:2</a:t>
            </a:r>
          </a:p>
        </p:txBody>
      </p:sp>
      <p:graphicFrame>
        <p:nvGraphicFramePr>
          <p:cNvPr id="24" name="Table 23">
            <a:extLst>
              <a:ext uri="{FF2B5EF4-FFF2-40B4-BE49-F238E27FC236}">
                <a16:creationId xmlns:a16="http://schemas.microsoft.com/office/drawing/2014/main" id="{89E25251-F2B8-4E26-9ED4-A2EAFB22DB8D}"/>
              </a:ext>
            </a:extLst>
          </p:cNvPr>
          <p:cNvGraphicFramePr>
            <a:graphicFrameLocks noGrp="1"/>
          </p:cNvGraphicFramePr>
          <p:nvPr/>
        </p:nvGraphicFramePr>
        <p:xfrm>
          <a:off x="1862427" y="2411804"/>
          <a:ext cx="8467149" cy="2376000"/>
        </p:xfrm>
        <a:graphic>
          <a:graphicData uri="http://schemas.openxmlformats.org/drawingml/2006/table">
            <a:tbl>
              <a:tblPr firstRow="1" firstCol="1" bandRow="1"/>
              <a:tblGrid>
                <a:gridCol w="1440000">
                  <a:extLst>
                    <a:ext uri="{9D8B030D-6E8A-4147-A177-3AD203B41FA5}">
                      <a16:colId xmlns:a16="http://schemas.microsoft.com/office/drawing/2014/main" val="4061252988"/>
                    </a:ext>
                  </a:extLst>
                </a:gridCol>
                <a:gridCol w="596854">
                  <a:extLst>
                    <a:ext uri="{9D8B030D-6E8A-4147-A177-3AD203B41FA5}">
                      <a16:colId xmlns:a16="http://schemas.microsoft.com/office/drawing/2014/main" val="167688930"/>
                    </a:ext>
                  </a:extLst>
                </a:gridCol>
                <a:gridCol w="1440000">
                  <a:extLst>
                    <a:ext uri="{9D8B030D-6E8A-4147-A177-3AD203B41FA5}">
                      <a16:colId xmlns:a16="http://schemas.microsoft.com/office/drawing/2014/main" val="2873042499"/>
                    </a:ext>
                  </a:extLst>
                </a:gridCol>
                <a:gridCol w="598295">
                  <a:extLst>
                    <a:ext uri="{9D8B030D-6E8A-4147-A177-3AD203B41FA5}">
                      <a16:colId xmlns:a16="http://schemas.microsoft.com/office/drawing/2014/main" val="3390713205"/>
                    </a:ext>
                  </a:extLst>
                </a:gridCol>
                <a:gridCol w="1440000">
                  <a:extLst>
                    <a:ext uri="{9D8B030D-6E8A-4147-A177-3AD203B41FA5}">
                      <a16:colId xmlns:a16="http://schemas.microsoft.com/office/drawing/2014/main" val="2602694415"/>
                    </a:ext>
                  </a:extLst>
                </a:gridCol>
                <a:gridCol w="2952000">
                  <a:extLst>
                    <a:ext uri="{9D8B030D-6E8A-4147-A177-3AD203B41FA5}">
                      <a16:colId xmlns:a16="http://schemas.microsoft.com/office/drawing/2014/main" val="412938311"/>
                    </a:ext>
                  </a:extLst>
                </a:gridCol>
              </a:tblGrid>
              <a:tr h="1188000">
                <a:tc>
                  <a:txBody>
                    <a:bodyPr/>
                    <a:lstStyle/>
                    <a:p>
                      <a:pPr algn="ctr">
                        <a:lnSpc>
                          <a:spcPct val="107000"/>
                        </a:lnSpc>
                        <a:spcBef>
                          <a:spcPts val="400"/>
                        </a:spcBef>
                        <a:spcAft>
                          <a:spcPts val="400"/>
                        </a:spcAft>
                      </a:pPr>
                      <a:r>
                        <a:rPr lang="en-GB" sz="2400" dirty="0">
                          <a:effectLst/>
                          <a:latin typeface="Myriad Pro" panose="020B0503030403020204" pitchFamily="34" charset="0"/>
                          <a:ea typeface="Calibri" panose="020F0502020204030204" pitchFamily="34" charset="0"/>
                          <a:cs typeface="Times New Roman" panose="02020603050405020304" pitchFamily="18" charset="0"/>
                        </a:rPr>
                        <a:t>84</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Bef>
                          <a:spcPts val="400"/>
                        </a:spcBef>
                        <a:spcAft>
                          <a:spcPts val="400"/>
                        </a:spcAft>
                      </a:pPr>
                      <a:r>
                        <a:rPr lang="en-GB" sz="2400" dirty="0">
                          <a:effectLst/>
                          <a:latin typeface="Myriad Pro" panose="020B0503030403020204" pitchFamily="34" charset="0"/>
                          <a:ea typeface="Calibri" panose="020F0502020204030204" pitchFamily="34" charset="0"/>
                          <a:cs typeface="Calibri" panose="020F0502020204030204" pitchFamily="34" charset="0"/>
                        </a:rPr>
                        <a:t>÷</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Bef>
                          <a:spcPts val="400"/>
                        </a:spcBef>
                        <a:spcAft>
                          <a:spcPts val="400"/>
                        </a:spcAft>
                      </a:pPr>
                      <a:r>
                        <a:rPr lang="en-GB" sz="2400" dirty="0">
                          <a:effectLst/>
                          <a:latin typeface="Myriad Pro" panose="020B0503030403020204" pitchFamily="34" charset="0"/>
                          <a:ea typeface="Calibri" panose="020F0502020204030204" pitchFamily="34" charset="0"/>
                          <a:cs typeface="Times New Roman" panose="02020603050405020304" pitchFamily="18" charset="0"/>
                        </a:rPr>
                        <a:t>4</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Bef>
                          <a:spcPts val="400"/>
                        </a:spcBef>
                        <a:spcAft>
                          <a:spcPts val="400"/>
                        </a:spcAft>
                      </a:pPr>
                      <a:r>
                        <a:rPr lang="en-GB" sz="2400">
                          <a:effectLst/>
                          <a:latin typeface="Myriad Pro" panose="020B0503030403020204" pitchFamily="34" charset="0"/>
                          <a:ea typeface="Calibri" panose="020F0502020204030204" pitchFamily="34" charset="0"/>
                          <a:cs typeface="Times New Roman" panose="02020603050405020304" pitchFamily="18" charset="0"/>
                        </a:rPr>
                        <a:t>=</a:t>
                      </a:r>
                      <a:endParaRPr lang="en-GB" sz="2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Bef>
                          <a:spcPts val="400"/>
                        </a:spcBef>
                        <a:spcAft>
                          <a:spcPts val="400"/>
                        </a:spcAft>
                      </a:pPr>
                      <a:r>
                        <a:rPr lang="en-GB" sz="2400">
                          <a:effectLst/>
                          <a:latin typeface="Myriad Pro" panose="020B0503030403020204" pitchFamily="34" charset="0"/>
                          <a:ea typeface="Calibri" panose="020F0502020204030204" pitchFamily="34" charset="0"/>
                          <a:cs typeface="Times New Roman" panose="02020603050405020304" pitchFamily="18" charset="0"/>
                        </a:rPr>
                        <a:t>21</a:t>
                      </a:r>
                      <a:r>
                        <a:rPr lang="en-GB" sz="2400">
                          <a:effectLst/>
                          <a:latin typeface="Calibri" panose="020F0502020204030204" pitchFamily="34" charset="0"/>
                          <a:ea typeface="Calibri" panose="020F0502020204030204" pitchFamily="34" charset="0"/>
                          <a:cs typeface="Times New Roman" panose="02020603050405020304" pitchFamily="18" charset="0"/>
                        </a:rPr>
                        <a:t> </a:t>
                      </a:r>
                      <a:endParaRPr lang="en-GB" sz="2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Bef>
                          <a:spcPts val="400"/>
                        </a:spcBef>
                        <a:spcAft>
                          <a:spcPts val="400"/>
                        </a:spcAft>
                      </a:pP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62142545"/>
                  </a:ext>
                </a:extLst>
              </a:tr>
              <a:tr h="1188000">
                <a:tc>
                  <a:txBody>
                    <a:bodyPr/>
                    <a:lstStyle/>
                    <a:p>
                      <a:pPr algn="ctr">
                        <a:lnSpc>
                          <a:spcPct val="107000"/>
                        </a:lnSpc>
                        <a:spcBef>
                          <a:spcPts val="400"/>
                        </a:spcBef>
                        <a:spcAft>
                          <a:spcPts val="400"/>
                        </a:spcAft>
                      </a:pPr>
                      <a:r>
                        <a:rPr lang="en-GB" sz="2400" dirty="0">
                          <a:effectLst/>
                          <a:latin typeface="Myriad Pro" panose="020B0503030403020204" pitchFamily="34" charset="0"/>
                          <a:ea typeface="Calibri" panose="020F0502020204030204" pitchFamily="34" charset="0"/>
                          <a:cs typeface="Times New Roman" panose="02020603050405020304" pitchFamily="18" charset="0"/>
                        </a:rPr>
                        <a:t>dividend</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Bef>
                          <a:spcPts val="400"/>
                        </a:spcBef>
                        <a:spcAft>
                          <a:spcPts val="400"/>
                        </a:spcAft>
                      </a:pPr>
                      <a:r>
                        <a:rPr lang="en-GB" sz="2400">
                          <a:effectLst/>
                          <a:latin typeface="Myriad Pro" panose="020B0503030403020204" pitchFamily="34" charset="0"/>
                          <a:ea typeface="Calibri" panose="020F0502020204030204" pitchFamily="34" charset="0"/>
                          <a:cs typeface="Calibri" panose="020F0502020204030204" pitchFamily="34" charset="0"/>
                        </a:rPr>
                        <a:t>÷</a:t>
                      </a:r>
                      <a:endParaRPr lang="en-GB" sz="2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Bef>
                          <a:spcPts val="400"/>
                        </a:spcBef>
                        <a:spcAft>
                          <a:spcPts val="400"/>
                        </a:spcAft>
                      </a:pPr>
                      <a:r>
                        <a:rPr lang="en-GB" sz="2400" dirty="0">
                          <a:effectLst/>
                          <a:latin typeface="Myriad Pro" panose="020B0503030403020204" pitchFamily="34" charset="0"/>
                          <a:ea typeface="Calibri" panose="020F0502020204030204" pitchFamily="34" charset="0"/>
                          <a:cs typeface="Times New Roman" panose="02020603050405020304" pitchFamily="18" charset="0"/>
                        </a:rPr>
                        <a:t>divisor</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Bef>
                          <a:spcPts val="400"/>
                        </a:spcBef>
                        <a:spcAft>
                          <a:spcPts val="400"/>
                        </a:spcAft>
                      </a:pPr>
                      <a:r>
                        <a:rPr lang="en-GB" sz="2400" dirty="0">
                          <a:effectLst/>
                          <a:latin typeface="Myriad Pro" panose="020B0503030403020204" pitchFamily="34" charset="0"/>
                          <a:ea typeface="Calibri" panose="020F0502020204030204" pitchFamily="34" charset="0"/>
                          <a:cs typeface="Times New Roman" panose="02020603050405020304" pitchFamily="18" charset="0"/>
                        </a:rPr>
                        <a:t>=</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Bef>
                          <a:spcPts val="400"/>
                        </a:spcBef>
                        <a:spcAft>
                          <a:spcPts val="400"/>
                        </a:spcAft>
                      </a:pPr>
                      <a:r>
                        <a:rPr lang="en-GB" sz="2400" dirty="0">
                          <a:effectLst/>
                          <a:latin typeface="Myriad Pro" panose="020B0503030403020204" pitchFamily="34" charset="0"/>
                          <a:ea typeface="Calibri" panose="020F0502020204030204" pitchFamily="34" charset="0"/>
                          <a:cs typeface="Times New Roman" panose="02020603050405020304" pitchFamily="18" charset="0"/>
                        </a:rPr>
                        <a:t>quotient</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Bef>
                          <a:spcPts val="400"/>
                        </a:spcBef>
                        <a:spcAft>
                          <a:spcPts val="400"/>
                        </a:spcAft>
                      </a:pPr>
                      <a:endParaRPr lang="en-GB" sz="2400" dirty="0">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84432494"/>
                  </a:ext>
                </a:extLst>
              </a:tr>
            </a:tbl>
          </a:graphicData>
        </a:graphic>
      </p:graphicFrame>
      <p:pic>
        <p:nvPicPr>
          <p:cNvPr id="27" name="Image 26"/>
          <p:cNvPicPr>
            <a:picLocks noChangeAspect="1"/>
          </p:cNvPicPr>
          <p:nvPr/>
        </p:nvPicPr>
        <p:blipFill>
          <a:blip r:embed="rId3" cstate="print"/>
          <a:stretch>
            <a:fillRect/>
          </a:stretch>
        </p:blipFill>
        <p:spPr>
          <a:xfrm>
            <a:off x="8127228" y="2520661"/>
            <a:ext cx="1458914" cy="958714"/>
          </a:xfrm>
          <a:prstGeom prst="rect">
            <a:avLst/>
          </a:prstGeom>
        </p:spPr>
      </p:pic>
      <p:pic>
        <p:nvPicPr>
          <p:cNvPr id="28" name="Image 27"/>
          <p:cNvPicPr>
            <a:picLocks noChangeAspect="1"/>
          </p:cNvPicPr>
          <p:nvPr/>
        </p:nvPicPr>
        <p:blipFill>
          <a:blip r:embed="rId4" cstate="print"/>
          <a:stretch>
            <a:fillRect/>
          </a:stretch>
        </p:blipFill>
        <p:spPr>
          <a:xfrm>
            <a:off x="7648803" y="3705453"/>
            <a:ext cx="2415764" cy="957600"/>
          </a:xfrm>
          <a:prstGeom prst="rect">
            <a:avLst/>
          </a:prstGeom>
        </p:spPr>
      </p:pic>
      <p:grpSp>
        <p:nvGrpSpPr>
          <p:cNvPr id="6" name="Group 5">
            <a:extLst>
              <a:ext uri="{FF2B5EF4-FFF2-40B4-BE49-F238E27FC236}">
                <a16:creationId xmlns:a16="http://schemas.microsoft.com/office/drawing/2014/main" id="{7252C1F5-5EC9-4ED7-B897-2154E40CCD39}"/>
              </a:ext>
            </a:extLst>
          </p:cNvPr>
          <p:cNvGrpSpPr>
            <a:grpSpLocks noChangeAspect="1"/>
          </p:cNvGrpSpPr>
          <p:nvPr/>
        </p:nvGrpSpPr>
        <p:grpSpPr>
          <a:xfrm>
            <a:off x="7983581" y="2907164"/>
            <a:ext cx="1508085" cy="572157"/>
            <a:chOff x="3733049" y="5315443"/>
            <a:chExt cx="1487450" cy="564329"/>
          </a:xfrm>
        </p:grpSpPr>
        <p:grpSp>
          <p:nvGrpSpPr>
            <p:cNvPr id="7" name="Group 6">
              <a:extLst>
                <a:ext uri="{FF2B5EF4-FFF2-40B4-BE49-F238E27FC236}">
                  <a16:creationId xmlns:a16="http://schemas.microsoft.com/office/drawing/2014/main" id="{EF9008D4-4882-442B-A7B0-9655C735C43E}"/>
                </a:ext>
              </a:extLst>
            </p:cNvPr>
            <p:cNvGrpSpPr/>
            <p:nvPr/>
          </p:nvGrpSpPr>
          <p:grpSpPr>
            <a:xfrm>
              <a:off x="4081007" y="5354684"/>
              <a:ext cx="1139492" cy="487195"/>
              <a:chOff x="4081007" y="5354684"/>
              <a:chExt cx="1139492" cy="487195"/>
            </a:xfrm>
            <a:solidFill>
              <a:schemeClr val="bg1"/>
            </a:solidFill>
          </p:grpSpPr>
          <p:sp>
            <p:nvSpPr>
              <p:cNvPr id="11" name="Rectangle 10">
                <a:extLst>
                  <a:ext uri="{FF2B5EF4-FFF2-40B4-BE49-F238E27FC236}">
                    <a16:creationId xmlns:a16="http://schemas.microsoft.com/office/drawing/2014/main" id="{840FCE65-46D0-4B55-8831-03B4D9DC7F86}"/>
                  </a:ext>
                </a:extLst>
              </p:cNvPr>
              <p:cNvSpPr/>
              <p:nvPr/>
            </p:nvSpPr>
            <p:spPr bwMode="auto">
              <a:xfrm>
                <a:off x="4085070" y="5354684"/>
                <a:ext cx="1135429" cy="64031"/>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2" name="Rectangle 11">
                <a:extLst>
                  <a:ext uri="{FF2B5EF4-FFF2-40B4-BE49-F238E27FC236}">
                    <a16:creationId xmlns:a16="http://schemas.microsoft.com/office/drawing/2014/main" id="{264E63B1-74C2-4608-B9B7-C5D51378FC19}"/>
                  </a:ext>
                </a:extLst>
              </p:cNvPr>
              <p:cNvSpPr/>
              <p:nvPr/>
            </p:nvSpPr>
            <p:spPr bwMode="auto">
              <a:xfrm rot="5400000">
                <a:off x="3895556" y="5551200"/>
                <a:ext cx="476130" cy="10522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8" name="Group 7">
              <a:extLst>
                <a:ext uri="{FF2B5EF4-FFF2-40B4-BE49-F238E27FC236}">
                  <a16:creationId xmlns:a16="http://schemas.microsoft.com/office/drawing/2014/main" id="{D4E22099-AE18-4B63-9760-D66C75415CB4}"/>
                </a:ext>
              </a:extLst>
            </p:cNvPr>
            <p:cNvGrpSpPr/>
            <p:nvPr/>
          </p:nvGrpSpPr>
          <p:grpSpPr>
            <a:xfrm>
              <a:off x="3733049" y="5315443"/>
              <a:ext cx="1434410" cy="564329"/>
              <a:chOff x="3722832" y="5310208"/>
              <a:chExt cx="1434410" cy="564329"/>
            </a:xfrm>
          </p:grpSpPr>
          <p:cxnSp>
            <p:nvCxnSpPr>
              <p:cNvPr id="9" name="Straight Connector 8">
                <a:extLst>
                  <a:ext uri="{FF2B5EF4-FFF2-40B4-BE49-F238E27FC236}">
                    <a16:creationId xmlns:a16="http://schemas.microsoft.com/office/drawing/2014/main" id="{6F044556-BFD8-4945-95A3-FA42CF0BB667}"/>
                  </a:ext>
                </a:extLst>
              </p:cNvPr>
              <p:cNvCxnSpPr/>
              <p:nvPr/>
            </p:nvCxnSpPr>
            <p:spPr bwMode="auto">
              <a:xfrm>
                <a:off x="4095242" y="5385595"/>
                <a:ext cx="1062000"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Arc 9">
                <a:extLst>
                  <a:ext uri="{FF2B5EF4-FFF2-40B4-BE49-F238E27FC236}">
                    <a16:creationId xmlns:a16="http://schemas.microsoft.com/office/drawing/2014/main" id="{58D1698B-6C0C-49A8-9F72-8A40CDCD262A}"/>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nvGrpSpPr>
          <p:cNvPr id="14" name="Group 13">
            <a:extLst>
              <a:ext uri="{FF2B5EF4-FFF2-40B4-BE49-F238E27FC236}">
                <a16:creationId xmlns:a16="http://schemas.microsoft.com/office/drawing/2014/main" id="{0C4E2F98-1EBB-463F-98A3-27615640B461}"/>
              </a:ext>
            </a:extLst>
          </p:cNvPr>
          <p:cNvGrpSpPr>
            <a:grpSpLocks noChangeAspect="1"/>
          </p:cNvGrpSpPr>
          <p:nvPr/>
        </p:nvGrpSpPr>
        <p:grpSpPr>
          <a:xfrm>
            <a:off x="8243137" y="4067086"/>
            <a:ext cx="1720014" cy="578710"/>
            <a:chOff x="3733049" y="5315443"/>
            <a:chExt cx="1696479" cy="570792"/>
          </a:xfrm>
        </p:grpSpPr>
        <p:grpSp>
          <p:nvGrpSpPr>
            <p:cNvPr id="15" name="Group 14">
              <a:extLst>
                <a:ext uri="{FF2B5EF4-FFF2-40B4-BE49-F238E27FC236}">
                  <a16:creationId xmlns:a16="http://schemas.microsoft.com/office/drawing/2014/main" id="{02270F21-9A88-470E-A4DB-CCACA8B5CBFC}"/>
                </a:ext>
              </a:extLst>
            </p:cNvPr>
            <p:cNvGrpSpPr/>
            <p:nvPr/>
          </p:nvGrpSpPr>
          <p:grpSpPr>
            <a:xfrm>
              <a:off x="4085069" y="5354684"/>
              <a:ext cx="1344459" cy="531551"/>
              <a:chOff x="4085069" y="5354684"/>
              <a:chExt cx="1344459" cy="531551"/>
            </a:xfrm>
            <a:solidFill>
              <a:schemeClr val="bg1"/>
            </a:solidFill>
          </p:grpSpPr>
          <p:sp>
            <p:nvSpPr>
              <p:cNvPr id="19" name="Rectangle 18">
                <a:extLst>
                  <a:ext uri="{FF2B5EF4-FFF2-40B4-BE49-F238E27FC236}">
                    <a16:creationId xmlns:a16="http://schemas.microsoft.com/office/drawing/2014/main" id="{5E8C57CB-F2D6-4EC1-A24E-C0FFDD6C2401}"/>
                  </a:ext>
                </a:extLst>
              </p:cNvPr>
              <p:cNvSpPr/>
              <p:nvPr/>
            </p:nvSpPr>
            <p:spPr bwMode="auto">
              <a:xfrm>
                <a:off x="4085070" y="5354684"/>
                <a:ext cx="1344458" cy="64031"/>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20" name="Rectangle 19">
                <a:extLst>
                  <a:ext uri="{FF2B5EF4-FFF2-40B4-BE49-F238E27FC236}">
                    <a16:creationId xmlns:a16="http://schemas.microsoft.com/office/drawing/2014/main" id="{EDFD9733-3A77-4D72-899E-C1C5C7533553}"/>
                  </a:ext>
                </a:extLst>
              </p:cNvPr>
              <p:cNvSpPr/>
              <p:nvPr/>
            </p:nvSpPr>
            <p:spPr bwMode="auto">
              <a:xfrm rot="5400000">
                <a:off x="3875409"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16" name="Group 15">
              <a:extLst>
                <a:ext uri="{FF2B5EF4-FFF2-40B4-BE49-F238E27FC236}">
                  <a16:creationId xmlns:a16="http://schemas.microsoft.com/office/drawing/2014/main" id="{BFD3281B-DA8B-47CE-9E50-270C3D3CD734}"/>
                </a:ext>
              </a:extLst>
            </p:cNvPr>
            <p:cNvGrpSpPr/>
            <p:nvPr/>
          </p:nvGrpSpPr>
          <p:grpSpPr>
            <a:xfrm>
              <a:off x="3733049" y="5315443"/>
              <a:ext cx="1663599" cy="564329"/>
              <a:chOff x="3722832" y="5310208"/>
              <a:chExt cx="1663599" cy="564329"/>
            </a:xfrm>
          </p:grpSpPr>
          <p:cxnSp>
            <p:nvCxnSpPr>
              <p:cNvPr id="17" name="Straight Connector 16">
                <a:extLst>
                  <a:ext uri="{FF2B5EF4-FFF2-40B4-BE49-F238E27FC236}">
                    <a16:creationId xmlns:a16="http://schemas.microsoft.com/office/drawing/2014/main" id="{FCD59B90-2EF5-4758-AE72-EDF08D39351A}"/>
                  </a:ext>
                </a:extLst>
              </p:cNvPr>
              <p:cNvCxnSpPr/>
              <p:nvPr/>
            </p:nvCxnSpPr>
            <p:spPr bwMode="auto">
              <a:xfrm>
                <a:off x="4095242" y="5385595"/>
                <a:ext cx="1291189"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 name="Arc 17">
                <a:extLst>
                  <a:ext uri="{FF2B5EF4-FFF2-40B4-BE49-F238E27FC236}">
                    <a16:creationId xmlns:a16="http://schemas.microsoft.com/office/drawing/2014/main" id="{F87C9116-A8E2-4080-AB2D-D6BC8FB44E80}"/>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Tree>
    <p:extLst>
      <p:ext uri="{BB962C8B-B14F-4D97-AF65-F5344CB8AC3E}">
        <p14:creationId xmlns:p14="http://schemas.microsoft.com/office/powerpoint/2010/main" val="38676278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0BA911-1A35-48AE-8C56-ADD53976041B}"/>
              </a:ext>
            </a:extLst>
          </p:cNvPr>
          <p:cNvSpPr>
            <a:spLocks noGrp="1"/>
          </p:cNvSpPr>
          <p:nvPr>
            <p:ph type="title"/>
          </p:nvPr>
        </p:nvSpPr>
        <p:spPr/>
        <p:txBody>
          <a:bodyPr/>
          <a:lstStyle/>
          <a:p>
            <a:r>
              <a:rPr lang="en-GB" dirty="0"/>
              <a:t>5MD-4 Divide using a formal written method</a:t>
            </a:r>
          </a:p>
        </p:txBody>
      </p:sp>
      <p:grpSp>
        <p:nvGrpSpPr>
          <p:cNvPr id="10" name="Group 9">
            <a:extLst>
              <a:ext uri="{FF2B5EF4-FFF2-40B4-BE49-F238E27FC236}">
                <a16:creationId xmlns:a16="http://schemas.microsoft.com/office/drawing/2014/main" id="{5BA4449E-1F12-49E3-BD50-6A2D9E9BFB15}"/>
              </a:ext>
            </a:extLst>
          </p:cNvPr>
          <p:cNvGrpSpPr/>
          <p:nvPr/>
        </p:nvGrpSpPr>
        <p:grpSpPr>
          <a:xfrm>
            <a:off x="2033483" y="1397000"/>
            <a:ext cx="8125034" cy="4470400"/>
            <a:chOff x="509483" y="1397000"/>
            <a:chExt cx="8125034" cy="4470400"/>
          </a:xfrm>
        </p:grpSpPr>
        <p:pic>
          <p:nvPicPr>
            <p:cNvPr id="7" name="Picture 6">
              <a:extLst>
                <a:ext uri="{FF2B5EF4-FFF2-40B4-BE49-F238E27FC236}">
                  <a16:creationId xmlns:a16="http://schemas.microsoft.com/office/drawing/2014/main" id="{D4AA2D7E-116D-457A-A720-DF0480B809CD}"/>
                </a:ext>
              </a:extLst>
            </p:cNvPr>
            <p:cNvPicPr>
              <a:picLocks noChangeAspect="1"/>
            </p:cNvPicPr>
            <p:nvPr/>
          </p:nvPicPr>
          <p:blipFill>
            <a:blip r:embed="rId3"/>
            <a:stretch>
              <a:fillRect/>
            </a:stretch>
          </p:blipFill>
          <p:spPr>
            <a:xfrm>
              <a:off x="509483" y="1397000"/>
              <a:ext cx="8125034" cy="4470400"/>
            </a:xfrm>
            <a:prstGeom prst="rect">
              <a:avLst/>
            </a:prstGeom>
          </p:spPr>
        </p:pic>
        <p:sp>
          <p:nvSpPr>
            <p:cNvPr id="8" name="Rectangle 7">
              <a:extLst>
                <a:ext uri="{FF2B5EF4-FFF2-40B4-BE49-F238E27FC236}">
                  <a16:creationId xmlns:a16="http://schemas.microsoft.com/office/drawing/2014/main" id="{BB3208AB-50D2-4724-829E-72FD9ABCBD56}"/>
                </a:ext>
              </a:extLst>
            </p:cNvPr>
            <p:cNvSpPr/>
            <p:nvPr/>
          </p:nvSpPr>
          <p:spPr>
            <a:xfrm>
              <a:off x="889000" y="5060950"/>
              <a:ext cx="3460750" cy="520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endParaRPr kumimoji="0" lang="en-GB" sz="2800" b="0" i="0" u="none" strike="noStrike" kern="1200" cap="none" spc="0" normalizeH="0" baseline="0" noProof="0">
                <a:ln>
                  <a:noFill/>
                </a:ln>
                <a:solidFill>
                  <a:srgbClr val="FFFFFF"/>
                </a:solidFill>
                <a:effectLst/>
                <a:uLnTx/>
                <a:uFillTx/>
                <a:latin typeface="Arial"/>
                <a:ea typeface="+mn-ea"/>
                <a:cs typeface="+mn-cs"/>
              </a:endParaRPr>
            </a:p>
          </p:txBody>
        </p:sp>
        <p:sp>
          <p:nvSpPr>
            <p:cNvPr id="9" name="Rectangle 8">
              <a:extLst>
                <a:ext uri="{FF2B5EF4-FFF2-40B4-BE49-F238E27FC236}">
                  <a16:creationId xmlns:a16="http://schemas.microsoft.com/office/drawing/2014/main" id="{9B4FA6B4-1E04-4322-9B3B-5E2181EDA227}"/>
                </a:ext>
              </a:extLst>
            </p:cNvPr>
            <p:cNvSpPr/>
            <p:nvPr/>
          </p:nvSpPr>
          <p:spPr>
            <a:xfrm>
              <a:off x="4914900" y="5060950"/>
              <a:ext cx="3460750" cy="520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endParaRPr kumimoji="0" lang="en-GB" sz="2800" b="0" i="0" u="none" strike="noStrike" kern="1200" cap="none" spc="0" normalizeH="0" baseline="0" noProof="0">
                <a:ln>
                  <a:noFill/>
                </a:ln>
                <a:solidFill>
                  <a:srgbClr val="FFFFFF"/>
                </a:solidFill>
                <a:effectLst/>
                <a:uLnTx/>
                <a:uFillTx/>
                <a:latin typeface="Arial"/>
                <a:ea typeface="+mn-ea"/>
                <a:cs typeface="+mn-cs"/>
              </a:endParaRPr>
            </a:p>
          </p:txBody>
        </p:sp>
      </p:grpSp>
    </p:spTree>
    <p:extLst>
      <p:ext uri="{BB962C8B-B14F-4D97-AF65-F5344CB8AC3E}">
        <p14:creationId xmlns:p14="http://schemas.microsoft.com/office/powerpoint/2010/main" val="22206747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77738B8-D608-497A-A13B-9F89432D119B}"/>
              </a:ext>
            </a:extLst>
          </p:cNvPr>
          <p:cNvSpPr>
            <a:spLocks noGrp="1"/>
          </p:cNvSpPr>
          <p:nvPr>
            <p:ph type="ftr" sz="quarter" idx="11"/>
          </p:nvPr>
        </p:nvSpPr>
        <p:spPr/>
        <p:txBody>
          <a:bodyPr/>
          <a:lstStyle/>
          <a:p>
            <a:pPr>
              <a:defRPr/>
            </a:pPr>
            <a:r>
              <a:rPr lang="en-GB" dirty="0"/>
              <a:t>Curriculum Prioritisation for Primary Maths</a:t>
            </a:r>
          </a:p>
        </p:txBody>
      </p:sp>
      <p:sp>
        <p:nvSpPr>
          <p:cNvPr id="6" name="Content Placeholder 10">
            <a:extLst>
              <a:ext uri="{FF2B5EF4-FFF2-40B4-BE49-F238E27FC236}">
                <a16:creationId xmlns:a16="http://schemas.microsoft.com/office/drawing/2014/main" id="{6B3DC813-0F66-4EE3-8EA3-390547BADAA4}"/>
              </a:ext>
            </a:extLst>
          </p:cNvPr>
          <p:cNvSpPr txBox="1">
            <a:spLocks/>
          </p:cNvSpPr>
          <p:nvPr/>
        </p:nvSpPr>
        <p:spPr>
          <a:xfrm>
            <a:off x="594008" y="3429000"/>
            <a:ext cx="11140162" cy="695052"/>
          </a:xfrm>
          <a:prstGeom prst="rect">
            <a:avLst/>
          </a:prstGeom>
        </p:spPr>
        <p:txBody>
          <a:bodyPr/>
          <a:lstStyle>
            <a:lvl1pPr marL="257168" indent="-257168" algn="l" rtl="0" eaLnBrk="0" fontAlgn="base" hangingPunct="0">
              <a:spcBef>
                <a:spcPct val="20000"/>
              </a:spcBef>
              <a:spcAft>
                <a:spcPct val="0"/>
              </a:spcAft>
              <a:buClr>
                <a:schemeClr val="tx2"/>
              </a:buClr>
              <a:buFont typeface="Arial" panose="020B0604020202020204" pitchFamily="34" charset="0"/>
              <a:defRPr sz="2400">
                <a:solidFill>
                  <a:srgbClr val="585858"/>
                </a:solidFill>
                <a:latin typeface="+mn-lt"/>
                <a:ea typeface="+mn-ea"/>
                <a:cs typeface="+mn-cs"/>
              </a:defRPr>
            </a:lvl1pPr>
            <a:lvl2pPr marL="557199" indent="-214308" algn="l" rtl="0" eaLnBrk="0" fontAlgn="base" hangingPunct="0">
              <a:spcBef>
                <a:spcPct val="20000"/>
              </a:spcBef>
              <a:spcAft>
                <a:spcPct val="0"/>
              </a:spcAft>
              <a:buClr>
                <a:srgbClr val="00628C"/>
              </a:buClr>
              <a:buFont typeface="Arial" panose="020B0604020202020204" pitchFamily="34" charset="0"/>
              <a:buChar char="●"/>
              <a:defRPr sz="2100">
                <a:solidFill>
                  <a:srgbClr val="585858"/>
                </a:solidFill>
                <a:latin typeface="+mn-lt"/>
              </a:defRPr>
            </a:lvl2pPr>
            <a:lvl3pPr marL="857228" indent="-171446" algn="l" rtl="0" eaLnBrk="0" fontAlgn="base" hangingPunct="0">
              <a:spcBef>
                <a:spcPct val="20000"/>
              </a:spcBef>
              <a:spcAft>
                <a:spcPct val="0"/>
              </a:spcAft>
              <a:buClr>
                <a:srgbClr val="00628C"/>
              </a:buClr>
              <a:buFont typeface="Arial" panose="020B0604020202020204" pitchFamily="34" charset="0"/>
              <a:buChar char="–"/>
              <a:defRPr sz="1800">
                <a:solidFill>
                  <a:srgbClr val="585858"/>
                </a:solidFill>
                <a:latin typeface="+mn-lt"/>
              </a:defRPr>
            </a:lvl3pPr>
            <a:lvl4pPr marL="1200120" indent="-171446" algn="l" rtl="0" eaLnBrk="0" fontAlgn="base" hangingPunct="0">
              <a:spcBef>
                <a:spcPct val="20000"/>
              </a:spcBef>
              <a:spcAft>
                <a:spcPct val="0"/>
              </a:spcAft>
              <a:buClr>
                <a:schemeClr val="accent2"/>
              </a:buClr>
              <a:buFont typeface="Arial" panose="020B0604020202020204" pitchFamily="34" charset="0"/>
              <a:buChar char="●"/>
              <a:defRPr sz="1425">
                <a:solidFill>
                  <a:schemeClr val="tx1"/>
                </a:solidFill>
                <a:latin typeface="+mn-lt"/>
              </a:defRPr>
            </a:lvl4pPr>
            <a:lvl5pPr marL="1543012" indent="-171446" algn="l" rtl="0" eaLnBrk="0" fontAlgn="base" hangingPunct="0">
              <a:spcBef>
                <a:spcPct val="20000"/>
              </a:spcBef>
              <a:spcAft>
                <a:spcPct val="0"/>
              </a:spcAft>
              <a:buClr>
                <a:schemeClr val="tx2"/>
              </a:buClr>
              <a:buFont typeface="Arial" panose="020B0604020202020204" pitchFamily="34" charset="0"/>
              <a:buChar char="●"/>
              <a:defRPr sz="1425">
                <a:solidFill>
                  <a:schemeClr val="tx1"/>
                </a:solidFill>
                <a:latin typeface="+mn-lt"/>
              </a:defRPr>
            </a:lvl5pPr>
            <a:lvl6pPr marL="1885903" indent="-171446" algn="l" rtl="0" fontAlgn="base">
              <a:spcBef>
                <a:spcPct val="20000"/>
              </a:spcBef>
              <a:spcAft>
                <a:spcPct val="0"/>
              </a:spcAft>
              <a:buClr>
                <a:schemeClr val="tx2"/>
              </a:buClr>
              <a:buFont typeface="Arial" charset="0"/>
              <a:buChar char="●"/>
              <a:defRPr sz="1425">
                <a:solidFill>
                  <a:schemeClr val="tx1"/>
                </a:solidFill>
                <a:latin typeface="+mn-lt"/>
              </a:defRPr>
            </a:lvl6pPr>
            <a:lvl7pPr marL="2228795" indent="-171446" algn="l" rtl="0" fontAlgn="base">
              <a:spcBef>
                <a:spcPct val="20000"/>
              </a:spcBef>
              <a:spcAft>
                <a:spcPct val="0"/>
              </a:spcAft>
              <a:buClr>
                <a:schemeClr val="tx2"/>
              </a:buClr>
              <a:buFont typeface="Arial" charset="0"/>
              <a:buChar char="●"/>
              <a:defRPr sz="1425">
                <a:solidFill>
                  <a:schemeClr val="tx1"/>
                </a:solidFill>
                <a:latin typeface="+mn-lt"/>
              </a:defRPr>
            </a:lvl7pPr>
            <a:lvl8pPr marL="2571686" indent="-171446" algn="l" rtl="0" fontAlgn="base">
              <a:spcBef>
                <a:spcPct val="20000"/>
              </a:spcBef>
              <a:spcAft>
                <a:spcPct val="0"/>
              </a:spcAft>
              <a:buClr>
                <a:schemeClr val="tx2"/>
              </a:buClr>
              <a:buFont typeface="Arial" charset="0"/>
              <a:buChar char="●"/>
              <a:defRPr sz="1425">
                <a:solidFill>
                  <a:schemeClr val="tx1"/>
                </a:solidFill>
                <a:latin typeface="+mn-lt"/>
              </a:defRPr>
            </a:lvl8pPr>
            <a:lvl9pPr marL="2914577" indent="-171446" algn="l" rtl="0" fontAlgn="base">
              <a:spcBef>
                <a:spcPct val="20000"/>
              </a:spcBef>
              <a:spcAft>
                <a:spcPct val="0"/>
              </a:spcAft>
              <a:buClr>
                <a:schemeClr val="tx2"/>
              </a:buClr>
              <a:buFont typeface="Arial" charset="0"/>
              <a:buChar char="●"/>
              <a:defRPr sz="1425">
                <a:solidFill>
                  <a:schemeClr val="tx1"/>
                </a:solidFill>
                <a:latin typeface="+mn-lt"/>
              </a:defRPr>
            </a:lvl9pPr>
          </a:lstStyle>
          <a:p>
            <a:pPr marL="0" marR="0" lvl="0" indent="0" algn="l" defTabSz="914400" rtl="0" eaLnBrk="0" fontAlgn="base" latinLnBrk="0" hangingPunct="0">
              <a:lnSpc>
                <a:spcPct val="120000"/>
              </a:lnSpc>
              <a:spcBef>
                <a:spcPts val="450"/>
              </a:spcBef>
              <a:spcAft>
                <a:spcPts val="450"/>
              </a:spcAft>
              <a:buClr>
                <a:srgbClr val="585858"/>
              </a:buClr>
              <a:buSzTx/>
              <a:buFont typeface="Arial" panose="020B0604020202020204" pitchFamily="34" charset="0"/>
              <a:buNone/>
              <a:tabLst/>
              <a:defRPr/>
            </a:pPr>
            <a:r>
              <a:rPr kumimoji="0" lang="en-GB" sz="2200" b="0" i="0" u="none" strike="noStrike" kern="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The following slides have been collated to support the teaching of this learning </a:t>
            </a:r>
            <a:r>
              <a:rPr lang="en-GB" sz="2200" kern="0" dirty="0">
                <a:latin typeface="Arial" panose="020B0604020202020204" pitchFamily="34" charset="0"/>
                <a:cs typeface="Arial" panose="020B0604020202020204" pitchFamily="34" charset="0"/>
              </a:rPr>
              <a:t>o</a:t>
            </a:r>
            <a:r>
              <a:rPr kumimoji="0" lang="en-GB" sz="2200" b="0" i="0" u="none" strike="noStrike" kern="0" cap="none" spc="0" normalizeH="0" baseline="0" noProof="0" dirty="0" err="1">
                <a:ln>
                  <a:noFill/>
                </a:ln>
                <a:solidFill>
                  <a:srgbClr val="585858"/>
                </a:solidFill>
                <a:effectLst/>
                <a:uLnTx/>
                <a:uFillTx/>
                <a:latin typeface="Arial" panose="020B0604020202020204" pitchFamily="34" charset="0"/>
                <a:ea typeface="+mn-ea"/>
                <a:cs typeface="Arial" panose="020B0604020202020204" pitchFamily="34" charset="0"/>
              </a:rPr>
              <a:t>utcome</a:t>
            </a:r>
            <a:r>
              <a:rPr kumimoji="0" lang="en-GB" sz="2200" b="0" i="0" u="none" strike="noStrike" kern="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a:t>
            </a:r>
            <a:endParaRPr lang="en-GB" sz="2200" kern="0" dirty="0">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951C01F2-34EA-4C3D-8F4C-CDE89203DB3C}"/>
              </a:ext>
            </a:extLst>
          </p:cNvPr>
          <p:cNvSpPr txBox="1">
            <a:spLocks/>
          </p:cNvSpPr>
          <p:nvPr/>
        </p:nvSpPr>
        <p:spPr>
          <a:xfrm>
            <a:off x="594008" y="246063"/>
            <a:ext cx="11262632" cy="42617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2000" b="0" kern="1200">
                <a:solidFill>
                  <a:schemeClr val="bg1"/>
                </a:solidFill>
                <a:latin typeface="Arial" panose="020B0604020202020204" pitchFamily="34" charset="0"/>
                <a:ea typeface="+mj-ea"/>
                <a:cs typeface="Arial" panose="020B0604020202020204" pitchFamily="34" charset="0"/>
              </a:defRPr>
            </a:lvl1pPr>
          </a:lstStyle>
          <a:p>
            <a:r>
              <a:rPr lang="en-GB" sz="2400" b="1" i="0" u="none" strike="noStrike" dirty="0">
                <a:effectLst/>
              </a:rPr>
              <a:t>Year 5, Unit </a:t>
            </a:r>
            <a:r>
              <a:rPr lang="en-GB" sz="2400" b="1" dirty="0"/>
              <a:t>4</a:t>
            </a:r>
            <a:r>
              <a:rPr lang="en-GB" sz="2400" b="1" i="0" u="none" strike="noStrike" dirty="0">
                <a:effectLst/>
              </a:rPr>
              <a:t>, Learning Outcome </a:t>
            </a:r>
            <a:r>
              <a:rPr lang="en-GB" sz="2400" b="1" dirty="0"/>
              <a:t>23</a:t>
            </a:r>
            <a:r>
              <a:rPr lang="en-GB" sz="2400" b="1" i="0" u="none" strike="noStrike" dirty="0">
                <a:effectLst/>
              </a:rPr>
              <a:t>	</a:t>
            </a:r>
            <a:endParaRPr lang="en-GB" sz="2400" b="1" dirty="0"/>
          </a:p>
        </p:txBody>
      </p:sp>
      <p:graphicFrame>
        <p:nvGraphicFramePr>
          <p:cNvPr id="10" name="Table 10">
            <a:extLst>
              <a:ext uri="{FF2B5EF4-FFF2-40B4-BE49-F238E27FC236}">
                <a16:creationId xmlns:a16="http://schemas.microsoft.com/office/drawing/2014/main" id="{C8AEA980-8737-4C62-9C52-A5792F98577C}"/>
              </a:ext>
            </a:extLst>
          </p:cNvPr>
          <p:cNvGraphicFramePr>
            <a:graphicFrameLocks noGrp="1"/>
          </p:cNvGraphicFramePr>
          <p:nvPr>
            <p:extLst>
              <p:ext uri="{D42A27DB-BD31-4B8C-83A1-F6EECF244321}">
                <p14:modId xmlns:p14="http://schemas.microsoft.com/office/powerpoint/2010/main" val="1082149293"/>
              </p:ext>
            </p:extLst>
          </p:nvPr>
        </p:nvGraphicFramePr>
        <p:xfrm>
          <a:off x="594008" y="1097546"/>
          <a:ext cx="11140162" cy="2180225"/>
        </p:xfrm>
        <a:graphic>
          <a:graphicData uri="http://schemas.openxmlformats.org/drawingml/2006/table">
            <a:tbl>
              <a:tblPr firstRow="1" bandRow="1">
                <a:tableStyleId>{5C22544A-7EE6-4342-B048-85BDC9FD1C3A}</a:tableStyleId>
              </a:tblPr>
              <a:tblGrid>
                <a:gridCol w="11140162">
                  <a:extLst>
                    <a:ext uri="{9D8B030D-6E8A-4147-A177-3AD203B41FA5}">
                      <a16:colId xmlns:a16="http://schemas.microsoft.com/office/drawing/2014/main" val="1060325041"/>
                    </a:ext>
                  </a:extLst>
                </a:gridCol>
              </a:tblGrid>
              <a:tr h="573094">
                <a:tc>
                  <a:txBody>
                    <a:bodyPr/>
                    <a:lstStyle/>
                    <a:p>
                      <a:pPr algn="l"/>
                      <a:r>
                        <a:rPr lang="en-GB" sz="2000" dirty="0">
                          <a:latin typeface="Arial" panose="020B0604020202020204" pitchFamily="34" charset="0"/>
                          <a:cs typeface="Arial" panose="020B0604020202020204" pitchFamily="34" charset="0"/>
                        </a:rPr>
                        <a:t>Learning Outcome 23</a:t>
                      </a:r>
                    </a:p>
                  </a:txBody>
                  <a:tcPr anchor="ctr">
                    <a:solidFill>
                      <a:srgbClr val="327473"/>
                    </a:solidFill>
                  </a:tcPr>
                </a:tc>
                <a:extLst>
                  <a:ext uri="{0D108BD9-81ED-4DB2-BD59-A6C34878D82A}">
                    <a16:rowId xmlns:a16="http://schemas.microsoft.com/office/drawing/2014/main" val="2928509842"/>
                  </a:ext>
                </a:extLst>
              </a:tr>
              <a:tr h="1607131">
                <a:tc>
                  <a:txBody>
                    <a:bodyPr/>
                    <a:lstStyle/>
                    <a:p>
                      <a:r>
                        <a:rPr lang="en-GB" sz="2400" b="1" dirty="0">
                          <a:solidFill>
                            <a:schemeClr val="tx1">
                              <a:lumMod val="65000"/>
                              <a:lumOff val="35000"/>
                            </a:schemeClr>
                          </a:solidFill>
                          <a:latin typeface="Arial" panose="020B0604020202020204" pitchFamily="34" charset="0"/>
                          <a:cs typeface="Arial" panose="020B0604020202020204" pitchFamily="34" charset="0"/>
                        </a:rPr>
                        <a:t>Pupils divide a two-digit number by a single-digit number using short division (with exchanging)</a:t>
                      </a:r>
                    </a:p>
                  </a:txBody>
                  <a:tcPr anchor="ctr">
                    <a:solidFill>
                      <a:srgbClr val="E5F3F2"/>
                    </a:solidFill>
                  </a:tcPr>
                </a:tc>
                <a:extLst>
                  <a:ext uri="{0D108BD9-81ED-4DB2-BD59-A6C34878D82A}">
                    <a16:rowId xmlns:a16="http://schemas.microsoft.com/office/drawing/2014/main" val="3470628804"/>
                  </a:ext>
                </a:extLst>
              </a:tr>
            </a:tbl>
          </a:graphicData>
        </a:graphic>
      </p:graphicFrame>
      <p:sp>
        <p:nvSpPr>
          <p:cNvPr id="22" name="Action Button: Return 21">
            <a:hlinkClick r:id="rId3" action="ppaction://hlinksldjump" highlightClick="1"/>
            <a:extLst>
              <a:ext uri="{FF2B5EF4-FFF2-40B4-BE49-F238E27FC236}">
                <a16:creationId xmlns:a16="http://schemas.microsoft.com/office/drawing/2014/main" id="{37C1F079-333D-4AA5-AA56-8834EDED5F86}"/>
              </a:ext>
            </a:extLst>
          </p:cNvPr>
          <p:cNvSpPr/>
          <p:nvPr/>
        </p:nvSpPr>
        <p:spPr>
          <a:xfrm>
            <a:off x="594008" y="5996350"/>
            <a:ext cx="360000" cy="360000"/>
          </a:xfrm>
          <a:prstGeom prst="actionButtonReturn">
            <a:avLst/>
          </a:prstGeom>
          <a:solidFill>
            <a:srgbClr val="32747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endParaRPr lang="en-GB" sz="1400" b="1"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28819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EFEC091-CFB1-4B3E-9A93-3CEE3D8156AB}"/>
              </a:ext>
            </a:extLst>
          </p:cNvPr>
          <p:cNvSpPr>
            <a:spLocks noGrp="1"/>
          </p:cNvSpPr>
          <p:nvPr>
            <p:ph type="title"/>
          </p:nvPr>
        </p:nvSpPr>
        <p:spPr/>
        <p:txBody>
          <a:bodyPr>
            <a:noAutofit/>
          </a:bodyPr>
          <a:lstStyle/>
          <a:p>
            <a:r>
              <a:rPr lang="en-GB" dirty="0"/>
              <a:t>Year 5, Unit 4, Learning Outcome 23</a:t>
            </a:r>
          </a:p>
        </p:txBody>
      </p:sp>
      <p:sp>
        <p:nvSpPr>
          <p:cNvPr id="2" name="Footer Placeholder 1">
            <a:extLst>
              <a:ext uri="{FF2B5EF4-FFF2-40B4-BE49-F238E27FC236}">
                <a16:creationId xmlns:a16="http://schemas.microsoft.com/office/drawing/2014/main" id="{AB37683F-0761-4A3E-8B98-0F1BCFD0665A}"/>
              </a:ext>
            </a:extLst>
          </p:cNvPr>
          <p:cNvSpPr>
            <a:spLocks noGrp="1"/>
          </p:cNvSpPr>
          <p:nvPr>
            <p:ph type="ftr" sz="quarter" idx="11"/>
          </p:nvPr>
        </p:nvSpPr>
        <p:spPr/>
        <p:txBody>
          <a:bodyPr/>
          <a:lstStyle/>
          <a:p>
            <a:pPr>
              <a:defRPr/>
            </a:pPr>
            <a:r>
              <a:rPr lang="en-GB"/>
              <a:t>Curriculum Prioritisation for Primary Maths</a:t>
            </a:r>
            <a:endParaRPr lang="en-GB" dirty="0"/>
          </a:p>
        </p:txBody>
      </p:sp>
      <p:sp>
        <p:nvSpPr>
          <p:cNvPr id="11" name="Content Placeholder 10">
            <a:extLst>
              <a:ext uri="{FF2B5EF4-FFF2-40B4-BE49-F238E27FC236}">
                <a16:creationId xmlns:a16="http://schemas.microsoft.com/office/drawing/2014/main" id="{318BEF09-7019-48B2-9AD9-C840302375DF}"/>
              </a:ext>
            </a:extLst>
          </p:cNvPr>
          <p:cNvSpPr>
            <a:spLocks noGrp="1"/>
          </p:cNvSpPr>
          <p:nvPr>
            <p:ph sz="half" idx="4294967295"/>
          </p:nvPr>
        </p:nvSpPr>
        <p:spPr>
          <a:xfrm>
            <a:off x="4514851" y="1063625"/>
            <a:ext cx="6886574" cy="4779963"/>
          </a:xfrm>
        </p:spPr>
        <p:txBody>
          <a:bodyPr>
            <a:normAutofit/>
          </a:bodyPr>
          <a:lstStyle/>
          <a:p>
            <a:pPr>
              <a:lnSpc>
                <a:spcPct val="120000"/>
              </a:lnSpc>
              <a:buClr>
                <a:srgbClr val="585858"/>
              </a:buClr>
            </a:pPr>
            <a:r>
              <a:rPr lang="en-GB" sz="2000" dirty="0"/>
              <a:t>Additional teacher guidance for this outcome should be read first and can be found in this segment of the NCETM Primary Mastery Professional Development Materials:</a:t>
            </a:r>
          </a:p>
          <a:p>
            <a:pPr>
              <a:lnSpc>
                <a:spcPct val="120000"/>
              </a:lnSpc>
              <a:buClr>
                <a:srgbClr val="585858"/>
              </a:buClr>
            </a:pPr>
            <a:r>
              <a:rPr lang="en-GB" sz="2000" dirty="0">
                <a:hlinkClick r:id="rId3"/>
              </a:rPr>
              <a:t>2.15 Division: partitioning leading to short division</a:t>
            </a:r>
            <a:r>
              <a:rPr lang="en-GB" sz="2000" dirty="0"/>
              <a:t> </a:t>
            </a:r>
          </a:p>
          <a:p>
            <a:pPr>
              <a:lnSpc>
                <a:spcPct val="120000"/>
              </a:lnSpc>
              <a:buClr>
                <a:srgbClr val="585858"/>
              </a:buClr>
            </a:pPr>
            <a:r>
              <a:rPr lang="en-GB" sz="2000" dirty="0"/>
              <a:t>The spine materials are divided into ‘teaching points’ and ‘steps in learning’.</a:t>
            </a:r>
          </a:p>
          <a:p>
            <a:pPr>
              <a:lnSpc>
                <a:spcPct val="120000"/>
              </a:lnSpc>
              <a:buClr>
                <a:srgbClr val="585858"/>
              </a:buClr>
            </a:pPr>
            <a:endParaRPr lang="en-GB" dirty="0"/>
          </a:p>
        </p:txBody>
      </p:sp>
      <p:graphicFrame>
        <p:nvGraphicFramePr>
          <p:cNvPr id="3" name="Table 5">
            <a:extLst>
              <a:ext uri="{FF2B5EF4-FFF2-40B4-BE49-F238E27FC236}">
                <a16:creationId xmlns:a16="http://schemas.microsoft.com/office/drawing/2014/main" id="{A51A6EEA-CF4A-4608-9CE1-A42F1F524328}"/>
              </a:ext>
            </a:extLst>
          </p:cNvPr>
          <p:cNvGraphicFramePr>
            <a:graphicFrameLocks noGrp="1"/>
          </p:cNvGraphicFramePr>
          <p:nvPr>
            <p:extLst>
              <p:ext uri="{D42A27DB-BD31-4B8C-83A1-F6EECF244321}">
                <p14:modId xmlns:p14="http://schemas.microsoft.com/office/powerpoint/2010/main" val="1242613929"/>
              </p:ext>
            </p:extLst>
          </p:nvPr>
        </p:nvGraphicFramePr>
        <p:xfrm>
          <a:off x="4514850" y="4258491"/>
          <a:ext cx="6886575" cy="792480"/>
        </p:xfrm>
        <a:graphic>
          <a:graphicData uri="http://schemas.openxmlformats.org/drawingml/2006/table">
            <a:tbl>
              <a:tblPr firstRow="1" bandRow="1">
                <a:tableStyleId>{5C22544A-7EE6-4342-B048-85BDC9FD1C3A}</a:tableStyleId>
              </a:tblPr>
              <a:tblGrid>
                <a:gridCol w="2295525">
                  <a:extLst>
                    <a:ext uri="{9D8B030D-6E8A-4147-A177-3AD203B41FA5}">
                      <a16:colId xmlns:a16="http://schemas.microsoft.com/office/drawing/2014/main" val="507789682"/>
                    </a:ext>
                  </a:extLst>
                </a:gridCol>
                <a:gridCol w="2295525">
                  <a:extLst>
                    <a:ext uri="{9D8B030D-6E8A-4147-A177-3AD203B41FA5}">
                      <a16:colId xmlns:a16="http://schemas.microsoft.com/office/drawing/2014/main" val="1182114759"/>
                    </a:ext>
                  </a:extLst>
                </a:gridCol>
                <a:gridCol w="2295525">
                  <a:extLst>
                    <a:ext uri="{9D8B030D-6E8A-4147-A177-3AD203B41FA5}">
                      <a16:colId xmlns:a16="http://schemas.microsoft.com/office/drawing/2014/main" val="3138488680"/>
                    </a:ext>
                  </a:extLst>
                </a:gridCol>
              </a:tblGrid>
              <a:tr h="319314">
                <a:tc>
                  <a:txBody>
                    <a:bodyPr/>
                    <a:lstStyle/>
                    <a:p>
                      <a:pPr algn="ctr"/>
                      <a:r>
                        <a:rPr lang="en-GB" sz="2000" dirty="0">
                          <a:latin typeface="Arial" panose="020B0604020202020204" pitchFamily="34" charset="0"/>
                          <a:cs typeface="Arial" panose="020B0604020202020204" pitchFamily="34" charset="0"/>
                        </a:rPr>
                        <a:t>Teaching point</a:t>
                      </a:r>
                    </a:p>
                  </a:txBody>
                  <a:tcPr>
                    <a:solidFill>
                      <a:srgbClr val="327473"/>
                    </a:solidFill>
                  </a:tcPr>
                </a:tc>
                <a:tc>
                  <a:txBody>
                    <a:bodyPr/>
                    <a:lstStyle/>
                    <a:p>
                      <a:pPr algn="ctr"/>
                      <a:r>
                        <a:rPr lang="en-GB" sz="2000" dirty="0">
                          <a:latin typeface="Arial" panose="020B0604020202020204" pitchFamily="34" charset="0"/>
                          <a:cs typeface="Arial" panose="020B0604020202020204" pitchFamily="34" charset="0"/>
                        </a:rPr>
                        <a:t>Steps in learning</a:t>
                      </a:r>
                    </a:p>
                  </a:txBody>
                  <a:tcPr>
                    <a:solidFill>
                      <a:srgbClr val="327473"/>
                    </a:solidFill>
                  </a:tcPr>
                </a:tc>
                <a:tc>
                  <a:txBody>
                    <a:bodyPr/>
                    <a:lstStyle/>
                    <a:p>
                      <a:pPr algn="ctr"/>
                      <a:r>
                        <a:rPr lang="en-GB" sz="2000" dirty="0">
                          <a:latin typeface="Arial" panose="020B0604020202020204" pitchFamily="34" charset="0"/>
                          <a:cs typeface="Arial" panose="020B0604020202020204" pitchFamily="34" charset="0"/>
                        </a:rPr>
                        <a:t>Pages</a:t>
                      </a:r>
                    </a:p>
                  </a:txBody>
                  <a:tcPr>
                    <a:solidFill>
                      <a:srgbClr val="327473"/>
                    </a:solidFill>
                  </a:tcPr>
                </a:tc>
                <a:extLst>
                  <a:ext uri="{0D108BD9-81ED-4DB2-BD59-A6C34878D82A}">
                    <a16:rowId xmlns:a16="http://schemas.microsoft.com/office/drawing/2014/main" val="801449848"/>
                  </a:ext>
                </a:extLst>
              </a:tr>
              <a:tr h="319314">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2</a:t>
                      </a:r>
                    </a:p>
                  </a:txBody>
                  <a:tcPr>
                    <a:solidFill>
                      <a:srgbClr val="E5F3F2"/>
                    </a:solidFill>
                  </a:tcPr>
                </a:tc>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2:5-2:6 and 2:10</a:t>
                      </a:r>
                    </a:p>
                  </a:txBody>
                  <a:tcPr>
                    <a:solidFill>
                      <a:srgbClr val="E5F3F2"/>
                    </a:solidFill>
                  </a:tcPr>
                </a:tc>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17-19 and 21-22</a:t>
                      </a:r>
                    </a:p>
                  </a:txBody>
                  <a:tcPr>
                    <a:solidFill>
                      <a:srgbClr val="E5F3F2"/>
                    </a:solidFill>
                  </a:tcPr>
                </a:tc>
                <a:extLst>
                  <a:ext uri="{0D108BD9-81ED-4DB2-BD59-A6C34878D82A}">
                    <a16:rowId xmlns:a16="http://schemas.microsoft.com/office/drawing/2014/main" val="1814327038"/>
                  </a:ext>
                </a:extLst>
              </a:tr>
            </a:tbl>
          </a:graphicData>
        </a:graphic>
      </p:graphicFrame>
      <p:sp>
        <p:nvSpPr>
          <p:cNvPr id="8" name="Action Button: Return 7">
            <a:hlinkClick r:id="rId4" action="ppaction://hlinksldjump" highlightClick="1"/>
            <a:extLst>
              <a:ext uri="{FF2B5EF4-FFF2-40B4-BE49-F238E27FC236}">
                <a16:creationId xmlns:a16="http://schemas.microsoft.com/office/drawing/2014/main" id="{9FCE8D4B-D7AC-4743-9B87-FF4C5540826F}"/>
              </a:ext>
            </a:extLst>
          </p:cNvPr>
          <p:cNvSpPr/>
          <p:nvPr/>
        </p:nvSpPr>
        <p:spPr>
          <a:xfrm>
            <a:off x="594008" y="5996350"/>
            <a:ext cx="360000" cy="360000"/>
          </a:xfrm>
          <a:prstGeom prst="actionButtonReturn">
            <a:avLst/>
          </a:prstGeom>
          <a:solidFill>
            <a:srgbClr val="32747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endParaRPr lang="en-GB" sz="1400" b="1" dirty="0">
              <a:solidFill>
                <a:schemeClr val="tx1">
                  <a:lumMod val="65000"/>
                  <a:lumOff val="35000"/>
                </a:schemeClr>
              </a:solidFill>
              <a:latin typeface="Arial" panose="020B0604020202020204" pitchFamily="34" charset="0"/>
              <a:cs typeface="Arial" panose="020B0604020202020204" pitchFamily="34" charset="0"/>
            </a:endParaRPr>
          </a:p>
        </p:txBody>
      </p:sp>
      <p:pic>
        <p:nvPicPr>
          <p:cNvPr id="10" name="Picture Placeholder 9" descr="Graphical user interface, text  Description automatically generated">
            <a:extLst>
              <a:ext uri="{FF2B5EF4-FFF2-40B4-BE49-F238E27FC236}">
                <a16:creationId xmlns:a16="http://schemas.microsoft.com/office/drawing/2014/main" id="{BD085091-AC14-4984-BEA2-73E9409C32A5}"/>
              </a:ext>
            </a:extLst>
          </p:cNvPr>
          <p:cNvPicPr>
            <a:picLocks noGrp="1" noChangeAspect="1"/>
          </p:cNvPicPr>
          <p:nvPr>
            <p:ph type="pic" sz="quarter" idx="12"/>
          </p:nvPr>
        </p:nvPicPr>
        <p:blipFill>
          <a:blip r:embed="rId5">
            <a:extLst>
              <a:ext uri="{28A0092B-C50C-407E-A947-70E740481C1C}">
                <a14:useLocalDpi xmlns:a14="http://schemas.microsoft.com/office/drawing/2010/main" val="0"/>
              </a:ext>
            </a:extLst>
          </a:blip>
          <a:srcRect t="63" b="63"/>
          <a:stretch>
            <a:fillRect/>
          </a:stretch>
        </p:blipFill>
        <p:spPr/>
      </p:pic>
    </p:spTree>
    <p:extLst>
      <p:ext uri="{BB962C8B-B14F-4D97-AF65-F5344CB8AC3E}">
        <p14:creationId xmlns:p14="http://schemas.microsoft.com/office/powerpoint/2010/main" val="836469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2:5</a:t>
            </a:r>
          </a:p>
        </p:txBody>
      </p:sp>
      <p:sp>
        <p:nvSpPr>
          <p:cNvPr id="3" name="TextBox 2">
            <a:extLst>
              <a:ext uri="{FF2B5EF4-FFF2-40B4-BE49-F238E27FC236}">
                <a16:creationId xmlns:a16="http://schemas.microsoft.com/office/drawing/2014/main" id="{452CDABD-DCA6-4326-8738-2E1572DBCE57}"/>
              </a:ext>
            </a:extLst>
          </p:cNvPr>
          <p:cNvSpPr txBox="1"/>
          <p:nvPr/>
        </p:nvSpPr>
        <p:spPr bwMode="auto">
          <a:xfrm>
            <a:off x="2187751" y="920309"/>
            <a:ext cx="78164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72 sticks shared equally between 3 children. How many sticks each?</a:t>
            </a:r>
            <a:endParaRPr lang="en-GB" sz="2000" dirty="0">
              <a:solidFill>
                <a:srgbClr val="FF0000"/>
              </a:solidFill>
              <a:latin typeface="Myriad Pro Semibold" charset="0"/>
              <a:ea typeface="Myriad Pro Semibold" charset="0"/>
              <a:cs typeface="Myriad Pro Semibold" charset="0"/>
            </a:endParaRPr>
          </a:p>
        </p:txBody>
      </p:sp>
      <p:grpSp>
        <p:nvGrpSpPr>
          <p:cNvPr id="8" name="Group 7">
            <a:extLst>
              <a:ext uri="{FF2B5EF4-FFF2-40B4-BE49-F238E27FC236}">
                <a16:creationId xmlns:a16="http://schemas.microsoft.com/office/drawing/2014/main" id="{2B48D6F4-4E0E-4444-A262-7510C45BD922}"/>
              </a:ext>
            </a:extLst>
          </p:cNvPr>
          <p:cNvGrpSpPr/>
          <p:nvPr/>
        </p:nvGrpSpPr>
        <p:grpSpPr>
          <a:xfrm>
            <a:off x="5086751" y="1515420"/>
            <a:ext cx="2018501" cy="461665"/>
            <a:chOff x="3646804" y="1515419"/>
            <a:chExt cx="2018501" cy="461665"/>
          </a:xfrm>
        </p:grpSpPr>
        <p:sp>
          <p:nvSpPr>
            <p:cNvPr id="4" name="TextBox 3">
              <a:extLst>
                <a:ext uri="{FF2B5EF4-FFF2-40B4-BE49-F238E27FC236}">
                  <a16:creationId xmlns:a16="http://schemas.microsoft.com/office/drawing/2014/main" id="{28C8BDF2-17E5-4E27-AF8A-44C62F74330C}"/>
                </a:ext>
              </a:extLst>
            </p:cNvPr>
            <p:cNvSpPr txBox="1"/>
            <p:nvPr/>
          </p:nvSpPr>
          <p:spPr bwMode="auto">
            <a:xfrm>
              <a:off x="3646804" y="1524945"/>
              <a:ext cx="13708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72  ÷  3  =</a:t>
              </a:r>
              <a:endParaRPr lang="en-GB" sz="2000" dirty="0">
                <a:solidFill>
                  <a:srgbClr val="C00000"/>
                </a:solidFill>
                <a:latin typeface="Myriad Pro Semibold" charset="0"/>
                <a:ea typeface="Myriad Pro Semibold" charset="0"/>
                <a:cs typeface="Myriad Pro Semibold" charset="0"/>
              </a:endParaRPr>
            </a:p>
          </p:txBody>
        </p:sp>
        <p:sp>
          <p:nvSpPr>
            <p:cNvPr id="5" name="Rectangle 4">
              <a:extLst>
                <a:ext uri="{FF2B5EF4-FFF2-40B4-BE49-F238E27FC236}">
                  <a16:creationId xmlns:a16="http://schemas.microsoft.com/office/drawing/2014/main" id="{0995B3F4-B2CF-4B4A-851D-4C97AB36F39A}"/>
                </a:ext>
              </a:extLst>
            </p:cNvPr>
            <p:cNvSpPr/>
            <p:nvPr/>
          </p:nvSpPr>
          <p:spPr bwMode="auto">
            <a:xfrm>
              <a:off x="5203640" y="1515419"/>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sp>
        <p:nvSpPr>
          <p:cNvPr id="6" name="TextBox 5">
            <a:extLst>
              <a:ext uri="{FF2B5EF4-FFF2-40B4-BE49-F238E27FC236}">
                <a16:creationId xmlns:a16="http://schemas.microsoft.com/office/drawing/2014/main" id="{DFDA4298-65B3-4B3D-9061-D5343DF9B7AF}"/>
              </a:ext>
            </a:extLst>
          </p:cNvPr>
          <p:cNvSpPr txBox="1"/>
          <p:nvPr/>
        </p:nvSpPr>
        <p:spPr bwMode="auto">
          <a:xfrm>
            <a:off x="3564619" y="2140760"/>
            <a:ext cx="506279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1 – write the divisor and the dividend:</a:t>
            </a:r>
            <a:endParaRPr lang="en-GB" sz="2000" dirty="0">
              <a:solidFill>
                <a:srgbClr val="FF0000"/>
              </a:solidFill>
              <a:latin typeface="Myriad Pro Semibold" charset="0"/>
              <a:ea typeface="Myriad Pro Semibold" charset="0"/>
              <a:cs typeface="Myriad Pro Semibold" charset="0"/>
            </a:endParaRPr>
          </a:p>
        </p:txBody>
      </p:sp>
      <p:pic>
        <p:nvPicPr>
          <p:cNvPr id="38" name="Image 37"/>
          <p:cNvPicPr>
            <a:picLocks noChangeAspect="1"/>
          </p:cNvPicPr>
          <p:nvPr/>
        </p:nvPicPr>
        <p:blipFill>
          <a:blip r:embed="rId3" cstate="print"/>
          <a:stretch>
            <a:fillRect/>
          </a:stretch>
        </p:blipFill>
        <p:spPr>
          <a:xfrm>
            <a:off x="3526272" y="2633409"/>
            <a:ext cx="1328400" cy="885600"/>
          </a:xfrm>
          <a:prstGeom prst="rect">
            <a:avLst/>
          </a:prstGeom>
        </p:spPr>
      </p:pic>
      <p:sp>
        <p:nvSpPr>
          <p:cNvPr id="41" name="Rectangle 40">
            <a:extLst>
              <a:ext uri="{FF2B5EF4-FFF2-40B4-BE49-F238E27FC236}">
                <a16:creationId xmlns:a16="http://schemas.microsoft.com/office/drawing/2014/main" id="{D4168B37-DCC3-4212-9207-D683546BF8BC}"/>
              </a:ext>
            </a:extLst>
          </p:cNvPr>
          <p:cNvSpPr/>
          <p:nvPr/>
        </p:nvSpPr>
        <p:spPr bwMode="auto">
          <a:xfrm>
            <a:off x="3824288" y="2669382"/>
            <a:ext cx="797718" cy="295275"/>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nvGrpSpPr>
          <p:cNvPr id="43" name="Group 42">
            <a:extLst>
              <a:ext uri="{FF2B5EF4-FFF2-40B4-BE49-F238E27FC236}">
                <a16:creationId xmlns:a16="http://schemas.microsoft.com/office/drawing/2014/main" id="{DF130F91-A00D-4A34-A37F-1DA692203C61}"/>
              </a:ext>
            </a:extLst>
          </p:cNvPr>
          <p:cNvGrpSpPr/>
          <p:nvPr/>
        </p:nvGrpSpPr>
        <p:grpSpPr>
          <a:xfrm>
            <a:off x="6157906" y="2957294"/>
            <a:ext cx="2507822" cy="1771188"/>
            <a:chOff x="4633906" y="2957294"/>
            <a:chExt cx="2507822" cy="1771188"/>
          </a:xfrm>
        </p:grpSpPr>
        <p:pic>
          <p:nvPicPr>
            <p:cNvPr id="22" name="Picture 21" descr="A close up of a logo  Description automatically generated">
              <a:extLst>
                <a:ext uri="{FF2B5EF4-FFF2-40B4-BE49-F238E27FC236}">
                  <a16:creationId xmlns:a16="http://schemas.microsoft.com/office/drawing/2014/main" id="{C55A714F-B02C-469A-A62F-619A7D4E767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82220" y="2964656"/>
              <a:ext cx="2259508" cy="428958"/>
            </a:xfrm>
            <a:prstGeom prst="rect">
              <a:avLst/>
            </a:prstGeom>
          </p:spPr>
        </p:pic>
        <p:pic>
          <p:nvPicPr>
            <p:cNvPr id="24" name="Picture 23" descr="A picture containing clipart  Description automatically generated">
              <a:extLst>
                <a:ext uri="{FF2B5EF4-FFF2-40B4-BE49-F238E27FC236}">
                  <a16:creationId xmlns:a16="http://schemas.microsoft.com/office/drawing/2014/main" id="{B144CD2E-7B89-4D0F-8CA6-C5D920254F0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17111" y="3024338"/>
              <a:ext cx="224454" cy="224454"/>
            </a:xfrm>
            <a:prstGeom prst="rect">
              <a:avLst/>
            </a:prstGeom>
          </p:spPr>
        </p:pic>
        <p:pic>
          <p:nvPicPr>
            <p:cNvPr id="26" name="Picture 25">
              <a:extLst>
                <a:ext uri="{FF2B5EF4-FFF2-40B4-BE49-F238E27FC236}">
                  <a16:creationId xmlns:a16="http://schemas.microsoft.com/office/drawing/2014/main" id="{40EED4BA-E5B6-4D34-BC4A-527621F0451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78987" y="3024338"/>
              <a:ext cx="224454" cy="224454"/>
            </a:xfrm>
            <a:prstGeom prst="rect">
              <a:avLst/>
            </a:prstGeom>
          </p:spPr>
        </p:pic>
        <p:pic>
          <p:nvPicPr>
            <p:cNvPr id="31" name="Picture 30" descr="A picture containing clipart  Description automatically generated">
              <a:extLst>
                <a:ext uri="{FF2B5EF4-FFF2-40B4-BE49-F238E27FC236}">
                  <a16:creationId xmlns:a16="http://schemas.microsoft.com/office/drawing/2014/main" id="{55281D67-A1F9-4AEE-836F-AC270784902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17111" y="3270953"/>
              <a:ext cx="224454" cy="224454"/>
            </a:xfrm>
            <a:prstGeom prst="rect">
              <a:avLst/>
            </a:prstGeom>
          </p:spPr>
        </p:pic>
        <p:pic>
          <p:nvPicPr>
            <p:cNvPr id="32" name="Picture 31" descr="A picture containing clipart  Description automatically generated">
              <a:extLst>
                <a:ext uri="{FF2B5EF4-FFF2-40B4-BE49-F238E27FC236}">
                  <a16:creationId xmlns:a16="http://schemas.microsoft.com/office/drawing/2014/main" id="{6ADCF70F-90B2-46D8-A562-228DE4A6E08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17111" y="3517568"/>
              <a:ext cx="224454" cy="224454"/>
            </a:xfrm>
            <a:prstGeom prst="rect">
              <a:avLst/>
            </a:prstGeom>
          </p:spPr>
        </p:pic>
        <p:pic>
          <p:nvPicPr>
            <p:cNvPr id="33" name="Picture 32" descr="A picture containing clipart  Description automatically generated">
              <a:extLst>
                <a:ext uri="{FF2B5EF4-FFF2-40B4-BE49-F238E27FC236}">
                  <a16:creationId xmlns:a16="http://schemas.microsoft.com/office/drawing/2014/main" id="{33D76EBD-8591-4628-A17D-EF235136ABD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17111" y="3764183"/>
              <a:ext cx="224454" cy="224454"/>
            </a:xfrm>
            <a:prstGeom prst="rect">
              <a:avLst/>
            </a:prstGeom>
          </p:spPr>
        </p:pic>
        <p:pic>
          <p:nvPicPr>
            <p:cNvPr id="34" name="Picture 33" descr="A picture containing clipart  Description automatically generated">
              <a:extLst>
                <a:ext uri="{FF2B5EF4-FFF2-40B4-BE49-F238E27FC236}">
                  <a16:creationId xmlns:a16="http://schemas.microsoft.com/office/drawing/2014/main" id="{338F3639-8555-401B-98CE-645989F00AB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17111" y="4010798"/>
              <a:ext cx="224454" cy="224454"/>
            </a:xfrm>
            <a:prstGeom prst="rect">
              <a:avLst/>
            </a:prstGeom>
          </p:spPr>
        </p:pic>
        <p:pic>
          <p:nvPicPr>
            <p:cNvPr id="35" name="Picture 34" descr="A picture containing clipart  Description automatically generated">
              <a:extLst>
                <a:ext uri="{FF2B5EF4-FFF2-40B4-BE49-F238E27FC236}">
                  <a16:creationId xmlns:a16="http://schemas.microsoft.com/office/drawing/2014/main" id="{7941F214-3D38-434A-AFDA-EA570F6AD1D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17111" y="4257413"/>
              <a:ext cx="224454" cy="224454"/>
            </a:xfrm>
            <a:prstGeom prst="rect">
              <a:avLst/>
            </a:prstGeom>
          </p:spPr>
        </p:pic>
        <p:pic>
          <p:nvPicPr>
            <p:cNvPr id="36" name="Picture 35" descr="A picture containing clipart  Description automatically generated">
              <a:extLst>
                <a:ext uri="{FF2B5EF4-FFF2-40B4-BE49-F238E27FC236}">
                  <a16:creationId xmlns:a16="http://schemas.microsoft.com/office/drawing/2014/main" id="{F408F290-CFC5-4BD1-B9D8-546BBAEC40B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17111" y="4504028"/>
              <a:ext cx="224454" cy="224454"/>
            </a:xfrm>
            <a:prstGeom prst="rect">
              <a:avLst/>
            </a:prstGeom>
          </p:spPr>
        </p:pic>
        <p:pic>
          <p:nvPicPr>
            <p:cNvPr id="37" name="Picture 36">
              <a:extLst>
                <a:ext uri="{FF2B5EF4-FFF2-40B4-BE49-F238E27FC236}">
                  <a16:creationId xmlns:a16="http://schemas.microsoft.com/office/drawing/2014/main" id="{F3E735B0-17FC-4577-98B7-DBE48A48BF7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78987" y="3270953"/>
              <a:ext cx="224454" cy="224454"/>
            </a:xfrm>
            <a:prstGeom prst="rect">
              <a:avLst/>
            </a:prstGeom>
          </p:spPr>
        </p:pic>
        <p:sp>
          <p:nvSpPr>
            <p:cNvPr id="42" name="TextBox 41">
              <a:extLst>
                <a:ext uri="{FF2B5EF4-FFF2-40B4-BE49-F238E27FC236}">
                  <a16:creationId xmlns:a16="http://schemas.microsoft.com/office/drawing/2014/main" id="{10F1BEC2-CFC9-4366-BA33-6AAA1865790B}"/>
                </a:ext>
              </a:extLst>
            </p:cNvPr>
            <p:cNvSpPr txBox="1"/>
            <p:nvPr/>
          </p:nvSpPr>
          <p:spPr bwMode="auto">
            <a:xfrm>
              <a:off x="4633906" y="2957294"/>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3</a:t>
              </a:r>
              <a:endParaRPr lang="en-GB" sz="2000" dirty="0">
                <a:solidFill>
                  <a:srgbClr val="C00000"/>
                </a:solidFill>
                <a:latin typeface="Myriad Pro" panose="020B0503030403020204" pitchFamily="34" charset="0"/>
                <a:ea typeface="Myriad Pro Semibold" charset="0"/>
                <a:cs typeface="Myriad Pro Semibold" charset="0"/>
              </a:endParaRPr>
            </a:p>
          </p:txBody>
        </p:sp>
      </p:grpSp>
      <p:sp>
        <p:nvSpPr>
          <p:cNvPr id="10" name="Rectangle 9">
            <a:extLst>
              <a:ext uri="{FF2B5EF4-FFF2-40B4-BE49-F238E27FC236}">
                <a16:creationId xmlns:a16="http://schemas.microsoft.com/office/drawing/2014/main" id="{CE8AE436-0805-4552-A71E-35D3F1F3B312}"/>
              </a:ext>
            </a:extLst>
          </p:cNvPr>
          <p:cNvSpPr/>
          <p:nvPr/>
        </p:nvSpPr>
        <p:spPr bwMode="auto">
          <a:xfrm>
            <a:off x="3689771" y="2957294"/>
            <a:ext cx="133427" cy="514869"/>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nvGrpSpPr>
          <p:cNvPr id="25" name="Group 24">
            <a:extLst>
              <a:ext uri="{FF2B5EF4-FFF2-40B4-BE49-F238E27FC236}">
                <a16:creationId xmlns:a16="http://schemas.microsoft.com/office/drawing/2014/main" id="{649EB488-CAB0-4C56-832A-987121852892}"/>
              </a:ext>
            </a:extLst>
          </p:cNvPr>
          <p:cNvGrpSpPr/>
          <p:nvPr/>
        </p:nvGrpSpPr>
        <p:grpSpPr>
          <a:xfrm>
            <a:off x="3341811" y="2937937"/>
            <a:ext cx="1458860" cy="564329"/>
            <a:chOff x="3733049" y="5315443"/>
            <a:chExt cx="1458860" cy="564329"/>
          </a:xfrm>
        </p:grpSpPr>
        <p:grpSp>
          <p:nvGrpSpPr>
            <p:cNvPr id="27" name="Group 26">
              <a:extLst>
                <a:ext uri="{FF2B5EF4-FFF2-40B4-BE49-F238E27FC236}">
                  <a16:creationId xmlns:a16="http://schemas.microsoft.com/office/drawing/2014/main" id="{1C7BC5CF-80F8-4A96-BE1B-C3CAB357549A}"/>
                </a:ext>
              </a:extLst>
            </p:cNvPr>
            <p:cNvGrpSpPr/>
            <p:nvPr/>
          </p:nvGrpSpPr>
          <p:grpSpPr>
            <a:xfrm>
              <a:off x="4085070" y="5365750"/>
              <a:ext cx="1106839" cy="507156"/>
              <a:chOff x="4085070" y="5365750"/>
              <a:chExt cx="1106839" cy="507156"/>
            </a:xfrm>
            <a:solidFill>
              <a:schemeClr val="bg1"/>
            </a:solidFill>
          </p:grpSpPr>
          <p:sp>
            <p:nvSpPr>
              <p:cNvPr id="39" name="Rectangle 38">
                <a:extLst>
                  <a:ext uri="{FF2B5EF4-FFF2-40B4-BE49-F238E27FC236}">
                    <a16:creationId xmlns:a16="http://schemas.microsoft.com/office/drawing/2014/main" id="{32F22AA6-EF36-4549-B2CD-ADF8DF1662F8}"/>
                  </a:ext>
                </a:extLst>
              </p:cNvPr>
              <p:cNvSpPr/>
              <p:nvPr/>
            </p:nvSpPr>
            <p:spPr bwMode="auto">
              <a:xfrm>
                <a:off x="4085070" y="5365750"/>
                <a:ext cx="1106839" cy="52965"/>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40" name="Rectangle 39">
                <a:extLst>
                  <a:ext uri="{FF2B5EF4-FFF2-40B4-BE49-F238E27FC236}">
                    <a16:creationId xmlns:a16="http://schemas.microsoft.com/office/drawing/2014/main" id="{6D023D0E-1AFC-4393-900C-55CE21DC49E3}"/>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28" name="Group 27">
              <a:extLst>
                <a:ext uri="{FF2B5EF4-FFF2-40B4-BE49-F238E27FC236}">
                  <a16:creationId xmlns:a16="http://schemas.microsoft.com/office/drawing/2014/main" id="{3FF9DC0A-A8C1-4665-B57B-D392E87AA689}"/>
                </a:ext>
              </a:extLst>
            </p:cNvPr>
            <p:cNvGrpSpPr/>
            <p:nvPr/>
          </p:nvGrpSpPr>
          <p:grpSpPr>
            <a:xfrm>
              <a:off x="3733049" y="5315443"/>
              <a:ext cx="1434410" cy="564329"/>
              <a:chOff x="3722832" y="5310208"/>
              <a:chExt cx="1434410" cy="564329"/>
            </a:xfrm>
          </p:grpSpPr>
          <p:cxnSp>
            <p:nvCxnSpPr>
              <p:cNvPr id="29" name="Straight Connector 28">
                <a:extLst>
                  <a:ext uri="{FF2B5EF4-FFF2-40B4-BE49-F238E27FC236}">
                    <a16:creationId xmlns:a16="http://schemas.microsoft.com/office/drawing/2014/main" id="{8CAC3F00-8018-4145-B645-AB0963D5E015}"/>
                  </a:ext>
                </a:extLst>
              </p:cNvPr>
              <p:cNvCxnSpPr/>
              <p:nvPr/>
            </p:nvCxnSpPr>
            <p:spPr bwMode="auto">
              <a:xfrm>
                <a:off x="4095242" y="5385595"/>
                <a:ext cx="1062000"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0" name="Arc 29">
                <a:extLst>
                  <a:ext uri="{FF2B5EF4-FFF2-40B4-BE49-F238E27FC236}">
                    <a16:creationId xmlns:a16="http://schemas.microsoft.com/office/drawing/2014/main" id="{584AB8A9-FAD8-47F5-A96A-DF38C0A58A56}"/>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nvGrpSpPr>
          <p:cNvPr id="44" name="Group 43">
            <a:extLst>
              <a:ext uri="{FF2B5EF4-FFF2-40B4-BE49-F238E27FC236}">
                <a16:creationId xmlns:a16="http://schemas.microsoft.com/office/drawing/2014/main" id="{EA285DB2-D7BB-4E90-A2BC-C34E7A93836B}"/>
              </a:ext>
            </a:extLst>
          </p:cNvPr>
          <p:cNvGrpSpPr>
            <a:grpSpLocks noChangeAspect="1"/>
          </p:cNvGrpSpPr>
          <p:nvPr/>
        </p:nvGrpSpPr>
        <p:grpSpPr>
          <a:xfrm>
            <a:off x="6043973" y="2896923"/>
            <a:ext cx="2640444" cy="578710"/>
            <a:chOff x="3733049" y="5315443"/>
            <a:chExt cx="2604314" cy="570792"/>
          </a:xfrm>
        </p:grpSpPr>
        <p:grpSp>
          <p:nvGrpSpPr>
            <p:cNvPr id="45" name="Group 44">
              <a:extLst>
                <a:ext uri="{FF2B5EF4-FFF2-40B4-BE49-F238E27FC236}">
                  <a16:creationId xmlns:a16="http://schemas.microsoft.com/office/drawing/2014/main" id="{17762C69-BD01-4B9E-83E3-0F834EE80646}"/>
                </a:ext>
              </a:extLst>
            </p:cNvPr>
            <p:cNvGrpSpPr/>
            <p:nvPr/>
          </p:nvGrpSpPr>
          <p:grpSpPr>
            <a:xfrm>
              <a:off x="4085069" y="5354684"/>
              <a:ext cx="2252294" cy="531551"/>
              <a:chOff x="4085069" y="5354684"/>
              <a:chExt cx="2252294" cy="531551"/>
            </a:xfrm>
            <a:solidFill>
              <a:schemeClr val="bg1"/>
            </a:solidFill>
          </p:grpSpPr>
          <p:sp>
            <p:nvSpPr>
              <p:cNvPr id="49" name="Rectangle 48">
                <a:extLst>
                  <a:ext uri="{FF2B5EF4-FFF2-40B4-BE49-F238E27FC236}">
                    <a16:creationId xmlns:a16="http://schemas.microsoft.com/office/drawing/2014/main" id="{7E66A9F0-5E10-4DE9-8BBD-DCEA50630267}"/>
                  </a:ext>
                </a:extLst>
              </p:cNvPr>
              <p:cNvSpPr/>
              <p:nvPr/>
            </p:nvSpPr>
            <p:spPr bwMode="auto">
              <a:xfrm>
                <a:off x="4085069" y="5354684"/>
                <a:ext cx="2252294" cy="64031"/>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50" name="Rectangle 49">
                <a:extLst>
                  <a:ext uri="{FF2B5EF4-FFF2-40B4-BE49-F238E27FC236}">
                    <a16:creationId xmlns:a16="http://schemas.microsoft.com/office/drawing/2014/main" id="{B7D4B533-C72F-4F5B-9EA7-F65D35D41BEC}"/>
                  </a:ext>
                </a:extLst>
              </p:cNvPr>
              <p:cNvSpPr/>
              <p:nvPr/>
            </p:nvSpPr>
            <p:spPr bwMode="auto">
              <a:xfrm rot="5400000">
                <a:off x="3875409"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46" name="Group 45">
              <a:extLst>
                <a:ext uri="{FF2B5EF4-FFF2-40B4-BE49-F238E27FC236}">
                  <a16:creationId xmlns:a16="http://schemas.microsoft.com/office/drawing/2014/main" id="{99D572B7-01CE-443B-A999-709A6BFAA33A}"/>
                </a:ext>
              </a:extLst>
            </p:cNvPr>
            <p:cNvGrpSpPr/>
            <p:nvPr/>
          </p:nvGrpSpPr>
          <p:grpSpPr>
            <a:xfrm>
              <a:off x="3733049" y="5315443"/>
              <a:ext cx="2585883" cy="564329"/>
              <a:chOff x="3722832" y="5310208"/>
              <a:chExt cx="2585883" cy="564329"/>
            </a:xfrm>
          </p:grpSpPr>
          <p:cxnSp>
            <p:nvCxnSpPr>
              <p:cNvPr id="47" name="Straight Connector 46">
                <a:extLst>
                  <a:ext uri="{FF2B5EF4-FFF2-40B4-BE49-F238E27FC236}">
                    <a16:creationId xmlns:a16="http://schemas.microsoft.com/office/drawing/2014/main" id="{A9CCC315-3723-4F9A-9435-AC782FD79A96}"/>
                  </a:ext>
                </a:extLst>
              </p:cNvPr>
              <p:cNvCxnSpPr/>
              <p:nvPr/>
            </p:nvCxnSpPr>
            <p:spPr bwMode="auto">
              <a:xfrm>
                <a:off x="4095242" y="5385595"/>
                <a:ext cx="2213473"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8" name="Arc 47">
                <a:extLst>
                  <a:ext uri="{FF2B5EF4-FFF2-40B4-BE49-F238E27FC236}">
                    <a16:creationId xmlns:a16="http://schemas.microsoft.com/office/drawing/2014/main" id="{852769CF-A4DA-41BC-8E30-446378DF7346}"/>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Tree>
    <p:extLst>
      <p:ext uri="{BB962C8B-B14F-4D97-AF65-F5344CB8AC3E}">
        <p14:creationId xmlns:p14="http://schemas.microsoft.com/office/powerpoint/2010/main" val="41391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par>
                                <p:cTn id="18" presetID="10" presetClass="entr" presetSubtype="0" fill="hold" nodeType="with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fade">
                                      <p:cBhvr>
                                        <p:cTn id="20" dur="500"/>
                                        <p:tgtEl>
                                          <p:spTgt spid="38"/>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43"/>
                                        </p:tgtEl>
                                        <p:attrNameLst>
                                          <p:attrName>style.visibility</p:attrName>
                                        </p:attrNameLst>
                                      </p:cBhvr>
                                      <p:to>
                                        <p:strVal val="visible"/>
                                      </p:to>
                                    </p:set>
                                    <p:animEffect transition="in" filter="fade">
                                      <p:cBhvr>
                                        <p:cTn id="24" dur="500"/>
                                        <p:tgtEl>
                                          <p:spTgt spid="43"/>
                                        </p:tgtEl>
                                      </p:cBhvr>
                                    </p:animEffect>
                                  </p:childTnLst>
                                </p:cTn>
                              </p:par>
                              <p:par>
                                <p:cTn id="25" presetID="10" presetClass="entr" presetSubtype="0" fill="hold"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2:5</a:t>
            </a:r>
          </a:p>
        </p:txBody>
      </p:sp>
      <p:sp>
        <p:nvSpPr>
          <p:cNvPr id="3" name="TextBox 2">
            <a:extLst>
              <a:ext uri="{FF2B5EF4-FFF2-40B4-BE49-F238E27FC236}">
                <a16:creationId xmlns:a16="http://schemas.microsoft.com/office/drawing/2014/main" id="{452CDABD-DCA6-4326-8738-2E1572DBCE57}"/>
              </a:ext>
            </a:extLst>
          </p:cNvPr>
          <p:cNvSpPr txBox="1"/>
          <p:nvPr/>
        </p:nvSpPr>
        <p:spPr bwMode="auto">
          <a:xfrm>
            <a:off x="2187751" y="920309"/>
            <a:ext cx="78164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72 sticks shared equally between 3 children. How many sticks each?</a:t>
            </a:r>
            <a:endParaRPr lang="en-GB" sz="2000" dirty="0">
              <a:solidFill>
                <a:srgbClr val="FF0000"/>
              </a:solidFill>
              <a:latin typeface="Myriad Pro Semibold" charset="0"/>
              <a:ea typeface="Myriad Pro Semibold" charset="0"/>
              <a:cs typeface="Myriad Pro Semibold" charset="0"/>
            </a:endParaRPr>
          </a:p>
        </p:txBody>
      </p:sp>
      <p:sp>
        <p:nvSpPr>
          <p:cNvPr id="6" name="TextBox 5">
            <a:extLst>
              <a:ext uri="{FF2B5EF4-FFF2-40B4-BE49-F238E27FC236}">
                <a16:creationId xmlns:a16="http://schemas.microsoft.com/office/drawing/2014/main" id="{DFDA4298-65B3-4B3D-9061-D5343DF9B7AF}"/>
              </a:ext>
            </a:extLst>
          </p:cNvPr>
          <p:cNvSpPr txBox="1"/>
          <p:nvPr/>
        </p:nvSpPr>
        <p:spPr bwMode="auto">
          <a:xfrm>
            <a:off x="3564619" y="2140760"/>
            <a:ext cx="506279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1 – write the divisor and the dividend:</a:t>
            </a:r>
            <a:endParaRPr lang="en-GB" sz="2000" dirty="0">
              <a:solidFill>
                <a:srgbClr val="FF0000"/>
              </a:solidFill>
              <a:latin typeface="Myriad Pro Semibold" charset="0"/>
              <a:ea typeface="Myriad Pro Semibold" charset="0"/>
              <a:cs typeface="Myriad Pro Semibold" charset="0"/>
            </a:endParaRPr>
          </a:p>
        </p:txBody>
      </p:sp>
      <p:pic>
        <p:nvPicPr>
          <p:cNvPr id="28" name="Picture 27" descr="A close up of a logo  Description automatically generated">
            <a:extLst>
              <a:ext uri="{FF2B5EF4-FFF2-40B4-BE49-F238E27FC236}">
                <a16:creationId xmlns:a16="http://schemas.microsoft.com/office/drawing/2014/main" id="{22026FF8-EBC8-4DB6-9E26-FD4E49C0CC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09095" y="2996620"/>
            <a:ext cx="289297" cy="773120"/>
          </a:xfrm>
          <a:prstGeom prst="rect">
            <a:avLst/>
          </a:prstGeom>
        </p:spPr>
      </p:pic>
      <p:pic>
        <p:nvPicPr>
          <p:cNvPr id="38" name="Image 37"/>
          <p:cNvPicPr>
            <a:picLocks noChangeAspect="1"/>
          </p:cNvPicPr>
          <p:nvPr/>
        </p:nvPicPr>
        <p:blipFill>
          <a:blip r:embed="rId4" cstate="print"/>
          <a:stretch>
            <a:fillRect/>
          </a:stretch>
        </p:blipFill>
        <p:spPr>
          <a:xfrm>
            <a:off x="3526272" y="2633409"/>
            <a:ext cx="1328400" cy="885600"/>
          </a:xfrm>
          <a:prstGeom prst="rect">
            <a:avLst/>
          </a:prstGeom>
        </p:spPr>
      </p:pic>
      <p:pic>
        <p:nvPicPr>
          <p:cNvPr id="39" name="Picture 38" descr="A close up of a logo  Description automatically generated">
            <a:extLst>
              <a:ext uri="{FF2B5EF4-FFF2-40B4-BE49-F238E27FC236}">
                <a16:creationId xmlns:a16="http://schemas.microsoft.com/office/drawing/2014/main" id="{0B92182F-8832-4C4E-AF7E-770606FC9ED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06220" y="2964656"/>
            <a:ext cx="2259508" cy="428958"/>
          </a:xfrm>
          <a:prstGeom prst="rect">
            <a:avLst/>
          </a:prstGeom>
        </p:spPr>
      </p:pic>
      <p:pic>
        <p:nvPicPr>
          <p:cNvPr id="41" name="Picture 40">
            <a:extLst>
              <a:ext uri="{FF2B5EF4-FFF2-40B4-BE49-F238E27FC236}">
                <a16:creationId xmlns:a16="http://schemas.microsoft.com/office/drawing/2014/main" id="{99BABFAE-C505-43F8-8BA5-359179BEC7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02987" y="3024338"/>
            <a:ext cx="224454" cy="224454"/>
          </a:xfrm>
          <a:prstGeom prst="rect">
            <a:avLst/>
          </a:prstGeom>
        </p:spPr>
      </p:pic>
      <p:grpSp>
        <p:nvGrpSpPr>
          <p:cNvPr id="12" name="Group 11">
            <a:extLst>
              <a:ext uri="{FF2B5EF4-FFF2-40B4-BE49-F238E27FC236}">
                <a16:creationId xmlns:a16="http://schemas.microsoft.com/office/drawing/2014/main" id="{B01C7093-8D90-4D25-AD55-75706DD96933}"/>
              </a:ext>
            </a:extLst>
          </p:cNvPr>
          <p:cNvGrpSpPr/>
          <p:nvPr/>
        </p:nvGrpSpPr>
        <p:grpSpPr>
          <a:xfrm>
            <a:off x="6841111" y="3024338"/>
            <a:ext cx="224454" cy="717684"/>
            <a:chOff x="5317111" y="3024338"/>
            <a:chExt cx="224454" cy="717684"/>
          </a:xfrm>
        </p:grpSpPr>
        <p:pic>
          <p:nvPicPr>
            <p:cNvPr id="40" name="Picture 39" descr="A picture containing clipart  Description automatically generated">
              <a:extLst>
                <a:ext uri="{FF2B5EF4-FFF2-40B4-BE49-F238E27FC236}">
                  <a16:creationId xmlns:a16="http://schemas.microsoft.com/office/drawing/2014/main" id="{27071D8D-CB64-4B0D-8FBC-CD43FD22CDF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3024338"/>
              <a:ext cx="224454" cy="224454"/>
            </a:xfrm>
            <a:prstGeom prst="rect">
              <a:avLst/>
            </a:prstGeom>
          </p:spPr>
        </p:pic>
        <p:pic>
          <p:nvPicPr>
            <p:cNvPr id="42" name="Picture 41" descr="A picture containing clipart  Description automatically generated">
              <a:extLst>
                <a:ext uri="{FF2B5EF4-FFF2-40B4-BE49-F238E27FC236}">
                  <a16:creationId xmlns:a16="http://schemas.microsoft.com/office/drawing/2014/main" id="{FCBA48F5-4DA3-4592-A288-000FC31F25D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3270953"/>
              <a:ext cx="224454" cy="224454"/>
            </a:xfrm>
            <a:prstGeom prst="rect">
              <a:avLst/>
            </a:prstGeom>
          </p:spPr>
        </p:pic>
        <p:pic>
          <p:nvPicPr>
            <p:cNvPr id="43" name="Picture 42" descr="A picture containing clipart  Description automatically generated">
              <a:extLst>
                <a:ext uri="{FF2B5EF4-FFF2-40B4-BE49-F238E27FC236}">
                  <a16:creationId xmlns:a16="http://schemas.microsoft.com/office/drawing/2014/main" id="{F16787F7-5767-4536-940F-7D5666E8C26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3517568"/>
              <a:ext cx="224454" cy="224454"/>
            </a:xfrm>
            <a:prstGeom prst="rect">
              <a:avLst/>
            </a:prstGeom>
          </p:spPr>
        </p:pic>
      </p:grpSp>
      <p:grpSp>
        <p:nvGrpSpPr>
          <p:cNvPr id="14" name="Group 13">
            <a:extLst>
              <a:ext uri="{FF2B5EF4-FFF2-40B4-BE49-F238E27FC236}">
                <a16:creationId xmlns:a16="http://schemas.microsoft.com/office/drawing/2014/main" id="{541B036B-F6BF-4595-AC66-1C0106BC0FA7}"/>
              </a:ext>
            </a:extLst>
          </p:cNvPr>
          <p:cNvGrpSpPr/>
          <p:nvPr/>
        </p:nvGrpSpPr>
        <p:grpSpPr>
          <a:xfrm>
            <a:off x="6841111" y="3764183"/>
            <a:ext cx="224454" cy="717684"/>
            <a:chOff x="5317111" y="3764183"/>
            <a:chExt cx="224454" cy="717684"/>
          </a:xfrm>
        </p:grpSpPr>
        <p:pic>
          <p:nvPicPr>
            <p:cNvPr id="44" name="Picture 43" descr="A picture containing clipart  Description automatically generated">
              <a:extLst>
                <a:ext uri="{FF2B5EF4-FFF2-40B4-BE49-F238E27FC236}">
                  <a16:creationId xmlns:a16="http://schemas.microsoft.com/office/drawing/2014/main" id="{5C0AC8C2-A31F-4DA7-A30C-750F538A547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3764183"/>
              <a:ext cx="224454" cy="224454"/>
            </a:xfrm>
            <a:prstGeom prst="rect">
              <a:avLst/>
            </a:prstGeom>
          </p:spPr>
        </p:pic>
        <p:pic>
          <p:nvPicPr>
            <p:cNvPr id="45" name="Picture 44" descr="A picture containing clipart  Description automatically generated">
              <a:extLst>
                <a:ext uri="{FF2B5EF4-FFF2-40B4-BE49-F238E27FC236}">
                  <a16:creationId xmlns:a16="http://schemas.microsoft.com/office/drawing/2014/main" id="{FCBFC673-C08F-4E4B-9F1B-B7508CD6C06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4010798"/>
              <a:ext cx="224454" cy="224454"/>
            </a:xfrm>
            <a:prstGeom prst="rect">
              <a:avLst/>
            </a:prstGeom>
          </p:spPr>
        </p:pic>
        <p:pic>
          <p:nvPicPr>
            <p:cNvPr id="46" name="Picture 45" descr="A picture containing clipart  Description automatically generated">
              <a:extLst>
                <a:ext uri="{FF2B5EF4-FFF2-40B4-BE49-F238E27FC236}">
                  <a16:creationId xmlns:a16="http://schemas.microsoft.com/office/drawing/2014/main" id="{C2FF60BC-06BE-45C7-A7B8-B0D6AA5B9A9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4257413"/>
              <a:ext cx="224454" cy="224454"/>
            </a:xfrm>
            <a:prstGeom prst="rect">
              <a:avLst/>
            </a:prstGeom>
          </p:spPr>
        </p:pic>
      </p:grpSp>
      <p:pic>
        <p:nvPicPr>
          <p:cNvPr id="47" name="Picture 46" descr="A picture containing clipart  Description automatically generated">
            <a:extLst>
              <a:ext uri="{FF2B5EF4-FFF2-40B4-BE49-F238E27FC236}">
                <a16:creationId xmlns:a16="http://schemas.microsoft.com/office/drawing/2014/main" id="{26955888-6E20-4A06-A4C4-F14EC1695D5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41111" y="4504028"/>
            <a:ext cx="224454" cy="224454"/>
          </a:xfrm>
          <a:prstGeom prst="rect">
            <a:avLst/>
          </a:prstGeom>
        </p:spPr>
      </p:pic>
      <p:pic>
        <p:nvPicPr>
          <p:cNvPr id="48" name="Picture 47">
            <a:extLst>
              <a:ext uri="{FF2B5EF4-FFF2-40B4-BE49-F238E27FC236}">
                <a16:creationId xmlns:a16="http://schemas.microsoft.com/office/drawing/2014/main" id="{CFFFAF1D-E359-4C29-8519-F7E1167D439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02987" y="3270953"/>
            <a:ext cx="224454" cy="224454"/>
          </a:xfrm>
          <a:prstGeom prst="rect">
            <a:avLst/>
          </a:prstGeom>
        </p:spPr>
      </p:pic>
      <p:sp>
        <p:nvSpPr>
          <p:cNvPr id="49" name="TextBox 48">
            <a:extLst>
              <a:ext uri="{FF2B5EF4-FFF2-40B4-BE49-F238E27FC236}">
                <a16:creationId xmlns:a16="http://schemas.microsoft.com/office/drawing/2014/main" id="{707FF9BE-F7AA-49E7-BB5D-E0A1BE0319E9}"/>
              </a:ext>
            </a:extLst>
          </p:cNvPr>
          <p:cNvSpPr txBox="1"/>
          <p:nvPr/>
        </p:nvSpPr>
        <p:spPr bwMode="auto">
          <a:xfrm>
            <a:off x="6157906" y="2957294"/>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3</a:t>
            </a:r>
            <a:endParaRPr lang="en-GB" sz="2000" dirty="0">
              <a:solidFill>
                <a:srgbClr val="C00000"/>
              </a:solidFill>
              <a:latin typeface="Myriad Pro" panose="020B0503030403020204" pitchFamily="34" charset="0"/>
              <a:ea typeface="Myriad Pro Semibold" charset="0"/>
              <a:cs typeface="Myriad Pro Semibold" charset="0"/>
            </a:endParaRPr>
          </a:p>
        </p:txBody>
      </p:sp>
      <p:sp>
        <p:nvSpPr>
          <p:cNvPr id="62" name="TextBox 61">
            <a:extLst>
              <a:ext uri="{FF2B5EF4-FFF2-40B4-BE49-F238E27FC236}">
                <a16:creationId xmlns:a16="http://schemas.microsoft.com/office/drawing/2014/main" id="{8A4B59FD-C8F1-40F5-92BB-98F936CCA90B}"/>
              </a:ext>
            </a:extLst>
          </p:cNvPr>
          <p:cNvSpPr txBox="1"/>
          <p:nvPr/>
        </p:nvSpPr>
        <p:spPr bwMode="auto">
          <a:xfrm>
            <a:off x="4534292" y="5610225"/>
            <a:ext cx="312341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70C0"/>
                </a:solidFill>
                <a:latin typeface="Myriad Pro Semibold" charset="0"/>
                <a:ea typeface="Myriad Pro Semibold" charset="0"/>
                <a:cs typeface="Myriad Pro Semibold" charset="0"/>
              </a:rPr>
              <a:t>7 tens ÷ 3 = 2 tens r 1 ten</a:t>
            </a:r>
          </a:p>
        </p:txBody>
      </p:sp>
      <p:pic>
        <p:nvPicPr>
          <p:cNvPr id="8" name="Image 7"/>
          <p:cNvPicPr>
            <a:picLocks noChangeAspect="1"/>
          </p:cNvPicPr>
          <p:nvPr/>
        </p:nvPicPr>
        <p:blipFill>
          <a:blip r:embed="rId8" cstate="print"/>
          <a:stretch>
            <a:fillRect/>
          </a:stretch>
        </p:blipFill>
        <p:spPr>
          <a:xfrm>
            <a:off x="3526272" y="2633409"/>
            <a:ext cx="1328400" cy="885600"/>
          </a:xfrm>
          <a:prstGeom prst="rect">
            <a:avLst/>
          </a:prstGeom>
        </p:spPr>
      </p:pic>
      <p:sp>
        <p:nvSpPr>
          <p:cNvPr id="64" name="TextBox 63">
            <a:extLst>
              <a:ext uri="{FF2B5EF4-FFF2-40B4-BE49-F238E27FC236}">
                <a16:creationId xmlns:a16="http://schemas.microsoft.com/office/drawing/2014/main" id="{B308B250-81DA-4608-971D-98E31511009B}"/>
              </a:ext>
            </a:extLst>
          </p:cNvPr>
          <p:cNvSpPr txBox="1"/>
          <p:nvPr/>
        </p:nvSpPr>
        <p:spPr bwMode="auto">
          <a:xfrm>
            <a:off x="4715463" y="2142040"/>
            <a:ext cx="276107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2 – share the 10s:</a:t>
            </a:r>
            <a:endParaRPr lang="en-GB" sz="2000" dirty="0">
              <a:solidFill>
                <a:srgbClr val="FF0000"/>
              </a:solidFill>
              <a:latin typeface="Myriad Pro Semibold" charset="0"/>
              <a:ea typeface="Myriad Pro Semibold" charset="0"/>
              <a:cs typeface="Myriad Pro Semibold" charset="0"/>
            </a:endParaRPr>
          </a:p>
        </p:txBody>
      </p:sp>
      <p:pic>
        <p:nvPicPr>
          <p:cNvPr id="10" name="Image 9"/>
          <p:cNvPicPr>
            <a:picLocks noChangeAspect="1"/>
          </p:cNvPicPr>
          <p:nvPr/>
        </p:nvPicPr>
        <p:blipFill>
          <a:blip r:embed="rId9" cstate="print"/>
          <a:stretch>
            <a:fillRect/>
          </a:stretch>
        </p:blipFill>
        <p:spPr>
          <a:xfrm>
            <a:off x="3526272" y="2633409"/>
            <a:ext cx="1328400" cy="885600"/>
          </a:xfrm>
          <a:prstGeom prst="rect">
            <a:avLst/>
          </a:prstGeom>
        </p:spPr>
      </p:pic>
      <p:sp>
        <p:nvSpPr>
          <p:cNvPr id="65" name="Rectangle 64">
            <a:extLst>
              <a:ext uri="{FF2B5EF4-FFF2-40B4-BE49-F238E27FC236}">
                <a16:creationId xmlns:a16="http://schemas.microsoft.com/office/drawing/2014/main" id="{D0672437-ACA1-4E90-89B2-C45FE64F6C3A}"/>
              </a:ext>
            </a:extLst>
          </p:cNvPr>
          <p:cNvSpPr/>
          <p:nvPr/>
        </p:nvSpPr>
        <p:spPr bwMode="auto">
          <a:xfrm>
            <a:off x="3824288" y="2669382"/>
            <a:ext cx="797718" cy="295275"/>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nvGrpSpPr>
          <p:cNvPr id="66" name="Group 65">
            <a:extLst>
              <a:ext uri="{FF2B5EF4-FFF2-40B4-BE49-F238E27FC236}">
                <a16:creationId xmlns:a16="http://schemas.microsoft.com/office/drawing/2014/main" id="{C076C575-0243-4455-B2CA-47E6DD47977B}"/>
              </a:ext>
            </a:extLst>
          </p:cNvPr>
          <p:cNvGrpSpPr/>
          <p:nvPr/>
        </p:nvGrpSpPr>
        <p:grpSpPr>
          <a:xfrm>
            <a:off x="6542715" y="3024338"/>
            <a:ext cx="224454" cy="717684"/>
            <a:chOff x="5317111" y="3024338"/>
            <a:chExt cx="224454" cy="717684"/>
          </a:xfrm>
        </p:grpSpPr>
        <p:pic>
          <p:nvPicPr>
            <p:cNvPr id="67" name="Picture 66" descr="A picture containing clipart  Description automatically generated">
              <a:extLst>
                <a:ext uri="{FF2B5EF4-FFF2-40B4-BE49-F238E27FC236}">
                  <a16:creationId xmlns:a16="http://schemas.microsoft.com/office/drawing/2014/main" id="{F5DDA9B1-74D0-4457-9F09-269F7E29E6C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3024338"/>
              <a:ext cx="224454" cy="224454"/>
            </a:xfrm>
            <a:prstGeom prst="rect">
              <a:avLst/>
            </a:prstGeom>
          </p:spPr>
        </p:pic>
        <p:pic>
          <p:nvPicPr>
            <p:cNvPr id="68" name="Picture 67" descr="A picture containing clipart  Description automatically generated">
              <a:extLst>
                <a:ext uri="{FF2B5EF4-FFF2-40B4-BE49-F238E27FC236}">
                  <a16:creationId xmlns:a16="http://schemas.microsoft.com/office/drawing/2014/main" id="{05709DE7-B9DC-4A4A-A500-DA72FFAA85F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3270953"/>
              <a:ext cx="224454" cy="224454"/>
            </a:xfrm>
            <a:prstGeom prst="rect">
              <a:avLst/>
            </a:prstGeom>
          </p:spPr>
        </p:pic>
        <p:pic>
          <p:nvPicPr>
            <p:cNvPr id="69" name="Picture 68" descr="A picture containing clipart  Description automatically generated">
              <a:extLst>
                <a:ext uri="{FF2B5EF4-FFF2-40B4-BE49-F238E27FC236}">
                  <a16:creationId xmlns:a16="http://schemas.microsoft.com/office/drawing/2014/main" id="{43BDD03A-E3D1-4D3B-9244-F25FC87CE0C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3517568"/>
              <a:ext cx="224454" cy="224454"/>
            </a:xfrm>
            <a:prstGeom prst="rect">
              <a:avLst/>
            </a:prstGeom>
          </p:spPr>
        </p:pic>
      </p:grpSp>
      <p:grpSp>
        <p:nvGrpSpPr>
          <p:cNvPr id="70" name="Group 69">
            <a:extLst>
              <a:ext uri="{FF2B5EF4-FFF2-40B4-BE49-F238E27FC236}">
                <a16:creationId xmlns:a16="http://schemas.microsoft.com/office/drawing/2014/main" id="{6D4AD0AE-4ED6-4349-A404-6F2A3EF7D98E}"/>
              </a:ext>
            </a:extLst>
          </p:cNvPr>
          <p:cNvGrpSpPr/>
          <p:nvPr/>
        </p:nvGrpSpPr>
        <p:grpSpPr>
          <a:xfrm>
            <a:off x="6841111" y="3024338"/>
            <a:ext cx="224454" cy="717684"/>
            <a:chOff x="5317111" y="3764183"/>
            <a:chExt cx="224454" cy="717684"/>
          </a:xfrm>
        </p:grpSpPr>
        <p:pic>
          <p:nvPicPr>
            <p:cNvPr id="71" name="Picture 70" descr="A picture containing clipart  Description automatically generated">
              <a:extLst>
                <a:ext uri="{FF2B5EF4-FFF2-40B4-BE49-F238E27FC236}">
                  <a16:creationId xmlns:a16="http://schemas.microsoft.com/office/drawing/2014/main" id="{64B31AA7-EE34-467F-BD06-4D27AF6E932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3764183"/>
              <a:ext cx="224454" cy="224454"/>
            </a:xfrm>
            <a:prstGeom prst="rect">
              <a:avLst/>
            </a:prstGeom>
          </p:spPr>
        </p:pic>
        <p:pic>
          <p:nvPicPr>
            <p:cNvPr id="72" name="Picture 71" descr="A picture containing clipart  Description automatically generated">
              <a:extLst>
                <a:ext uri="{FF2B5EF4-FFF2-40B4-BE49-F238E27FC236}">
                  <a16:creationId xmlns:a16="http://schemas.microsoft.com/office/drawing/2014/main" id="{39AB6529-0E46-4743-8AFA-F816C4CF149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4010798"/>
              <a:ext cx="224454" cy="224454"/>
            </a:xfrm>
            <a:prstGeom prst="rect">
              <a:avLst/>
            </a:prstGeom>
          </p:spPr>
        </p:pic>
        <p:pic>
          <p:nvPicPr>
            <p:cNvPr id="73" name="Picture 72" descr="A picture containing clipart  Description automatically generated">
              <a:extLst>
                <a:ext uri="{FF2B5EF4-FFF2-40B4-BE49-F238E27FC236}">
                  <a16:creationId xmlns:a16="http://schemas.microsoft.com/office/drawing/2014/main" id="{57A30738-10BD-4F97-946C-6E1DBCCC03E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4257413"/>
              <a:ext cx="224454" cy="224454"/>
            </a:xfrm>
            <a:prstGeom prst="rect">
              <a:avLst/>
            </a:prstGeom>
          </p:spPr>
        </p:pic>
      </p:grpSp>
      <p:pic>
        <p:nvPicPr>
          <p:cNvPr id="74" name="Picture 73" descr="A picture containing clipart  Description automatically generated">
            <a:extLst>
              <a:ext uri="{FF2B5EF4-FFF2-40B4-BE49-F238E27FC236}">
                <a16:creationId xmlns:a16="http://schemas.microsoft.com/office/drawing/2014/main" id="{90666854-46A4-4A6B-8AAD-FF4627016DB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34381" y="3024338"/>
            <a:ext cx="224454" cy="224454"/>
          </a:xfrm>
          <a:prstGeom prst="rect">
            <a:avLst/>
          </a:prstGeom>
        </p:spPr>
      </p:pic>
      <p:sp>
        <p:nvSpPr>
          <p:cNvPr id="75" name="TextBox 74">
            <a:extLst>
              <a:ext uri="{FF2B5EF4-FFF2-40B4-BE49-F238E27FC236}">
                <a16:creationId xmlns:a16="http://schemas.microsoft.com/office/drawing/2014/main" id="{CBFE4D74-1A3A-455D-88E0-3F21DBFE3898}"/>
              </a:ext>
            </a:extLst>
          </p:cNvPr>
          <p:cNvSpPr txBox="1"/>
          <p:nvPr/>
        </p:nvSpPr>
        <p:spPr bwMode="auto">
          <a:xfrm>
            <a:off x="6634748" y="2625016"/>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70C0"/>
                </a:solidFill>
                <a:latin typeface="Myriad Pro" panose="020B0503030403020204" pitchFamily="34" charset="0"/>
                <a:ea typeface="Myriad Pro Semibold" charset="0"/>
                <a:cs typeface="Myriad Pro Semibold" charset="0"/>
              </a:rPr>
              <a:t>2</a:t>
            </a:r>
          </a:p>
        </p:txBody>
      </p:sp>
      <p:pic>
        <p:nvPicPr>
          <p:cNvPr id="80" name="Picture 79" descr="A close up of a logo  Description automatically generated">
            <a:extLst>
              <a:ext uri="{FF2B5EF4-FFF2-40B4-BE49-F238E27FC236}">
                <a16:creationId xmlns:a16="http://schemas.microsoft.com/office/drawing/2014/main" id="{19D2716F-B8DC-414C-A822-AC1EFC4E46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09041" y="2996620"/>
            <a:ext cx="289297" cy="773120"/>
          </a:xfrm>
          <a:prstGeom prst="rect">
            <a:avLst/>
          </a:prstGeom>
        </p:spPr>
      </p:pic>
      <p:sp>
        <p:nvSpPr>
          <p:cNvPr id="81" name="Rectangle 80">
            <a:extLst>
              <a:ext uri="{FF2B5EF4-FFF2-40B4-BE49-F238E27FC236}">
                <a16:creationId xmlns:a16="http://schemas.microsoft.com/office/drawing/2014/main" id="{A6EDDA8E-B9FF-4D1D-B4AE-87FFDD3ED714}"/>
              </a:ext>
            </a:extLst>
          </p:cNvPr>
          <p:cNvSpPr/>
          <p:nvPr/>
        </p:nvSpPr>
        <p:spPr bwMode="auto">
          <a:xfrm>
            <a:off x="4282679" y="2669382"/>
            <a:ext cx="337467" cy="295275"/>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nvGrpSpPr>
          <p:cNvPr id="50" name="Group 49">
            <a:extLst>
              <a:ext uri="{FF2B5EF4-FFF2-40B4-BE49-F238E27FC236}">
                <a16:creationId xmlns:a16="http://schemas.microsoft.com/office/drawing/2014/main" id="{F7970446-A976-4A32-B615-0E54B7F80801}"/>
              </a:ext>
            </a:extLst>
          </p:cNvPr>
          <p:cNvGrpSpPr/>
          <p:nvPr/>
        </p:nvGrpSpPr>
        <p:grpSpPr>
          <a:xfrm>
            <a:off x="5086751" y="1515420"/>
            <a:ext cx="2018501" cy="461665"/>
            <a:chOff x="3646804" y="1515419"/>
            <a:chExt cx="2018501" cy="461665"/>
          </a:xfrm>
        </p:grpSpPr>
        <p:sp>
          <p:nvSpPr>
            <p:cNvPr id="51" name="TextBox 50">
              <a:extLst>
                <a:ext uri="{FF2B5EF4-FFF2-40B4-BE49-F238E27FC236}">
                  <a16:creationId xmlns:a16="http://schemas.microsoft.com/office/drawing/2014/main" id="{0A23E42D-AA4C-4368-8184-C8ED46E62847}"/>
                </a:ext>
              </a:extLst>
            </p:cNvPr>
            <p:cNvSpPr txBox="1"/>
            <p:nvPr/>
          </p:nvSpPr>
          <p:spPr bwMode="auto">
            <a:xfrm>
              <a:off x="3646804" y="1524945"/>
              <a:ext cx="13708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72  ÷  3  =</a:t>
              </a:r>
              <a:endParaRPr lang="en-GB" sz="2000" dirty="0">
                <a:solidFill>
                  <a:srgbClr val="C00000"/>
                </a:solidFill>
                <a:latin typeface="Myriad Pro Semibold" charset="0"/>
                <a:ea typeface="Myriad Pro Semibold" charset="0"/>
                <a:cs typeface="Myriad Pro Semibold" charset="0"/>
              </a:endParaRPr>
            </a:p>
          </p:txBody>
        </p:sp>
        <p:sp>
          <p:nvSpPr>
            <p:cNvPr id="52" name="Rectangle 51">
              <a:extLst>
                <a:ext uri="{FF2B5EF4-FFF2-40B4-BE49-F238E27FC236}">
                  <a16:creationId xmlns:a16="http://schemas.microsoft.com/office/drawing/2014/main" id="{48023F84-0FB6-41FA-A8C2-94CEC50AD8ED}"/>
                </a:ext>
              </a:extLst>
            </p:cNvPr>
            <p:cNvSpPr/>
            <p:nvPr/>
          </p:nvSpPr>
          <p:spPr bwMode="auto">
            <a:xfrm>
              <a:off x="5203640" y="1515419"/>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53" name="Group 52">
            <a:extLst>
              <a:ext uri="{FF2B5EF4-FFF2-40B4-BE49-F238E27FC236}">
                <a16:creationId xmlns:a16="http://schemas.microsoft.com/office/drawing/2014/main" id="{B97012A3-AD28-4146-8899-86962820CDCC}"/>
              </a:ext>
            </a:extLst>
          </p:cNvPr>
          <p:cNvGrpSpPr/>
          <p:nvPr/>
        </p:nvGrpSpPr>
        <p:grpSpPr>
          <a:xfrm>
            <a:off x="3341811" y="2937937"/>
            <a:ext cx="1458860" cy="564329"/>
            <a:chOff x="3733049" y="5315443"/>
            <a:chExt cx="1458860" cy="564329"/>
          </a:xfrm>
        </p:grpSpPr>
        <p:grpSp>
          <p:nvGrpSpPr>
            <p:cNvPr id="54" name="Group 53">
              <a:extLst>
                <a:ext uri="{FF2B5EF4-FFF2-40B4-BE49-F238E27FC236}">
                  <a16:creationId xmlns:a16="http://schemas.microsoft.com/office/drawing/2014/main" id="{65ADCB0B-946A-4FC9-9E73-CF18C4C43521}"/>
                </a:ext>
              </a:extLst>
            </p:cNvPr>
            <p:cNvGrpSpPr/>
            <p:nvPr/>
          </p:nvGrpSpPr>
          <p:grpSpPr>
            <a:xfrm>
              <a:off x="4085070" y="5365750"/>
              <a:ext cx="1106839" cy="507156"/>
              <a:chOff x="4085070" y="5365750"/>
              <a:chExt cx="1106839" cy="507156"/>
            </a:xfrm>
            <a:solidFill>
              <a:schemeClr val="bg1"/>
            </a:solidFill>
          </p:grpSpPr>
          <p:sp>
            <p:nvSpPr>
              <p:cNvPr id="58" name="Rectangle 57">
                <a:extLst>
                  <a:ext uri="{FF2B5EF4-FFF2-40B4-BE49-F238E27FC236}">
                    <a16:creationId xmlns:a16="http://schemas.microsoft.com/office/drawing/2014/main" id="{26F47936-1672-4B1A-91AF-CBB1614C4DC0}"/>
                  </a:ext>
                </a:extLst>
              </p:cNvPr>
              <p:cNvSpPr/>
              <p:nvPr/>
            </p:nvSpPr>
            <p:spPr bwMode="auto">
              <a:xfrm>
                <a:off x="4085070" y="5365750"/>
                <a:ext cx="1106839" cy="52965"/>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59" name="Rectangle 58">
                <a:extLst>
                  <a:ext uri="{FF2B5EF4-FFF2-40B4-BE49-F238E27FC236}">
                    <a16:creationId xmlns:a16="http://schemas.microsoft.com/office/drawing/2014/main" id="{292F652B-F65E-431C-A9AD-40C3A7D5EBF7}"/>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55" name="Group 54">
              <a:extLst>
                <a:ext uri="{FF2B5EF4-FFF2-40B4-BE49-F238E27FC236}">
                  <a16:creationId xmlns:a16="http://schemas.microsoft.com/office/drawing/2014/main" id="{B2BB3430-5D2F-49F2-9454-895415519908}"/>
                </a:ext>
              </a:extLst>
            </p:cNvPr>
            <p:cNvGrpSpPr/>
            <p:nvPr/>
          </p:nvGrpSpPr>
          <p:grpSpPr>
            <a:xfrm>
              <a:off x="3733049" y="5315443"/>
              <a:ext cx="1434410" cy="564329"/>
              <a:chOff x="3722832" y="5310208"/>
              <a:chExt cx="1434410" cy="564329"/>
            </a:xfrm>
          </p:grpSpPr>
          <p:cxnSp>
            <p:nvCxnSpPr>
              <p:cNvPr id="56" name="Straight Connector 55">
                <a:extLst>
                  <a:ext uri="{FF2B5EF4-FFF2-40B4-BE49-F238E27FC236}">
                    <a16:creationId xmlns:a16="http://schemas.microsoft.com/office/drawing/2014/main" id="{99329757-8298-44E4-B8E8-782BC6C1EFB0}"/>
                  </a:ext>
                </a:extLst>
              </p:cNvPr>
              <p:cNvCxnSpPr/>
              <p:nvPr/>
            </p:nvCxnSpPr>
            <p:spPr bwMode="auto">
              <a:xfrm>
                <a:off x="4095242" y="5385595"/>
                <a:ext cx="1062000"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7" name="Arc 56">
                <a:extLst>
                  <a:ext uri="{FF2B5EF4-FFF2-40B4-BE49-F238E27FC236}">
                    <a16:creationId xmlns:a16="http://schemas.microsoft.com/office/drawing/2014/main" id="{77D9DA5C-B9DD-4C2E-88B7-C6E891521493}"/>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nvGrpSpPr>
          <p:cNvPr id="60" name="Group 59">
            <a:extLst>
              <a:ext uri="{FF2B5EF4-FFF2-40B4-BE49-F238E27FC236}">
                <a16:creationId xmlns:a16="http://schemas.microsoft.com/office/drawing/2014/main" id="{0BB438B5-D2AB-49C5-89A4-A367973E431F}"/>
              </a:ext>
            </a:extLst>
          </p:cNvPr>
          <p:cNvGrpSpPr>
            <a:grpSpLocks noChangeAspect="1"/>
          </p:cNvGrpSpPr>
          <p:nvPr/>
        </p:nvGrpSpPr>
        <p:grpSpPr>
          <a:xfrm>
            <a:off x="6043973" y="2896923"/>
            <a:ext cx="2640444" cy="578710"/>
            <a:chOff x="3733049" y="5315443"/>
            <a:chExt cx="2604314" cy="570792"/>
          </a:xfrm>
        </p:grpSpPr>
        <p:grpSp>
          <p:nvGrpSpPr>
            <p:cNvPr id="61" name="Group 60">
              <a:extLst>
                <a:ext uri="{FF2B5EF4-FFF2-40B4-BE49-F238E27FC236}">
                  <a16:creationId xmlns:a16="http://schemas.microsoft.com/office/drawing/2014/main" id="{E64A61A7-82E5-430A-A7FA-FF467E6F8C51}"/>
                </a:ext>
              </a:extLst>
            </p:cNvPr>
            <p:cNvGrpSpPr/>
            <p:nvPr/>
          </p:nvGrpSpPr>
          <p:grpSpPr>
            <a:xfrm>
              <a:off x="4085069" y="5354684"/>
              <a:ext cx="2252294" cy="531551"/>
              <a:chOff x="4085069" y="5354684"/>
              <a:chExt cx="2252294" cy="531551"/>
            </a:xfrm>
            <a:solidFill>
              <a:schemeClr val="bg1"/>
            </a:solidFill>
          </p:grpSpPr>
          <p:sp>
            <p:nvSpPr>
              <p:cNvPr id="78" name="Rectangle 77">
                <a:extLst>
                  <a:ext uri="{FF2B5EF4-FFF2-40B4-BE49-F238E27FC236}">
                    <a16:creationId xmlns:a16="http://schemas.microsoft.com/office/drawing/2014/main" id="{C9C746B7-EF55-47B4-B780-3189BEE2A0B6}"/>
                  </a:ext>
                </a:extLst>
              </p:cNvPr>
              <p:cNvSpPr/>
              <p:nvPr/>
            </p:nvSpPr>
            <p:spPr bwMode="auto">
              <a:xfrm>
                <a:off x="4085069" y="5354684"/>
                <a:ext cx="2252294" cy="64031"/>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79" name="Rectangle 78">
                <a:extLst>
                  <a:ext uri="{FF2B5EF4-FFF2-40B4-BE49-F238E27FC236}">
                    <a16:creationId xmlns:a16="http://schemas.microsoft.com/office/drawing/2014/main" id="{ED2EA4AB-8D5E-4162-B6AB-62C2A737F68B}"/>
                  </a:ext>
                </a:extLst>
              </p:cNvPr>
              <p:cNvSpPr/>
              <p:nvPr/>
            </p:nvSpPr>
            <p:spPr bwMode="auto">
              <a:xfrm rot="5400000">
                <a:off x="3875409"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63" name="Group 62">
              <a:extLst>
                <a:ext uri="{FF2B5EF4-FFF2-40B4-BE49-F238E27FC236}">
                  <a16:creationId xmlns:a16="http://schemas.microsoft.com/office/drawing/2014/main" id="{88618F9B-340D-4780-AABE-F3932B363749}"/>
                </a:ext>
              </a:extLst>
            </p:cNvPr>
            <p:cNvGrpSpPr/>
            <p:nvPr/>
          </p:nvGrpSpPr>
          <p:grpSpPr>
            <a:xfrm>
              <a:off x="3733049" y="5315443"/>
              <a:ext cx="2585883" cy="564329"/>
              <a:chOff x="3722832" y="5310208"/>
              <a:chExt cx="2585883" cy="564329"/>
            </a:xfrm>
          </p:grpSpPr>
          <p:cxnSp>
            <p:nvCxnSpPr>
              <p:cNvPr id="76" name="Straight Connector 75">
                <a:extLst>
                  <a:ext uri="{FF2B5EF4-FFF2-40B4-BE49-F238E27FC236}">
                    <a16:creationId xmlns:a16="http://schemas.microsoft.com/office/drawing/2014/main" id="{86FC3DEA-716D-403E-8195-F7D01E1C41E7}"/>
                  </a:ext>
                </a:extLst>
              </p:cNvPr>
              <p:cNvCxnSpPr/>
              <p:nvPr/>
            </p:nvCxnSpPr>
            <p:spPr bwMode="auto">
              <a:xfrm>
                <a:off x="4095242" y="5385595"/>
                <a:ext cx="2213473"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7" name="Arc 76">
                <a:extLst>
                  <a:ext uri="{FF2B5EF4-FFF2-40B4-BE49-F238E27FC236}">
                    <a16:creationId xmlns:a16="http://schemas.microsoft.com/office/drawing/2014/main" id="{84916F77-8FBF-4B01-B574-1029DC5585C7}"/>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Tree>
    <p:extLst>
      <p:ext uri="{BB962C8B-B14F-4D97-AF65-F5344CB8AC3E}">
        <p14:creationId xmlns:p14="http://schemas.microsoft.com/office/powerpoint/2010/main" val="2102090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4"/>
                                        </p:tgtEl>
                                        <p:attrNameLst>
                                          <p:attrName>style.visibility</p:attrName>
                                        </p:attrNameLst>
                                      </p:cBhvr>
                                      <p:to>
                                        <p:strVal val="visible"/>
                                      </p:to>
                                    </p:set>
                                    <p:animEffect transition="in" filter="fade">
                                      <p:cBhvr>
                                        <p:cTn id="11" dur="500"/>
                                        <p:tgtEl>
                                          <p:spTgt spid="6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xit" presetSubtype="0" fill="hold" nodeType="withEffect">
                                  <p:stCondLst>
                                    <p:cond delay="0"/>
                                  </p:stCondLst>
                                  <p:childTnLst>
                                    <p:animEffect transition="out" filter="fade">
                                      <p:cBhvr>
                                        <p:cTn id="18" dur="500"/>
                                        <p:tgtEl>
                                          <p:spTgt spid="38"/>
                                        </p:tgtEl>
                                      </p:cBhvr>
                                    </p:animEffect>
                                    <p:set>
                                      <p:cBhvr>
                                        <p:cTn id="19" dur="1" fill="hold">
                                          <p:stCondLst>
                                            <p:cond delay="499"/>
                                          </p:stCondLst>
                                        </p:cTn>
                                        <p:tgtEl>
                                          <p:spTgt spid="38"/>
                                        </p:tgtEl>
                                        <p:attrNameLst>
                                          <p:attrName>style.visibility</p:attrName>
                                        </p:attrNameLst>
                                      </p:cBhvr>
                                      <p:to>
                                        <p:strVal val="hidden"/>
                                      </p:to>
                                    </p:set>
                                  </p:childTnLst>
                                </p:cTn>
                              </p:par>
                            </p:childTnLst>
                          </p:cTn>
                        </p:par>
                        <p:par>
                          <p:cTn id="20" fill="hold">
                            <p:stCondLst>
                              <p:cond delay="500"/>
                            </p:stCondLst>
                            <p:childTnLst>
                              <p:par>
                                <p:cTn id="21" presetID="35" presetClass="path" presetSubtype="0" accel="50000" fill="hold" nodeType="afterEffect">
                                  <p:stCondLst>
                                    <p:cond delay="0"/>
                                  </p:stCondLst>
                                  <p:childTnLst>
                                    <p:animMotion origin="layout" path="M -2.5E-6 2.96296E-6 L -0.02539 -0.00116 " pathEditMode="relative" rAng="0" ptsTypes="AA">
                                      <p:cBhvr>
                                        <p:cTn id="22" dur="1000" fill="hold"/>
                                        <p:tgtEl>
                                          <p:spTgt spid="70"/>
                                        </p:tgtEl>
                                        <p:attrNameLst>
                                          <p:attrName>ppt_x</p:attrName>
                                          <p:attrName>ppt_y</p:attrName>
                                        </p:attrNameLst>
                                      </p:cBhvr>
                                      <p:rCtr x="-1276" y="-69"/>
                                    </p:animMotion>
                                  </p:childTnLst>
                                </p:cTn>
                              </p:par>
                            </p:childTnLst>
                          </p:cTn>
                        </p:par>
                        <p:par>
                          <p:cTn id="23" fill="hold">
                            <p:stCondLst>
                              <p:cond delay="1500"/>
                            </p:stCondLst>
                            <p:childTnLst>
                              <p:par>
                                <p:cTn id="24" presetID="1" presetClass="exit" presetSubtype="0" fill="hold" nodeType="afterEffect">
                                  <p:stCondLst>
                                    <p:cond delay="0"/>
                                  </p:stCondLst>
                                  <p:childTnLst>
                                    <p:set>
                                      <p:cBhvr>
                                        <p:cTn id="25" dur="1" fill="hold">
                                          <p:stCondLst>
                                            <p:cond delay="0"/>
                                          </p:stCondLst>
                                        </p:cTn>
                                        <p:tgtEl>
                                          <p:spTgt spid="70"/>
                                        </p:tgtEl>
                                        <p:attrNameLst>
                                          <p:attrName>style.visibility</p:attrName>
                                        </p:attrNameLst>
                                      </p:cBhvr>
                                      <p:to>
                                        <p:strVal val="hidden"/>
                                      </p:to>
                                    </p:set>
                                  </p:childTnLst>
                                </p:cTn>
                              </p:par>
                              <p:par>
                                <p:cTn id="26" presetID="1" presetClass="entr" presetSubtype="0" fill="hold" nodeType="withEffect">
                                  <p:stCondLst>
                                    <p:cond delay="0"/>
                                  </p:stCondLst>
                                  <p:childTnLst>
                                    <p:set>
                                      <p:cBhvr>
                                        <p:cTn id="27" dur="1" fill="hold">
                                          <p:stCondLst>
                                            <p:cond delay="0"/>
                                          </p:stCondLst>
                                        </p:cTn>
                                        <p:tgtEl>
                                          <p:spTgt spid="66"/>
                                        </p:tgtEl>
                                        <p:attrNameLst>
                                          <p:attrName>style.visibility</p:attrName>
                                        </p:attrNameLst>
                                      </p:cBhvr>
                                      <p:to>
                                        <p:strVal val="visible"/>
                                      </p:to>
                                    </p:set>
                                  </p:childTnLst>
                                </p:cTn>
                              </p:par>
                            </p:childTnLst>
                          </p:cTn>
                        </p:par>
                        <p:par>
                          <p:cTn id="28" fill="hold">
                            <p:stCondLst>
                              <p:cond delay="1500"/>
                            </p:stCondLst>
                            <p:childTnLst>
                              <p:par>
                                <p:cTn id="29" presetID="10" presetClass="entr" presetSubtype="0" fill="hold"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childTnLst>
                          </p:cTn>
                        </p:par>
                        <p:par>
                          <p:cTn id="32" fill="hold">
                            <p:stCondLst>
                              <p:cond delay="2000"/>
                            </p:stCondLst>
                            <p:childTnLst>
                              <p:par>
                                <p:cTn id="33" presetID="64" presetClass="path" presetSubtype="0" accel="50000" fill="hold" nodeType="afterEffect">
                                  <p:stCondLst>
                                    <p:cond delay="0"/>
                                  </p:stCondLst>
                                  <p:childTnLst>
                                    <p:animMotion origin="layout" path="M 1.11022E-16 2.59259E-6 L -0.00017 -0.1081 " pathEditMode="relative" rAng="0" ptsTypes="AA">
                                      <p:cBhvr>
                                        <p:cTn id="34" dur="1000" fill="hold"/>
                                        <p:tgtEl>
                                          <p:spTgt spid="14"/>
                                        </p:tgtEl>
                                        <p:attrNameLst>
                                          <p:attrName>ppt_x</p:attrName>
                                          <p:attrName>ppt_y</p:attrName>
                                        </p:attrNameLst>
                                      </p:cBhvr>
                                      <p:rCtr x="-17" y="-5417"/>
                                    </p:animMotion>
                                  </p:childTnLst>
                                </p:cTn>
                              </p:par>
                            </p:childTnLst>
                          </p:cTn>
                        </p:par>
                        <p:par>
                          <p:cTn id="35" fill="hold">
                            <p:stCondLst>
                              <p:cond delay="3000"/>
                            </p:stCondLst>
                            <p:childTnLst>
                              <p:par>
                                <p:cTn id="36" presetID="1" presetClass="exit" presetSubtype="0" fill="hold" nodeType="afterEffect">
                                  <p:stCondLst>
                                    <p:cond delay="0"/>
                                  </p:stCondLst>
                                  <p:childTnLst>
                                    <p:set>
                                      <p:cBhvr>
                                        <p:cTn id="37" dur="1" fill="hold">
                                          <p:stCondLst>
                                            <p:cond delay="0"/>
                                          </p:stCondLst>
                                        </p:cTn>
                                        <p:tgtEl>
                                          <p:spTgt spid="14"/>
                                        </p:tgtEl>
                                        <p:attrNameLst>
                                          <p:attrName>style.visibility</p:attrName>
                                        </p:attrNameLst>
                                      </p:cBhvr>
                                      <p:to>
                                        <p:strVal val="hidden"/>
                                      </p:to>
                                    </p:set>
                                  </p:childTnLst>
                                </p:cTn>
                              </p:par>
                              <p:par>
                                <p:cTn id="38" presetID="1" presetClass="entr" presetSubtype="0"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childTnLst>
                                </p:cTn>
                              </p:par>
                            </p:childTnLst>
                          </p:cTn>
                        </p:par>
                        <p:par>
                          <p:cTn id="40" fill="hold">
                            <p:stCondLst>
                              <p:cond delay="3000"/>
                            </p:stCondLst>
                            <p:childTnLst>
                              <p:par>
                                <p:cTn id="41" presetID="10" presetClass="entr" presetSubtype="0" fill="hold" nodeType="afterEffect">
                                  <p:stCondLst>
                                    <p:cond delay="0"/>
                                  </p:stCondLst>
                                  <p:childTnLst>
                                    <p:set>
                                      <p:cBhvr>
                                        <p:cTn id="42" dur="1" fill="hold">
                                          <p:stCondLst>
                                            <p:cond delay="0"/>
                                          </p:stCondLst>
                                        </p:cTn>
                                        <p:tgtEl>
                                          <p:spTgt spid="80"/>
                                        </p:tgtEl>
                                        <p:attrNameLst>
                                          <p:attrName>style.visibility</p:attrName>
                                        </p:attrNameLst>
                                      </p:cBhvr>
                                      <p:to>
                                        <p:strVal val="visible"/>
                                      </p:to>
                                    </p:set>
                                    <p:animEffect transition="in" filter="fade">
                                      <p:cBhvr>
                                        <p:cTn id="43" dur="500"/>
                                        <p:tgtEl>
                                          <p:spTgt spid="80"/>
                                        </p:tgtEl>
                                      </p:cBhvr>
                                    </p:animEffect>
                                  </p:childTnLst>
                                </p:cTn>
                              </p:par>
                            </p:childTnLst>
                          </p:cTn>
                        </p:par>
                        <p:par>
                          <p:cTn id="44" fill="hold">
                            <p:stCondLst>
                              <p:cond delay="3500"/>
                            </p:stCondLst>
                            <p:childTnLst>
                              <p:par>
                                <p:cTn id="45" presetID="64" presetClass="path" presetSubtype="0" accel="30000" fill="hold" nodeType="afterEffect">
                                  <p:stCondLst>
                                    <p:cond delay="0"/>
                                  </p:stCondLst>
                                  <p:childTnLst>
                                    <p:animMotion origin="layout" path="M -2.5E-6 1.85185E-6 L 0.0237 -0.21667 " pathEditMode="relative" rAng="0" ptsTypes="AA">
                                      <p:cBhvr>
                                        <p:cTn id="46" dur="1250" fill="hold"/>
                                        <p:tgtEl>
                                          <p:spTgt spid="47"/>
                                        </p:tgtEl>
                                        <p:attrNameLst>
                                          <p:attrName>ppt_x</p:attrName>
                                          <p:attrName>ppt_y</p:attrName>
                                        </p:attrNameLst>
                                      </p:cBhvr>
                                      <p:rCtr x="1185" y="-10833"/>
                                    </p:animMotion>
                                  </p:childTnLst>
                                </p:cTn>
                              </p:par>
                            </p:childTnLst>
                          </p:cTn>
                        </p:par>
                        <p:par>
                          <p:cTn id="47" fill="hold">
                            <p:stCondLst>
                              <p:cond delay="4750"/>
                            </p:stCondLst>
                            <p:childTnLst>
                              <p:par>
                                <p:cTn id="48" presetID="1" presetClass="exit" presetSubtype="0" fill="hold" nodeType="afterEffect">
                                  <p:stCondLst>
                                    <p:cond delay="0"/>
                                  </p:stCondLst>
                                  <p:childTnLst>
                                    <p:set>
                                      <p:cBhvr>
                                        <p:cTn id="49" dur="1" fill="hold">
                                          <p:stCondLst>
                                            <p:cond delay="0"/>
                                          </p:stCondLst>
                                        </p:cTn>
                                        <p:tgtEl>
                                          <p:spTgt spid="47"/>
                                        </p:tgtEl>
                                        <p:attrNameLst>
                                          <p:attrName>style.visibility</p:attrName>
                                        </p:attrNameLst>
                                      </p:cBhvr>
                                      <p:to>
                                        <p:strVal val="hidden"/>
                                      </p:to>
                                    </p:set>
                                  </p:childTnLst>
                                </p:cTn>
                              </p:par>
                              <p:par>
                                <p:cTn id="50" presetID="1" presetClass="entr" presetSubtype="0" fill="hold" nodeType="withEffect">
                                  <p:stCondLst>
                                    <p:cond delay="0"/>
                                  </p:stCondLst>
                                  <p:childTnLst>
                                    <p:set>
                                      <p:cBhvr>
                                        <p:cTn id="51" dur="1" fill="hold">
                                          <p:stCondLst>
                                            <p:cond delay="0"/>
                                          </p:stCondLst>
                                        </p:cTn>
                                        <p:tgtEl>
                                          <p:spTgt spid="74"/>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75"/>
                                        </p:tgtEl>
                                        <p:attrNameLst>
                                          <p:attrName>style.visibility</p:attrName>
                                        </p:attrNameLst>
                                      </p:cBhvr>
                                      <p:to>
                                        <p:strVal val="visible"/>
                                      </p:to>
                                    </p:set>
                                    <p:animEffect transition="in" filter="fade">
                                      <p:cBhvr>
                                        <p:cTn id="56" dur="500"/>
                                        <p:tgtEl>
                                          <p:spTgt spid="75"/>
                                        </p:tgtEl>
                                      </p:cBhvr>
                                    </p:animEffect>
                                  </p:childTnLst>
                                </p:cTn>
                              </p:par>
                              <p:par>
                                <p:cTn id="57" presetID="10" presetClass="entr" presetSubtype="0"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fade">
                                      <p:cBhvr>
                                        <p:cTn id="59" dur="500"/>
                                        <p:tgtEl>
                                          <p:spTgt spid="10"/>
                                        </p:tgtEl>
                                      </p:cBhvr>
                                    </p:animEffect>
                                  </p:childTnLst>
                                </p:cTn>
                              </p:par>
                              <p:par>
                                <p:cTn id="60" presetID="1" presetClass="entr" presetSubtype="0" fill="hold" grpId="0" nodeType="withEffect">
                                  <p:stCondLst>
                                    <p:cond delay="0"/>
                                  </p:stCondLst>
                                  <p:childTnLst>
                                    <p:set>
                                      <p:cBhvr>
                                        <p:cTn id="61" dur="1" fill="hold">
                                          <p:stCondLst>
                                            <p:cond delay="0"/>
                                          </p:stCondLst>
                                        </p:cTn>
                                        <p:tgtEl>
                                          <p:spTgt spid="81"/>
                                        </p:tgtEl>
                                        <p:attrNameLst>
                                          <p:attrName>style.visibility</p:attrName>
                                        </p:attrNameLst>
                                      </p:cBhvr>
                                      <p:to>
                                        <p:strVal val="visible"/>
                                      </p:to>
                                    </p:set>
                                  </p:childTnLst>
                                </p:cTn>
                              </p:par>
                              <p:par>
                                <p:cTn id="62" presetID="10" presetClass="exit" presetSubtype="0" fill="hold" nodeType="withEffect">
                                  <p:stCondLst>
                                    <p:cond delay="0"/>
                                  </p:stCondLst>
                                  <p:childTnLst>
                                    <p:animEffect transition="out" filter="fade">
                                      <p:cBhvr>
                                        <p:cTn id="63" dur="500"/>
                                        <p:tgtEl>
                                          <p:spTgt spid="8"/>
                                        </p:tgtEl>
                                      </p:cBhvr>
                                    </p:animEffect>
                                    <p:set>
                                      <p:cBhvr>
                                        <p:cTn id="64" dur="1" fill="hold">
                                          <p:stCondLst>
                                            <p:cond delay="499"/>
                                          </p:stCondLst>
                                        </p:cTn>
                                        <p:tgtEl>
                                          <p:spTgt spid="8"/>
                                        </p:tgtEl>
                                        <p:attrNameLst>
                                          <p:attrName>style.visibility</p:attrName>
                                        </p:attrNameLst>
                                      </p:cBhvr>
                                      <p:to>
                                        <p:strVal val="hidden"/>
                                      </p:to>
                                    </p:set>
                                  </p:childTnLst>
                                </p:cTn>
                              </p:par>
                              <p:par>
                                <p:cTn id="65" presetID="10" presetClass="exit" presetSubtype="0" fill="hold" grpId="0" nodeType="withEffect">
                                  <p:stCondLst>
                                    <p:cond delay="0"/>
                                  </p:stCondLst>
                                  <p:childTnLst>
                                    <p:animEffect transition="out" filter="fade">
                                      <p:cBhvr>
                                        <p:cTn id="66" dur="500"/>
                                        <p:tgtEl>
                                          <p:spTgt spid="65"/>
                                        </p:tgtEl>
                                      </p:cBhvr>
                                    </p:animEffect>
                                    <p:set>
                                      <p:cBhvr>
                                        <p:cTn id="67" dur="1" fill="hold">
                                          <p:stCondLst>
                                            <p:cond delay="499"/>
                                          </p:stCondLst>
                                        </p:cTn>
                                        <p:tgtEl>
                                          <p:spTgt spid="65"/>
                                        </p:tgtEl>
                                        <p:attrNameLst>
                                          <p:attrName>style.visibility</p:attrName>
                                        </p:attrNameLst>
                                      </p:cBhvr>
                                      <p:to>
                                        <p:strVal val="hidden"/>
                                      </p:to>
                                    </p:se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62"/>
                                        </p:tgtEl>
                                        <p:attrNameLst>
                                          <p:attrName>style.visibility</p:attrName>
                                        </p:attrNameLst>
                                      </p:cBhvr>
                                      <p:to>
                                        <p:strVal val="visible"/>
                                      </p:to>
                                    </p:set>
                                    <p:animEffect transition="in" filter="fade">
                                      <p:cBhvr>
                                        <p:cTn id="72"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2" grpId="0"/>
      <p:bldP spid="64" grpId="0"/>
      <p:bldP spid="65" grpId="0" animBg="1"/>
      <p:bldP spid="75" grpId="0"/>
      <p:bldP spid="8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2:5</a:t>
            </a:r>
          </a:p>
        </p:txBody>
      </p:sp>
      <p:sp>
        <p:nvSpPr>
          <p:cNvPr id="3" name="TextBox 2">
            <a:extLst>
              <a:ext uri="{FF2B5EF4-FFF2-40B4-BE49-F238E27FC236}">
                <a16:creationId xmlns:a16="http://schemas.microsoft.com/office/drawing/2014/main" id="{452CDABD-DCA6-4326-8738-2E1572DBCE57}"/>
              </a:ext>
            </a:extLst>
          </p:cNvPr>
          <p:cNvSpPr txBox="1"/>
          <p:nvPr/>
        </p:nvSpPr>
        <p:spPr bwMode="auto">
          <a:xfrm>
            <a:off x="2187751" y="920309"/>
            <a:ext cx="78164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72 sticks shared equally between 3 children. How many sticks each?</a:t>
            </a:r>
            <a:endParaRPr lang="en-GB" sz="2000" dirty="0">
              <a:solidFill>
                <a:srgbClr val="FF0000"/>
              </a:solidFill>
              <a:latin typeface="Myriad Pro Semibold" charset="0"/>
              <a:ea typeface="Myriad Pro Semibold" charset="0"/>
              <a:cs typeface="Myriad Pro Semibold" charset="0"/>
            </a:endParaRPr>
          </a:p>
        </p:txBody>
      </p:sp>
      <p:pic>
        <p:nvPicPr>
          <p:cNvPr id="28" name="Picture 27" descr="A close up of a logo  Description automatically generated">
            <a:extLst>
              <a:ext uri="{FF2B5EF4-FFF2-40B4-BE49-F238E27FC236}">
                <a16:creationId xmlns:a16="http://schemas.microsoft.com/office/drawing/2014/main" id="{22026FF8-EBC8-4DB6-9E26-FD4E49C0CC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09095" y="2996620"/>
            <a:ext cx="289297" cy="773120"/>
          </a:xfrm>
          <a:prstGeom prst="rect">
            <a:avLst/>
          </a:prstGeom>
        </p:spPr>
      </p:pic>
      <p:pic>
        <p:nvPicPr>
          <p:cNvPr id="39" name="Picture 38" descr="A close up of a logo  Description automatically generated">
            <a:extLst>
              <a:ext uri="{FF2B5EF4-FFF2-40B4-BE49-F238E27FC236}">
                <a16:creationId xmlns:a16="http://schemas.microsoft.com/office/drawing/2014/main" id="{0B92182F-8832-4C4E-AF7E-770606FC9E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06220" y="2964656"/>
            <a:ext cx="2259508" cy="428958"/>
          </a:xfrm>
          <a:prstGeom prst="rect">
            <a:avLst/>
          </a:prstGeom>
        </p:spPr>
      </p:pic>
      <p:pic>
        <p:nvPicPr>
          <p:cNvPr id="41" name="Picture 40">
            <a:extLst>
              <a:ext uri="{FF2B5EF4-FFF2-40B4-BE49-F238E27FC236}">
                <a16:creationId xmlns:a16="http://schemas.microsoft.com/office/drawing/2014/main" id="{99BABFAE-C505-43F8-8BA5-359179BEC7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02987" y="3024338"/>
            <a:ext cx="224454" cy="224454"/>
          </a:xfrm>
          <a:prstGeom prst="rect">
            <a:avLst/>
          </a:prstGeom>
        </p:spPr>
      </p:pic>
      <p:pic>
        <p:nvPicPr>
          <p:cNvPr id="48" name="Picture 47">
            <a:extLst>
              <a:ext uri="{FF2B5EF4-FFF2-40B4-BE49-F238E27FC236}">
                <a16:creationId xmlns:a16="http://schemas.microsoft.com/office/drawing/2014/main" id="{CFFFAF1D-E359-4C29-8519-F7E1167D439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02987" y="3270953"/>
            <a:ext cx="224454" cy="224454"/>
          </a:xfrm>
          <a:prstGeom prst="rect">
            <a:avLst/>
          </a:prstGeom>
        </p:spPr>
      </p:pic>
      <p:sp>
        <p:nvSpPr>
          <p:cNvPr id="49" name="TextBox 48">
            <a:extLst>
              <a:ext uri="{FF2B5EF4-FFF2-40B4-BE49-F238E27FC236}">
                <a16:creationId xmlns:a16="http://schemas.microsoft.com/office/drawing/2014/main" id="{707FF9BE-F7AA-49E7-BB5D-E0A1BE0319E9}"/>
              </a:ext>
            </a:extLst>
          </p:cNvPr>
          <p:cNvSpPr txBox="1"/>
          <p:nvPr/>
        </p:nvSpPr>
        <p:spPr bwMode="auto">
          <a:xfrm>
            <a:off x="6157906" y="2957294"/>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3</a:t>
            </a:r>
            <a:endParaRPr lang="en-GB" sz="2000" dirty="0">
              <a:solidFill>
                <a:srgbClr val="C00000"/>
              </a:solidFill>
              <a:latin typeface="Myriad Pro" panose="020B0503030403020204" pitchFamily="34" charset="0"/>
              <a:ea typeface="Myriad Pro Semibold" charset="0"/>
              <a:cs typeface="Myriad Pro Semibold" charset="0"/>
            </a:endParaRPr>
          </a:p>
        </p:txBody>
      </p:sp>
      <p:sp>
        <p:nvSpPr>
          <p:cNvPr id="62" name="TextBox 61">
            <a:extLst>
              <a:ext uri="{FF2B5EF4-FFF2-40B4-BE49-F238E27FC236}">
                <a16:creationId xmlns:a16="http://schemas.microsoft.com/office/drawing/2014/main" id="{8A4B59FD-C8F1-40F5-92BB-98F936CCA90B}"/>
              </a:ext>
            </a:extLst>
          </p:cNvPr>
          <p:cNvSpPr txBox="1"/>
          <p:nvPr/>
        </p:nvSpPr>
        <p:spPr bwMode="auto">
          <a:xfrm>
            <a:off x="4534292" y="5610225"/>
            <a:ext cx="312341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70C0"/>
                </a:solidFill>
                <a:latin typeface="Myriad Pro Semibold" charset="0"/>
                <a:ea typeface="Myriad Pro Semibold" charset="0"/>
                <a:cs typeface="Myriad Pro Semibold" charset="0"/>
              </a:rPr>
              <a:t>7 tens ÷ 3 = 2 tens r 1 ten</a:t>
            </a:r>
          </a:p>
        </p:txBody>
      </p:sp>
      <p:sp>
        <p:nvSpPr>
          <p:cNvPr id="64" name="TextBox 63">
            <a:extLst>
              <a:ext uri="{FF2B5EF4-FFF2-40B4-BE49-F238E27FC236}">
                <a16:creationId xmlns:a16="http://schemas.microsoft.com/office/drawing/2014/main" id="{B308B250-81DA-4608-971D-98E31511009B}"/>
              </a:ext>
            </a:extLst>
          </p:cNvPr>
          <p:cNvSpPr txBox="1"/>
          <p:nvPr/>
        </p:nvSpPr>
        <p:spPr bwMode="auto">
          <a:xfrm>
            <a:off x="4715463" y="2142040"/>
            <a:ext cx="276107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2 – share the 10s:</a:t>
            </a:r>
            <a:endParaRPr lang="en-GB" sz="2000" dirty="0">
              <a:solidFill>
                <a:srgbClr val="FF0000"/>
              </a:solidFill>
              <a:latin typeface="Myriad Pro Semibold" charset="0"/>
              <a:ea typeface="Myriad Pro Semibold" charset="0"/>
              <a:cs typeface="Myriad Pro Semibold" charset="0"/>
            </a:endParaRPr>
          </a:p>
        </p:txBody>
      </p:sp>
      <p:pic>
        <p:nvPicPr>
          <p:cNvPr id="10" name="Image 9"/>
          <p:cNvPicPr>
            <a:picLocks noChangeAspect="1"/>
          </p:cNvPicPr>
          <p:nvPr/>
        </p:nvPicPr>
        <p:blipFill>
          <a:blip r:embed="rId6" cstate="print"/>
          <a:stretch>
            <a:fillRect/>
          </a:stretch>
        </p:blipFill>
        <p:spPr>
          <a:xfrm>
            <a:off x="3526272" y="2633409"/>
            <a:ext cx="1328400" cy="885600"/>
          </a:xfrm>
          <a:prstGeom prst="rect">
            <a:avLst/>
          </a:prstGeom>
        </p:spPr>
      </p:pic>
      <p:grpSp>
        <p:nvGrpSpPr>
          <p:cNvPr id="66" name="Group 65">
            <a:extLst>
              <a:ext uri="{FF2B5EF4-FFF2-40B4-BE49-F238E27FC236}">
                <a16:creationId xmlns:a16="http://schemas.microsoft.com/office/drawing/2014/main" id="{C076C575-0243-4455-B2CA-47E6DD47977B}"/>
              </a:ext>
            </a:extLst>
          </p:cNvPr>
          <p:cNvGrpSpPr/>
          <p:nvPr/>
        </p:nvGrpSpPr>
        <p:grpSpPr>
          <a:xfrm>
            <a:off x="6542715" y="3024338"/>
            <a:ext cx="224454" cy="717684"/>
            <a:chOff x="5317111" y="3024338"/>
            <a:chExt cx="224454" cy="717684"/>
          </a:xfrm>
        </p:grpSpPr>
        <p:pic>
          <p:nvPicPr>
            <p:cNvPr id="67" name="Picture 66" descr="A picture containing clipart  Description automatically generated">
              <a:extLst>
                <a:ext uri="{FF2B5EF4-FFF2-40B4-BE49-F238E27FC236}">
                  <a16:creationId xmlns:a16="http://schemas.microsoft.com/office/drawing/2014/main" id="{F5DDA9B1-74D0-4457-9F09-269F7E29E6C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3024338"/>
              <a:ext cx="224454" cy="224454"/>
            </a:xfrm>
            <a:prstGeom prst="rect">
              <a:avLst/>
            </a:prstGeom>
          </p:spPr>
        </p:pic>
        <p:pic>
          <p:nvPicPr>
            <p:cNvPr id="68" name="Picture 67" descr="A picture containing clipart  Description automatically generated">
              <a:extLst>
                <a:ext uri="{FF2B5EF4-FFF2-40B4-BE49-F238E27FC236}">
                  <a16:creationId xmlns:a16="http://schemas.microsoft.com/office/drawing/2014/main" id="{05709DE7-B9DC-4A4A-A500-DA72FFAA85F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3270953"/>
              <a:ext cx="224454" cy="224454"/>
            </a:xfrm>
            <a:prstGeom prst="rect">
              <a:avLst/>
            </a:prstGeom>
          </p:spPr>
        </p:pic>
        <p:pic>
          <p:nvPicPr>
            <p:cNvPr id="69" name="Picture 68" descr="A picture containing clipart  Description automatically generated">
              <a:extLst>
                <a:ext uri="{FF2B5EF4-FFF2-40B4-BE49-F238E27FC236}">
                  <a16:creationId xmlns:a16="http://schemas.microsoft.com/office/drawing/2014/main" id="{43BDD03A-E3D1-4D3B-9244-F25FC87CE0C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3517568"/>
              <a:ext cx="224454" cy="224454"/>
            </a:xfrm>
            <a:prstGeom prst="rect">
              <a:avLst/>
            </a:prstGeom>
          </p:spPr>
        </p:pic>
      </p:grpSp>
      <p:grpSp>
        <p:nvGrpSpPr>
          <p:cNvPr id="70" name="Group 69">
            <a:extLst>
              <a:ext uri="{FF2B5EF4-FFF2-40B4-BE49-F238E27FC236}">
                <a16:creationId xmlns:a16="http://schemas.microsoft.com/office/drawing/2014/main" id="{6D4AD0AE-4ED6-4349-A404-6F2A3EF7D98E}"/>
              </a:ext>
            </a:extLst>
          </p:cNvPr>
          <p:cNvGrpSpPr/>
          <p:nvPr/>
        </p:nvGrpSpPr>
        <p:grpSpPr>
          <a:xfrm>
            <a:off x="6841111" y="3024338"/>
            <a:ext cx="224454" cy="717684"/>
            <a:chOff x="5317111" y="3764183"/>
            <a:chExt cx="224454" cy="717684"/>
          </a:xfrm>
        </p:grpSpPr>
        <p:pic>
          <p:nvPicPr>
            <p:cNvPr id="71" name="Picture 70" descr="A picture containing clipart  Description automatically generated">
              <a:extLst>
                <a:ext uri="{FF2B5EF4-FFF2-40B4-BE49-F238E27FC236}">
                  <a16:creationId xmlns:a16="http://schemas.microsoft.com/office/drawing/2014/main" id="{64B31AA7-EE34-467F-BD06-4D27AF6E932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3764183"/>
              <a:ext cx="224454" cy="224454"/>
            </a:xfrm>
            <a:prstGeom prst="rect">
              <a:avLst/>
            </a:prstGeom>
          </p:spPr>
        </p:pic>
        <p:pic>
          <p:nvPicPr>
            <p:cNvPr id="72" name="Picture 71" descr="A picture containing clipart  Description automatically generated">
              <a:extLst>
                <a:ext uri="{FF2B5EF4-FFF2-40B4-BE49-F238E27FC236}">
                  <a16:creationId xmlns:a16="http://schemas.microsoft.com/office/drawing/2014/main" id="{39AB6529-0E46-4743-8AFA-F816C4CF149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4010798"/>
              <a:ext cx="224454" cy="224454"/>
            </a:xfrm>
            <a:prstGeom prst="rect">
              <a:avLst/>
            </a:prstGeom>
          </p:spPr>
        </p:pic>
        <p:pic>
          <p:nvPicPr>
            <p:cNvPr id="73" name="Picture 72" descr="A picture containing clipart  Description automatically generated">
              <a:extLst>
                <a:ext uri="{FF2B5EF4-FFF2-40B4-BE49-F238E27FC236}">
                  <a16:creationId xmlns:a16="http://schemas.microsoft.com/office/drawing/2014/main" id="{57A30738-10BD-4F97-946C-6E1DBCCC03E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4257413"/>
              <a:ext cx="224454" cy="224454"/>
            </a:xfrm>
            <a:prstGeom prst="rect">
              <a:avLst/>
            </a:prstGeom>
          </p:spPr>
        </p:pic>
      </p:grpSp>
      <p:pic>
        <p:nvPicPr>
          <p:cNvPr id="74" name="Picture 73" descr="A picture containing clipart  Description automatically generated">
            <a:extLst>
              <a:ext uri="{FF2B5EF4-FFF2-40B4-BE49-F238E27FC236}">
                <a16:creationId xmlns:a16="http://schemas.microsoft.com/office/drawing/2014/main" id="{90666854-46A4-4A6B-8AAD-FF4627016DB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34381" y="3024338"/>
            <a:ext cx="224454" cy="224454"/>
          </a:xfrm>
          <a:prstGeom prst="rect">
            <a:avLst/>
          </a:prstGeom>
        </p:spPr>
      </p:pic>
      <p:sp>
        <p:nvSpPr>
          <p:cNvPr id="75" name="TextBox 74">
            <a:extLst>
              <a:ext uri="{FF2B5EF4-FFF2-40B4-BE49-F238E27FC236}">
                <a16:creationId xmlns:a16="http://schemas.microsoft.com/office/drawing/2014/main" id="{CBFE4D74-1A3A-455D-88E0-3F21DBFE3898}"/>
              </a:ext>
            </a:extLst>
          </p:cNvPr>
          <p:cNvSpPr txBox="1"/>
          <p:nvPr/>
        </p:nvSpPr>
        <p:spPr bwMode="auto">
          <a:xfrm>
            <a:off x="6634748" y="2625016"/>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70C0"/>
                </a:solidFill>
                <a:latin typeface="Myriad Pro" panose="020B0503030403020204" pitchFamily="34" charset="0"/>
                <a:ea typeface="Myriad Pro Semibold" charset="0"/>
                <a:cs typeface="Myriad Pro Semibold" charset="0"/>
              </a:rPr>
              <a:t>2</a:t>
            </a:r>
          </a:p>
        </p:txBody>
      </p:sp>
      <p:pic>
        <p:nvPicPr>
          <p:cNvPr id="80" name="Picture 79" descr="A close up of a logo  Description automatically generated">
            <a:extLst>
              <a:ext uri="{FF2B5EF4-FFF2-40B4-BE49-F238E27FC236}">
                <a16:creationId xmlns:a16="http://schemas.microsoft.com/office/drawing/2014/main" id="{19D2716F-B8DC-414C-A822-AC1EFC4E46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09041" y="2996620"/>
            <a:ext cx="289297" cy="773120"/>
          </a:xfrm>
          <a:prstGeom prst="rect">
            <a:avLst/>
          </a:prstGeom>
        </p:spPr>
      </p:pic>
      <p:sp>
        <p:nvSpPr>
          <p:cNvPr id="50" name="TextBox 49">
            <a:extLst>
              <a:ext uri="{FF2B5EF4-FFF2-40B4-BE49-F238E27FC236}">
                <a16:creationId xmlns:a16="http://schemas.microsoft.com/office/drawing/2014/main" id="{4B989F09-5E74-4806-A0F4-3A80797470CF}"/>
              </a:ext>
            </a:extLst>
          </p:cNvPr>
          <p:cNvSpPr txBox="1"/>
          <p:nvPr/>
        </p:nvSpPr>
        <p:spPr bwMode="auto">
          <a:xfrm>
            <a:off x="4927154" y="2142040"/>
            <a:ext cx="23376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3 – exchange:</a:t>
            </a:r>
            <a:endParaRPr lang="en-GB" sz="2000" dirty="0">
              <a:solidFill>
                <a:srgbClr val="FF0000"/>
              </a:solidFill>
              <a:latin typeface="Myriad Pro Semibold" charset="0"/>
              <a:ea typeface="Myriad Pro Semibold" charset="0"/>
              <a:cs typeface="Myriad Pro Semibold" charset="0"/>
            </a:endParaRPr>
          </a:p>
        </p:txBody>
      </p:sp>
      <p:grpSp>
        <p:nvGrpSpPr>
          <p:cNvPr id="7" name="Group 6">
            <a:extLst>
              <a:ext uri="{FF2B5EF4-FFF2-40B4-BE49-F238E27FC236}">
                <a16:creationId xmlns:a16="http://schemas.microsoft.com/office/drawing/2014/main" id="{4AAA91DD-B391-46BA-A5E1-79A19EF46CC2}"/>
              </a:ext>
            </a:extLst>
          </p:cNvPr>
          <p:cNvGrpSpPr/>
          <p:nvPr/>
        </p:nvGrpSpPr>
        <p:grpSpPr>
          <a:xfrm>
            <a:off x="7702773" y="3024338"/>
            <a:ext cx="224454" cy="2443086"/>
            <a:chOff x="6178773" y="3024338"/>
            <a:chExt cx="224454" cy="2443086"/>
          </a:xfrm>
        </p:grpSpPr>
        <p:pic>
          <p:nvPicPr>
            <p:cNvPr id="51" name="Picture 50">
              <a:extLst>
                <a:ext uri="{FF2B5EF4-FFF2-40B4-BE49-F238E27FC236}">
                  <a16:creationId xmlns:a16="http://schemas.microsoft.com/office/drawing/2014/main" id="{851D5025-08F5-4968-B62B-FEEA97BAE3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78773" y="3024338"/>
              <a:ext cx="224454" cy="224454"/>
            </a:xfrm>
            <a:prstGeom prst="rect">
              <a:avLst/>
            </a:prstGeom>
          </p:spPr>
        </p:pic>
        <p:pic>
          <p:nvPicPr>
            <p:cNvPr id="52" name="Picture 51">
              <a:extLst>
                <a:ext uri="{FF2B5EF4-FFF2-40B4-BE49-F238E27FC236}">
                  <a16:creationId xmlns:a16="http://schemas.microsoft.com/office/drawing/2014/main" id="{77F79558-2647-4083-8032-162D0FDA61B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78773" y="3270853"/>
              <a:ext cx="224454" cy="224454"/>
            </a:xfrm>
            <a:prstGeom prst="rect">
              <a:avLst/>
            </a:prstGeom>
          </p:spPr>
        </p:pic>
        <p:pic>
          <p:nvPicPr>
            <p:cNvPr id="53" name="Picture 52">
              <a:extLst>
                <a:ext uri="{FF2B5EF4-FFF2-40B4-BE49-F238E27FC236}">
                  <a16:creationId xmlns:a16="http://schemas.microsoft.com/office/drawing/2014/main" id="{51AC8D2B-BB02-4F68-8467-CAB90A4A23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78773" y="3517368"/>
              <a:ext cx="224454" cy="224454"/>
            </a:xfrm>
            <a:prstGeom prst="rect">
              <a:avLst/>
            </a:prstGeom>
          </p:spPr>
        </p:pic>
        <p:pic>
          <p:nvPicPr>
            <p:cNvPr id="54" name="Picture 53">
              <a:extLst>
                <a:ext uri="{FF2B5EF4-FFF2-40B4-BE49-F238E27FC236}">
                  <a16:creationId xmlns:a16="http://schemas.microsoft.com/office/drawing/2014/main" id="{AD87F0A3-364B-4641-95F9-D0D0636FC3F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78773" y="3763883"/>
              <a:ext cx="224454" cy="224454"/>
            </a:xfrm>
            <a:prstGeom prst="rect">
              <a:avLst/>
            </a:prstGeom>
          </p:spPr>
        </p:pic>
        <p:pic>
          <p:nvPicPr>
            <p:cNvPr id="55" name="Picture 54">
              <a:extLst>
                <a:ext uri="{FF2B5EF4-FFF2-40B4-BE49-F238E27FC236}">
                  <a16:creationId xmlns:a16="http://schemas.microsoft.com/office/drawing/2014/main" id="{AB502E0D-D88D-4FA5-83F9-328739A93B8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78773" y="4010398"/>
              <a:ext cx="224454" cy="224454"/>
            </a:xfrm>
            <a:prstGeom prst="rect">
              <a:avLst/>
            </a:prstGeom>
          </p:spPr>
        </p:pic>
        <p:pic>
          <p:nvPicPr>
            <p:cNvPr id="56" name="Picture 55">
              <a:extLst>
                <a:ext uri="{FF2B5EF4-FFF2-40B4-BE49-F238E27FC236}">
                  <a16:creationId xmlns:a16="http://schemas.microsoft.com/office/drawing/2014/main" id="{BC02B65B-B31E-4DEE-867A-2D50E50DB9F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78773" y="4256913"/>
              <a:ext cx="224454" cy="224454"/>
            </a:xfrm>
            <a:prstGeom prst="rect">
              <a:avLst/>
            </a:prstGeom>
          </p:spPr>
        </p:pic>
        <p:pic>
          <p:nvPicPr>
            <p:cNvPr id="57" name="Picture 56">
              <a:extLst>
                <a:ext uri="{FF2B5EF4-FFF2-40B4-BE49-F238E27FC236}">
                  <a16:creationId xmlns:a16="http://schemas.microsoft.com/office/drawing/2014/main" id="{A5895071-478E-49F6-9750-015BFECC1F6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78773" y="4503428"/>
              <a:ext cx="224454" cy="224454"/>
            </a:xfrm>
            <a:prstGeom prst="rect">
              <a:avLst/>
            </a:prstGeom>
          </p:spPr>
        </p:pic>
        <p:pic>
          <p:nvPicPr>
            <p:cNvPr id="58" name="Picture 57">
              <a:extLst>
                <a:ext uri="{FF2B5EF4-FFF2-40B4-BE49-F238E27FC236}">
                  <a16:creationId xmlns:a16="http://schemas.microsoft.com/office/drawing/2014/main" id="{F41FE8EE-FC92-4984-AABD-4028904F851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78773" y="4749943"/>
              <a:ext cx="224454" cy="224454"/>
            </a:xfrm>
            <a:prstGeom prst="rect">
              <a:avLst/>
            </a:prstGeom>
          </p:spPr>
        </p:pic>
        <p:pic>
          <p:nvPicPr>
            <p:cNvPr id="59" name="Picture 58">
              <a:extLst>
                <a:ext uri="{FF2B5EF4-FFF2-40B4-BE49-F238E27FC236}">
                  <a16:creationId xmlns:a16="http://schemas.microsoft.com/office/drawing/2014/main" id="{C5D35ABC-35A8-4E02-B89A-AEC2AC1E958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78773" y="4996458"/>
              <a:ext cx="224454" cy="224454"/>
            </a:xfrm>
            <a:prstGeom prst="rect">
              <a:avLst/>
            </a:prstGeom>
          </p:spPr>
        </p:pic>
        <p:pic>
          <p:nvPicPr>
            <p:cNvPr id="60" name="Picture 59">
              <a:extLst>
                <a:ext uri="{FF2B5EF4-FFF2-40B4-BE49-F238E27FC236}">
                  <a16:creationId xmlns:a16="http://schemas.microsoft.com/office/drawing/2014/main" id="{6FBB9540-CC92-44E3-8DD0-7DE051FB168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78773" y="5242970"/>
              <a:ext cx="224454" cy="224454"/>
            </a:xfrm>
            <a:prstGeom prst="rect">
              <a:avLst/>
            </a:prstGeom>
          </p:spPr>
        </p:pic>
      </p:grpSp>
      <p:pic>
        <p:nvPicPr>
          <p:cNvPr id="9" name="Image 8"/>
          <p:cNvPicPr>
            <a:picLocks noChangeAspect="1"/>
          </p:cNvPicPr>
          <p:nvPr/>
        </p:nvPicPr>
        <p:blipFill>
          <a:blip r:embed="rId8" cstate="print"/>
          <a:stretch>
            <a:fillRect/>
          </a:stretch>
        </p:blipFill>
        <p:spPr>
          <a:xfrm>
            <a:off x="3526272" y="2633409"/>
            <a:ext cx="1328400" cy="885600"/>
          </a:xfrm>
          <a:prstGeom prst="rect">
            <a:avLst/>
          </a:prstGeom>
        </p:spPr>
      </p:pic>
      <p:sp>
        <p:nvSpPr>
          <p:cNvPr id="81" name="Rectangle 80">
            <a:extLst>
              <a:ext uri="{FF2B5EF4-FFF2-40B4-BE49-F238E27FC236}">
                <a16:creationId xmlns:a16="http://schemas.microsoft.com/office/drawing/2014/main" id="{A6EDDA8E-B9FF-4D1D-B4AE-87FFDD3ED714}"/>
              </a:ext>
            </a:extLst>
          </p:cNvPr>
          <p:cNvSpPr/>
          <p:nvPr/>
        </p:nvSpPr>
        <p:spPr bwMode="auto">
          <a:xfrm>
            <a:off x="4282679" y="2669382"/>
            <a:ext cx="337467" cy="295275"/>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nvGrpSpPr>
          <p:cNvPr id="40" name="Group 39">
            <a:extLst>
              <a:ext uri="{FF2B5EF4-FFF2-40B4-BE49-F238E27FC236}">
                <a16:creationId xmlns:a16="http://schemas.microsoft.com/office/drawing/2014/main" id="{008905EF-A00E-40F6-BA1E-DA89CA4DF217}"/>
              </a:ext>
            </a:extLst>
          </p:cNvPr>
          <p:cNvGrpSpPr/>
          <p:nvPr/>
        </p:nvGrpSpPr>
        <p:grpSpPr>
          <a:xfrm>
            <a:off x="5086751" y="1515420"/>
            <a:ext cx="2018501" cy="461665"/>
            <a:chOff x="3646804" y="1515419"/>
            <a:chExt cx="2018501" cy="461665"/>
          </a:xfrm>
        </p:grpSpPr>
        <p:sp>
          <p:nvSpPr>
            <p:cNvPr id="42" name="TextBox 41">
              <a:extLst>
                <a:ext uri="{FF2B5EF4-FFF2-40B4-BE49-F238E27FC236}">
                  <a16:creationId xmlns:a16="http://schemas.microsoft.com/office/drawing/2014/main" id="{D7CAEDED-F563-4877-B8CE-00748D2DDA40}"/>
                </a:ext>
              </a:extLst>
            </p:cNvPr>
            <p:cNvSpPr txBox="1"/>
            <p:nvPr/>
          </p:nvSpPr>
          <p:spPr bwMode="auto">
            <a:xfrm>
              <a:off x="3646804" y="1524945"/>
              <a:ext cx="13708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72  ÷  3  =</a:t>
              </a:r>
              <a:endParaRPr lang="en-GB" sz="2000" dirty="0">
                <a:solidFill>
                  <a:srgbClr val="C00000"/>
                </a:solidFill>
                <a:latin typeface="Myriad Pro Semibold" charset="0"/>
                <a:ea typeface="Myriad Pro Semibold" charset="0"/>
                <a:cs typeface="Myriad Pro Semibold" charset="0"/>
              </a:endParaRPr>
            </a:p>
          </p:txBody>
        </p:sp>
        <p:sp>
          <p:nvSpPr>
            <p:cNvPr id="43" name="Rectangle 42">
              <a:extLst>
                <a:ext uri="{FF2B5EF4-FFF2-40B4-BE49-F238E27FC236}">
                  <a16:creationId xmlns:a16="http://schemas.microsoft.com/office/drawing/2014/main" id="{AA07FACD-1D22-45CD-8533-D8F9C0DE0C35}"/>
                </a:ext>
              </a:extLst>
            </p:cNvPr>
            <p:cNvSpPr/>
            <p:nvPr/>
          </p:nvSpPr>
          <p:spPr bwMode="auto">
            <a:xfrm>
              <a:off x="5203640" y="1515419"/>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44" name="Group 43">
            <a:extLst>
              <a:ext uri="{FF2B5EF4-FFF2-40B4-BE49-F238E27FC236}">
                <a16:creationId xmlns:a16="http://schemas.microsoft.com/office/drawing/2014/main" id="{8343729D-5ED9-47DE-92E4-FCC152E116D9}"/>
              </a:ext>
            </a:extLst>
          </p:cNvPr>
          <p:cNvGrpSpPr/>
          <p:nvPr/>
        </p:nvGrpSpPr>
        <p:grpSpPr>
          <a:xfrm>
            <a:off x="3341811" y="2937937"/>
            <a:ext cx="1458860" cy="564329"/>
            <a:chOff x="3733049" y="5315443"/>
            <a:chExt cx="1458860" cy="564329"/>
          </a:xfrm>
        </p:grpSpPr>
        <p:grpSp>
          <p:nvGrpSpPr>
            <p:cNvPr id="45" name="Group 44">
              <a:extLst>
                <a:ext uri="{FF2B5EF4-FFF2-40B4-BE49-F238E27FC236}">
                  <a16:creationId xmlns:a16="http://schemas.microsoft.com/office/drawing/2014/main" id="{76254E9B-7164-420B-9420-8BAE73522810}"/>
                </a:ext>
              </a:extLst>
            </p:cNvPr>
            <p:cNvGrpSpPr/>
            <p:nvPr/>
          </p:nvGrpSpPr>
          <p:grpSpPr>
            <a:xfrm>
              <a:off x="4085070" y="5365750"/>
              <a:ext cx="1106839" cy="507156"/>
              <a:chOff x="4085070" y="5365750"/>
              <a:chExt cx="1106839" cy="507156"/>
            </a:xfrm>
            <a:solidFill>
              <a:schemeClr val="bg1"/>
            </a:solidFill>
          </p:grpSpPr>
          <p:sp>
            <p:nvSpPr>
              <p:cNvPr id="63" name="Rectangle 62">
                <a:extLst>
                  <a:ext uri="{FF2B5EF4-FFF2-40B4-BE49-F238E27FC236}">
                    <a16:creationId xmlns:a16="http://schemas.microsoft.com/office/drawing/2014/main" id="{5C648A5A-B92E-46AC-95E7-F4EDBBC464A0}"/>
                  </a:ext>
                </a:extLst>
              </p:cNvPr>
              <p:cNvSpPr/>
              <p:nvPr/>
            </p:nvSpPr>
            <p:spPr bwMode="auto">
              <a:xfrm>
                <a:off x="4085070" y="5365750"/>
                <a:ext cx="1106839" cy="52965"/>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65" name="Rectangle 64">
                <a:extLst>
                  <a:ext uri="{FF2B5EF4-FFF2-40B4-BE49-F238E27FC236}">
                    <a16:creationId xmlns:a16="http://schemas.microsoft.com/office/drawing/2014/main" id="{71C1BC21-07AD-4EE5-A38E-B45DD64E25B3}"/>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46" name="Group 45">
              <a:extLst>
                <a:ext uri="{FF2B5EF4-FFF2-40B4-BE49-F238E27FC236}">
                  <a16:creationId xmlns:a16="http://schemas.microsoft.com/office/drawing/2014/main" id="{0BFE9F6B-AC95-4EB1-B9B1-9564344B0DB1}"/>
                </a:ext>
              </a:extLst>
            </p:cNvPr>
            <p:cNvGrpSpPr/>
            <p:nvPr/>
          </p:nvGrpSpPr>
          <p:grpSpPr>
            <a:xfrm>
              <a:off x="3733049" y="5315443"/>
              <a:ext cx="1434410" cy="564329"/>
              <a:chOff x="3722832" y="5310208"/>
              <a:chExt cx="1434410" cy="564329"/>
            </a:xfrm>
          </p:grpSpPr>
          <p:cxnSp>
            <p:nvCxnSpPr>
              <p:cNvPr id="47" name="Straight Connector 46">
                <a:extLst>
                  <a:ext uri="{FF2B5EF4-FFF2-40B4-BE49-F238E27FC236}">
                    <a16:creationId xmlns:a16="http://schemas.microsoft.com/office/drawing/2014/main" id="{DCDFE667-AC65-4872-99B6-8E93D758E0D1}"/>
                  </a:ext>
                </a:extLst>
              </p:cNvPr>
              <p:cNvCxnSpPr/>
              <p:nvPr/>
            </p:nvCxnSpPr>
            <p:spPr bwMode="auto">
              <a:xfrm>
                <a:off x="4095242" y="5385595"/>
                <a:ext cx="1062000"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1" name="Arc 60">
                <a:extLst>
                  <a:ext uri="{FF2B5EF4-FFF2-40B4-BE49-F238E27FC236}">
                    <a16:creationId xmlns:a16="http://schemas.microsoft.com/office/drawing/2014/main" id="{8DC66588-8280-4C88-84DD-9206C8124780}"/>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nvGrpSpPr>
          <p:cNvPr id="76" name="Group 75">
            <a:extLst>
              <a:ext uri="{FF2B5EF4-FFF2-40B4-BE49-F238E27FC236}">
                <a16:creationId xmlns:a16="http://schemas.microsoft.com/office/drawing/2014/main" id="{E85206E4-CF7D-407B-96F1-DBA2CD49D0A9}"/>
              </a:ext>
            </a:extLst>
          </p:cNvPr>
          <p:cNvGrpSpPr>
            <a:grpSpLocks noChangeAspect="1"/>
          </p:cNvGrpSpPr>
          <p:nvPr/>
        </p:nvGrpSpPr>
        <p:grpSpPr>
          <a:xfrm>
            <a:off x="6043973" y="2896923"/>
            <a:ext cx="2640444" cy="578710"/>
            <a:chOff x="3733049" y="5315443"/>
            <a:chExt cx="2604314" cy="570792"/>
          </a:xfrm>
        </p:grpSpPr>
        <p:grpSp>
          <p:nvGrpSpPr>
            <p:cNvPr id="77" name="Group 76">
              <a:extLst>
                <a:ext uri="{FF2B5EF4-FFF2-40B4-BE49-F238E27FC236}">
                  <a16:creationId xmlns:a16="http://schemas.microsoft.com/office/drawing/2014/main" id="{93AA8919-DA89-47ED-98CA-4142244AE4B0}"/>
                </a:ext>
              </a:extLst>
            </p:cNvPr>
            <p:cNvGrpSpPr/>
            <p:nvPr/>
          </p:nvGrpSpPr>
          <p:grpSpPr>
            <a:xfrm>
              <a:off x="4085069" y="5354684"/>
              <a:ext cx="2252294" cy="531551"/>
              <a:chOff x="4085069" y="5354684"/>
              <a:chExt cx="2252294" cy="531551"/>
            </a:xfrm>
            <a:solidFill>
              <a:schemeClr val="bg1"/>
            </a:solidFill>
          </p:grpSpPr>
          <p:sp>
            <p:nvSpPr>
              <p:cNvPr id="83" name="Rectangle 82">
                <a:extLst>
                  <a:ext uri="{FF2B5EF4-FFF2-40B4-BE49-F238E27FC236}">
                    <a16:creationId xmlns:a16="http://schemas.microsoft.com/office/drawing/2014/main" id="{F497CAAF-FCFF-4CD4-8542-06129DD777B2}"/>
                  </a:ext>
                </a:extLst>
              </p:cNvPr>
              <p:cNvSpPr/>
              <p:nvPr/>
            </p:nvSpPr>
            <p:spPr bwMode="auto">
              <a:xfrm>
                <a:off x="4085069" y="5354684"/>
                <a:ext cx="2252294" cy="64031"/>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84" name="Rectangle 83">
                <a:extLst>
                  <a:ext uri="{FF2B5EF4-FFF2-40B4-BE49-F238E27FC236}">
                    <a16:creationId xmlns:a16="http://schemas.microsoft.com/office/drawing/2014/main" id="{4523C3E6-AE8F-4466-BAE0-86379C6FAE69}"/>
                  </a:ext>
                </a:extLst>
              </p:cNvPr>
              <p:cNvSpPr/>
              <p:nvPr/>
            </p:nvSpPr>
            <p:spPr bwMode="auto">
              <a:xfrm rot="5400000">
                <a:off x="3875409"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78" name="Group 77">
              <a:extLst>
                <a:ext uri="{FF2B5EF4-FFF2-40B4-BE49-F238E27FC236}">
                  <a16:creationId xmlns:a16="http://schemas.microsoft.com/office/drawing/2014/main" id="{8199C524-826A-439B-8EFC-AAEC541C5099}"/>
                </a:ext>
              </a:extLst>
            </p:cNvPr>
            <p:cNvGrpSpPr/>
            <p:nvPr/>
          </p:nvGrpSpPr>
          <p:grpSpPr>
            <a:xfrm>
              <a:off x="3733049" y="5315443"/>
              <a:ext cx="2585883" cy="564329"/>
              <a:chOff x="3722832" y="5310208"/>
              <a:chExt cx="2585883" cy="564329"/>
            </a:xfrm>
          </p:grpSpPr>
          <p:cxnSp>
            <p:nvCxnSpPr>
              <p:cNvPr id="79" name="Straight Connector 78">
                <a:extLst>
                  <a:ext uri="{FF2B5EF4-FFF2-40B4-BE49-F238E27FC236}">
                    <a16:creationId xmlns:a16="http://schemas.microsoft.com/office/drawing/2014/main" id="{DECDDB84-01A2-44A0-B633-116E2B46B319}"/>
                  </a:ext>
                </a:extLst>
              </p:cNvPr>
              <p:cNvCxnSpPr/>
              <p:nvPr/>
            </p:nvCxnSpPr>
            <p:spPr bwMode="auto">
              <a:xfrm>
                <a:off x="4095242" y="5385595"/>
                <a:ext cx="2213473"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2" name="Arc 81">
                <a:extLst>
                  <a:ext uri="{FF2B5EF4-FFF2-40B4-BE49-F238E27FC236}">
                    <a16:creationId xmlns:a16="http://schemas.microsoft.com/office/drawing/2014/main" id="{158FC934-FEEA-4921-B39D-7A9665BE3826}"/>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Tree>
    <p:extLst>
      <p:ext uri="{BB962C8B-B14F-4D97-AF65-F5344CB8AC3E}">
        <p14:creationId xmlns:p14="http://schemas.microsoft.com/office/powerpoint/2010/main" val="4210651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64"/>
                                        </p:tgtEl>
                                      </p:cBhvr>
                                    </p:animEffect>
                                    <p:set>
                                      <p:cBhvr>
                                        <p:cTn id="7" dur="1" fill="hold">
                                          <p:stCondLst>
                                            <p:cond delay="499"/>
                                          </p:stCondLst>
                                        </p:cTn>
                                        <p:tgtEl>
                                          <p:spTgt spid="64"/>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0"/>
                                        </p:tgtEl>
                                        <p:attrNameLst>
                                          <p:attrName>style.visibility</p:attrName>
                                        </p:attrNameLst>
                                      </p:cBhvr>
                                      <p:to>
                                        <p:strVal val="visible"/>
                                      </p:to>
                                    </p:set>
                                    <p:animEffect transition="in" filter="fade">
                                      <p:cBhvr>
                                        <p:cTn id="11" dur="500"/>
                                        <p:tgtEl>
                                          <p:spTgt spid="5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nodeType="clickEffect">
                                  <p:stCondLst>
                                    <p:cond delay="0"/>
                                  </p:stCondLst>
                                  <p:childTnLst>
                                    <p:animEffect transition="out" filter="fade">
                                      <p:cBhvr>
                                        <p:cTn id="15" dur="500"/>
                                        <p:tgtEl>
                                          <p:spTgt spid="74"/>
                                        </p:tgtEl>
                                      </p:cBhvr>
                                    </p:animEffect>
                                    <p:set>
                                      <p:cBhvr>
                                        <p:cTn id="16" dur="1" fill="hold">
                                          <p:stCondLst>
                                            <p:cond delay="499"/>
                                          </p:stCondLst>
                                        </p:cTn>
                                        <p:tgtEl>
                                          <p:spTgt spid="74"/>
                                        </p:tgtEl>
                                        <p:attrNameLst>
                                          <p:attrName>style.visibility</p:attrName>
                                        </p:attrNameLst>
                                      </p:cBhvr>
                                      <p:to>
                                        <p:strVal val="hidden"/>
                                      </p:to>
                                    </p:se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par>
                                <p:cTn id="26" presetID="10" presetClass="exit" presetSubtype="0" fill="hold" nodeType="withEffect">
                                  <p:stCondLst>
                                    <p:cond delay="0"/>
                                  </p:stCondLst>
                                  <p:childTnLst>
                                    <p:animEffect transition="out" filter="fade">
                                      <p:cBhvr>
                                        <p:cTn id="27" dur="500"/>
                                        <p:tgtEl>
                                          <p:spTgt spid="10"/>
                                        </p:tgtEl>
                                      </p:cBhvr>
                                    </p:animEffect>
                                    <p:set>
                                      <p:cBhvr>
                                        <p:cTn id="28"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5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2:5</a:t>
            </a:r>
          </a:p>
        </p:txBody>
      </p:sp>
      <p:sp>
        <p:nvSpPr>
          <p:cNvPr id="3" name="TextBox 2">
            <a:extLst>
              <a:ext uri="{FF2B5EF4-FFF2-40B4-BE49-F238E27FC236}">
                <a16:creationId xmlns:a16="http://schemas.microsoft.com/office/drawing/2014/main" id="{452CDABD-DCA6-4326-8738-2E1572DBCE57}"/>
              </a:ext>
            </a:extLst>
          </p:cNvPr>
          <p:cNvSpPr txBox="1"/>
          <p:nvPr/>
        </p:nvSpPr>
        <p:spPr bwMode="auto">
          <a:xfrm>
            <a:off x="2187751" y="920309"/>
            <a:ext cx="78164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72 sticks shared equally between 3 children. How many sticks each?</a:t>
            </a:r>
            <a:endParaRPr lang="en-GB" sz="2000" dirty="0">
              <a:solidFill>
                <a:srgbClr val="FF0000"/>
              </a:solidFill>
              <a:latin typeface="Myriad Pro Semibold" charset="0"/>
              <a:ea typeface="Myriad Pro Semibold" charset="0"/>
              <a:cs typeface="Myriad Pro Semibold" charset="0"/>
            </a:endParaRPr>
          </a:p>
        </p:txBody>
      </p:sp>
      <p:pic>
        <p:nvPicPr>
          <p:cNvPr id="28" name="Picture 27" descr="A close up of a logo  Description automatically generated">
            <a:extLst>
              <a:ext uri="{FF2B5EF4-FFF2-40B4-BE49-F238E27FC236}">
                <a16:creationId xmlns:a16="http://schemas.microsoft.com/office/drawing/2014/main" id="{22026FF8-EBC8-4DB6-9E26-FD4E49C0CC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09095" y="2996620"/>
            <a:ext cx="289297" cy="773120"/>
          </a:xfrm>
          <a:prstGeom prst="rect">
            <a:avLst/>
          </a:prstGeom>
        </p:spPr>
      </p:pic>
      <p:pic>
        <p:nvPicPr>
          <p:cNvPr id="30" name="Picture 29" descr="A close up of a logo  Description automatically generated">
            <a:extLst>
              <a:ext uri="{FF2B5EF4-FFF2-40B4-BE49-F238E27FC236}">
                <a16:creationId xmlns:a16="http://schemas.microsoft.com/office/drawing/2014/main" id="{95D4169F-6766-487F-A5A7-05707E2315F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73882" y="2996620"/>
            <a:ext cx="289297" cy="773120"/>
          </a:xfrm>
          <a:prstGeom prst="rect">
            <a:avLst/>
          </a:prstGeom>
        </p:spPr>
      </p:pic>
      <p:pic>
        <p:nvPicPr>
          <p:cNvPr id="39" name="Picture 38" descr="A close up of a logo  Description automatically generated">
            <a:extLst>
              <a:ext uri="{FF2B5EF4-FFF2-40B4-BE49-F238E27FC236}">
                <a16:creationId xmlns:a16="http://schemas.microsoft.com/office/drawing/2014/main" id="{0B92182F-8832-4C4E-AF7E-770606FC9ED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06220" y="2964656"/>
            <a:ext cx="2259508" cy="428958"/>
          </a:xfrm>
          <a:prstGeom prst="rect">
            <a:avLst/>
          </a:prstGeom>
        </p:spPr>
      </p:pic>
      <p:pic>
        <p:nvPicPr>
          <p:cNvPr id="41" name="Picture 40">
            <a:extLst>
              <a:ext uri="{FF2B5EF4-FFF2-40B4-BE49-F238E27FC236}">
                <a16:creationId xmlns:a16="http://schemas.microsoft.com/office/drawing/2014/main" id="{99BABFAE-C505-43F8-8BA5-359179BEC7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02987" y="3024338"/>
            <a:ext cx="224454" cy="224454"/>
          </a:xfrm>
          <a:prstGeom prst="rect">
            <a:avLst/>
          </a:prstGeom>
        </p:spPr>
      </p:pic>
      <p:pic>
        <p:nvPicPr>
          <p:cNvPr id="48" name="Picture 47">
            <a:extLst>
              <a:ext uri="{FF2B5EF4-FFF2-40B4-BE49-F238E27FC236}">
                <a16:creationId xmlns:a16="http://schemas.microsoft.com/office/drawing/2014/main" id="{CFFFAF1D-E359-4C29-8519-F7E1167D439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02987" y="3270953"/>
            <a:ext cx="224454" cy="224454"/>
          </a:xfrm>
          <a:prstGeom prst="rect">
            <a:avLst/>
          </a:prstGeom>
        </p:spPr>
      </p:pic>
      <p:sp>
        <p:nvSpPr>
          <p:cNvPr id="49" name="TextBox 48">
            <a:extLst>
              <a:ext uri="{FF2B5EF4-FFF2-40B4-BE49-F238E27FC236}">
                <a16:creationId xmlns:a16="http://schemas.microsoft.com/office/drawing/2014/main" id="{707FF9BE-F7AA-49E7-BB5D-E0A1BE0319E9}"/>
              </a:ext>
            </a:extLst>
          </p:cNvPr>
          <p:cNvSpPr txBox="1"/>
          <p:nvPr/>
        </p:nvSpPr>
        <p:spPr bwMode="auto">
          <a:xfrm>
            <a:off x="6157906" y="2957294"/>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3</a:t>
            </a:r>
            <a:endParaRPr lang="en-GB" sz="2000" dirty="0">
              <a:solidFill>
                <a:srgbClr val="C00000"/>
              </a:solidFill>
              <a:latin typeface="Myriad Pro" panose="020B0503030403020204" pitchFamily="34" charset="0"/>
              <a:ea typeface="Myriad Pro Semibold" charset="0"/>
              <a:cs typeface="Myriad Pro Semibold" charset="0"/>
            </a:endParaRPr>
          </a:p>
        </p:txBody>
      </p:sp>
      <p:sp>
        <p:nvSpPr>
          <p:cNvPr id="62" name="TextBox 61">
            <a:extLst>
              <a:ext uri="{FF2B5EF4-FFF2-40B4-BE49-F238E27FC236}">
                <a16:creationId xmlns:a16="http://schemas.microsoft.com/office/drawing/2014/main" id="{8A4B59FD-C8F1-40F5-92BB-98F936CCA90B}"/>
              </a:ext>
            </a:extLst>
          </p:cNvPr>
          <p:cNvSpPr txBox="1"/>
          <p:nvPr/>
        </p:nvSpPr>
        <p:spPr bwMode="auto">
          <a:xfrm>
            <a:off x="4534292" y="5610225"/>
            <a:ext cx="312341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70C0"/>
                </a:solidFill>
                <a:latin typeface="Myriad Pro Semibold" charset="0"/>
                <a:ea typeface="Myriad Pro Semibold" charset="0"/>
                <a:cs typeface="Myriad Pro Semibold" charset="0"/>
              </a:rPr>
              <a:t>7 tens ÷ 3 = 2 tens r 1 ten</a:t>
            </a:r>
          </a:p>
        </p:txBody>
      </p:sp>
      <p:sp>
        <p:nvSpPr>
          <p:cNvPr id="63" name="TextBox 62">
            <a:extLst>
              <a:ext uri="{FF2B5EF4-FFF2-40B4-BE49-F238E27FC236}">
                <a16:creationId xmlns:a16="http://schemas.microsoft.com/office/drawing/2014/main" id="{F9CE7A53-57C0-4099-8335-47C001530128}"/>
              </a:ext>
            </a:extLst>
          </p:cNvPr>
          <p:cNvSpPr txBox="1"/>
          <p:nvPr/>
        </p:nvSpPr>
        <p:spPr bwMode="auto">
          <a:xfrm>
            <a:off x="4805423" y="6019827"/>
            <a:ext cx="258115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FF0000"/>
                </a:solidFill>
                <a:latin typeface="Myriad Pro Semibold" charset="0"/>
                <a:ea typeface="Myriad Pro Semibold" charset="0"/>
                <a:cs typeface="Myriad Pro Semibold" charset="0"/>
              </a:rPr>
              <a:t>12 ones ÷ 3 = 4 ones</a:t>
            </a:r>
          </a:p>
        </p:txBody>
      </p:sp>
      <p:sp>
        <p:nvSpPr>
          <p:cNvPr id="64" name="TextBox 63">
            <a:extLst>
              <a:ext uri="{FF2B5EF4-FFF2-40B4-BE49-F238E27FC236}">
                <a16:creationId xmlns:a16="http://schemas.microsoft.com/office/drawing/2014/main" id="{B308B250-81DA-4608-971D-98E31511009B}"/>
              </a:ext>
            </a:extLst>
          </p:cNvPr>
          <p:cNvSpPr txBox="1"/>
          <p:nvPr/>
        </p:nvSpPr>
        <p:spPr bwMode="auto">
          <a:xfrm>
            <a:off x="4784392" y="2142040"/>
            <a:ext cx="262321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4 – share the 1s:</a:t>
            </a:r>
            <a:endParaRPr lang="en-GB" sz="2000" dirty="0">
              <a:solidFill>
                <a:srgbClr val="FF0000"/>
              </a:solidFill>
              <a:latin typeface="Myriad Pro Semibold" charset="0"/>
              <a:ea typeface="Myriad Pro Semibold" charset="0"/>
              <a:cs typeface="Myriad Pro Semibold" charset="0"/>
            </a:endParaRPr>
          </a:p>
        </p:txBody>
      </p:sp>
      <p:grpSp>
        <p:nvGrpSpPr>
          <p:cNvPr id="66" name="Group 65">
            <a:extLst>
              <a:ext uri="{FF2B5EF4-FFF2-40B4-BE49-F238E27FC236}">
                <a16:creationId xmlns:a16="http://schemas.microsoft.com/office/drawing/2014/main" id="{C076C575-0243-4455-B2CA-47E6DD47977B}"/>
              </a:ext>
            </a:extLst>
          </p:cNvPr>
          <p:cNvGrpSpPr/>
          <p:nvPr/>
        </p:nvGrpSpPr>
        <p:grpSpPr>
          <a:xfrm>
            <a:off x="6542715" y="3024338"/>
            <a:ext cx="224454" cy="717684"/>
            <a:chOff x="5317111" y="3024338"/>
            <a:chExt cx="224454" cy="717684"/>
          </a:xfrm>
        </p:grpSpPr>
        <p:pic>
          <p:nvPicPr>
            <p:cNvPr id="67" name="Picture 66" descr="A picture containing clipart  Description automatically generated">
              <a:extLst>
                <a:ext uri="{FF2B5EF4-FFF2-40B4-BE49-F238E27FC236}">
                  <a16:creationId xmlns:a16="http://schemas.microsoft.com/office/drawing/2014/main" id="{F5DDA9B1-74D0-4457-9F09-269F7E29E6C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3024338"/>
              <a:ext cx="224454" cy="224454"/>
            </a:xfrm>
            <a:prstGeom prst="rect">
              <a:avLst/>
            </a:prstGeom>
          </p:spPr>
        </p:pic>
        <p:pic>
          <p:nvPicPr>
            <p:cNvPr id="68" name="Picture 67" descr="A picture containing clipart  Description automatically generated">
              <a:extLst>
                <a:ext uri="{FF2B5EF4-FFF2-40B4-BE49-F238E27FC236}">
                  <a16:creationId xmlns:a16="http://schemas.microsoft.com/office/drawing/2014/main" id="{05709DE7-B9DC-4A4A-A500-DA72FFAA85F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3270953"/>
              <a:ext cx="224454" cy="224454"/>
            </a:xfrm>
            <a:prstGeom prst="rect">
              <a:avLst/>
            </a:prstGeom>
          </p:spPr>
        </p:pic>
        <p:pic>
          <p:nvPicPr>
            <p:cNvPr id="69" name="Picture 68" descr="A picture containing clipart  Description automatically generated">
              <a:extLst>
                <a:ext uri="{FF2B5EF4-FFF2-40B4-BE49-F238E27FC236}">
                  <a16:creationId xmlns:a16="http://schemas.microsoft.com/office/drawing/2014/main" id="{43BDD03A-E3D1-4D3B-9244-F25FC87CE0C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3517568"/>
              <a:ext cx="224454" cy="224454"/>
            </a:xfrm>
            <a:prstGeom prst="rect">
              <a:avLst/>
            </a:prstGeom>
          </p:spPr>
        </p:pic>
      </p:grpSp>
      <p:grpSp>
        <p:nvGrpSpPr>
          <p:cNvPr id="70" name="Group 69">
            <a:extLst>
              <a:ext uri="{FF2B5EF4-FFF2-40B4-BE49-F238E27FC236}">
                <a16:creationId xmlns:a16="http://schemas.microsoft.com/office/drawing/2014/main" id="{6D4AD0AE-4ED6-4349-A404-6F2A3EF7D98E}"/>
              </a:ext>
            </a:extLst>
          </p:cNvPr>
          <p:cNvGrpSpPr/>
          <p:nvPr/>
        </p:nvGrpSpPr>
        <p:grpSpPr>
          <a:xfrm>
            <a:off x="6841111" y="3024338"/>
            <a:ext cx="224454" cy="717684"/>
            <a:chOff x="5317111" y="3764183"/>
            <a:chExt cx="224454" cy="717684"/>
          </a:xfrm>
        </p:grpSpPr>
        <p:pic>
          <p:nvPicPr>
            <p:cNvPr id="71" name="Picture 70" descr="A picture containing clipart  Description automatically generated">
              <a:extLst>
                <a:ext uri="{FF2B5EF4-FFF2-40B4-BE49-F238E27FC236}">
                  <a16:creationId xmlns:a16="http://schemas.microsoft.com/office/drawing/2014/main" id="{64B31AA7-EE34-467F-BD06-4D27AF6E932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3764183"/>
              <a:ext cx="224454" cy="224454"/>
            </a:xfrm>
            <a:prstGeom prst="rect">
              <a:avLst/>
            </a:prstGeom>
          </p:spPr>
        </p:pic>
        <p:pic>
          <p:nvPicPr>
            <p:cNvPr id="72" name="Picture 71" descr="A picture containing clipart  Description automatically generated">
              <a:extLst>
                <a:ext uri="{FF2B5EF4-FFF2-40B4-BE49-F238E27FC236}">
                  <a16:creationId xmlns:a16="http://schemas.microsoft.com/office/drawing/2014/main" id="{39AB6529-0E46-4743-8AFA-F816C4CF149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4010798"/>
              <a:ext cx="224454" cy="224454"/>
            </a:xfrm>
            <a:prstGeom prst="rect">
              <a:avLst/>
            </a:prstGeom>
          </p:spPr>
        </p:pic>
        <p:pic>
          <p:nvPicPr>
            <p:cNvPr id="73" name="Picture 72" descr="A picture containing clipart  Description automatically generated">
              <a:extLst>
                <a:ext uri="{FF2B5EF4-FFF2-40B4-BE49-F238E27FC236}">
                  <a16:creationId xmlns:a16="http://schemas.microsoft.com/office/drawing/2014/main" id="{57A30738-10BD-4F97-946C-6E1DBCCC03E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4257413"/>
              <a:ext cx="224454" cy="224454"/>
            </a:xfrm>
            <a:prstGeom prst="rect">
              <a:avLst/>
            </a:prstGeom>
          </p:spPr>
        </p:pic>
      </p:grpSp>
      <p:sp>
        <p:nvSpPr>
          <p:cNvPr id="75" name="TextBox 74">
            <a:extLst>
              <a:ext uri="{FF2B5EF4-FFF2-40B4-BE49-F238E27FC236}">
                <a16:creationId xmlns:a16="http://schemas.microsoft.com/office/drawing/2014/main" id="{CBFE4D74-1A3A-455D-88E0-3F21DBFE3898}"/>
              </a:ext>
            </a:extLst>
          </p:cNvPr>
          <p:cNvSpPr txBox="1"/>
          <p:nvPr/>
        </p:nvSpPr>
        <p:spPr bwMode="auto">
          <a:xfrm>
            <a:off x="6634748" y="2625016"/>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70C0"/>
                </a:solidFill>
                <a:latin typeface="Myriad Pro" panose="020B0503030403020204" pitchFamily="34" charset="0"/>
                <a:ea typeface="Myriad Pro Semibold" charset="0"/>
                <a:cs typeface="Myriad Pro Semibold" charset="0"/>
              </a:rPr>
              <a:t>2</a:t>
            </a:r>
          </a:p>
        </p:txBody>
      </p:sp>
      <p:pic>
        <p:nvPicPr>
          <p:cNvPr id="80" name="Picture 79" descr="A close up of a logo  Description automatically generated">
            <a:extLst>
              <a:ext uri="{FF2B5EF4-FFF2-40B4-BE49-F238E27FC236}">
                <a16:creationId xmlns:a16="http://schemas.microsoft.com/office/drawing/2014/main" id="{19D2716F-B8DC-414C-A822-AC1EFC4E46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09041" y="2996620"/>
            <a:ext cx="289297" cy="773120"/>
          </a:xfrm>
          <a:prstGeom prst="rect">
            <a:avLst/>
          </a:prstGeom>
        </p:spPr>
      </p:pic>
      <p:sp>
        <p:nvSpPr>
          <p:cNvPr id="50" name="TextBox 49">
            <a:extLst>
              <a:ext uri="{FF2B5EF4-FFF2-40B4-BE49-F238E27FC236}">
                <a16:creationId xmlns:a16="http://schemas.microsoft.com/office/drawing/2014/main" id="{4B989F09-5E74-4806-A0F4-3A80797470CF}"/>
              </a:ext>
            </a:extLst>
          </p:cNvPr>
          <p:cNvSpPr txBox="1"/>
          <p:nvPr/>
        </p:nvSpPr>
        <p:spPr bwMode="auto">
          <a:xfrm>
            <a:off x="4927154" y="2142040"/>
            <a:ext cx="23376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3 – exchange:</a:t>
            </a:r>
            <a:endParaRPr lang="en-GB" sz="2000" dirty="0">
              <a:solidFill>
                <a:srgbClr val="FF0000"/>
              </a:solidFill>
              <a:latin typeface="Myriad Pro Semibold" charset="0"/>
              <a:ea typeface="Myriad Pro Semibold" charset="0"/>
              <a:cs typeface="Myriad Pro Semibold" charset="0"/>
            </a:endParaRPr>
          </a:p>
        </p:txBody>
      </p:sp>
      <p:grpSp>
        <p:nvGrpSpPr>
          <p:cNvPr id="84" name="Group 83">
            <a:extLst>
              <a:ext uri="{FF2B5EF4-FFF2-40B4-BE49-F238E27FC236}">
                <a16:creationId xmlns:a16="http://schemas.microsoft.com/office/drawing/2014/main" id="{503B93C3-DE2A-4357-B65D-22DFC39F00AC}"/>
              </a:ext>
            </a:extLst>
          </p:cNvPr>
          <p:cNvGrpSpPr/>
          <p:nvPr/>
        </p:nvGrpSpPr>
        <p:grpSpPr>
          <a:xfrm>
            <a:off x="7702773" y="3024338"/>
            <a:ext cx="224454" cy="717484"/>
            <a:chOff x="6178773" y="3024338"/>
            <a:chExt cx="224454" cy="717484"/>
          </a:xfrm>
        </p:grpSpPr>
        <p:pic>
          <p:nvPicPr>
            <p:cNvPr id="85" name="Picture 84">
              <a:extLst>
                <a:ext uri="{FF2B5EF4-FFF2-40B4-BE49-F238E27FC236}">
                  <a16:creationId xmlns:a16="http://schemas.microsoft.com/office/drawing/2014/main" id="{A6E49D81-AB51-4BC9-AB33-A844A25B65F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8773" y="3024338"/>
              <a:ext cx="224454" cy="224454"/>
            </a:xfrm>
            <a:prstGeom prst="rect">
              <a:avLst/>
            </a:prstGeom>
          </p:spPr>
        </p:pic>
        <p:pic>
          <p:nvPicPr>
            <p:cNvPr id="86" name="Picture 85">
              <a:extLst>
                <a:ext uri="{FF2B5EF4-FFF2-40B4-BE49-F238E27FC236}">
                  <a16:creationId xmlns:a16="http://schemas.microsoft.com/office/drawing/2014/main" id="{0AB62F65-5320-479C-8FC8-654130E9B35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8773" y="3270853"/>
              <a:ext cx="224454" cy="224454"/>
            </a:xfrm>
            <a:prstGeom prst="rect">
              <a:avLst/>
            </a:prstGeom>
          </p:spPr>
        </p:pic>
        <p:pic>
          <p:nvPicPr>
            <p:cNvPr id="87" name="Picture 86">
              <a:extLst>
                <a:ext uri="{FF2B5EF4-FFF2-40B4-BE49-F238E27FC236}">
                  <a16:creationId xmlns:a16="http://schemas.microsoft.com/office/drawing/2014/main" id="{E7C8E90F-1DED-4714-A424-CD500941E3D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8773" y="3517368"/>
              <a:ext cx="224454" cy="224454"/>
            </a:xfrm>
            <a:prstGeom prst="rect">
              <a:avLst/>
            </a:prstGeom>
          </p:spPr>
        </p:pic>
      </p:grpSp>
      <p:grpSp>
        <p:nvGrpSpPr>
          <p:cNvPr id="12" name="Group 11">
            <a:extLst>
              <a:ext uri="{FF2B5EF4-FFF2-40B4-BE49-F238E27FC236}">
                <a16:creationId xmlns:a16="http://schemas.microsoft.com/office/drawing/2014/main" id="{CDCF47A5-B26F-4F20-BDF2-61B3B06E50C9}"/>
              </a:ext>
            </a:extLst>
          </p:cNvPr>
          <p:cNvGrpSpPr/>
          <p:nvPr/>
        </p:nvGrpSpPr>
        <p:grpSpPr>
          <a:xfrm>
            <a:off x="7702773" y="3024338"/>
            <a:ext cx="224454" cy="717484"/>
            <a:chOff x="6178773" y="3024338"/>
            <a:chExt cx="224454" cy="717484"/>
          </a:xfrm>
        </p:grpSpPr>
        <p:pic>
          <p:nvPicPr>
            <p:cNvPr id="51" name="Picture 50">
              <a:extLst>
                <a:ext uri="{FF2B5EF4-FFF2-40B4-BE49-F238E27FC236}">
                  <a16:creationId xmlns:a16="http://schemas.microsoft.com/office/drawing/2014/main" id="{851D5025-08F5-4968-B62B-FEEA97BAE3E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8773" y="3024338"/>
              <a:ext cx="224454" cy="224454"/>
            </a:xfrm>
            <a:prstGeom prst="rect">
              <a:avLst/>
            </a:prstGeom>
          </p:spPr>
        </p:pic>
        <p:pic>
          <p:nvPicPr>
            <p:cNvPr id="52" name="Picture 51">
              <a:extLst>
                <a:ext uri="{FF2B5EF4-FFF2-40B4-BE49-F238E27FC236}">
                  <a16:creationId xmlns:a16="http://schemas.microsoft.com/office/drawing/2014/main" id="{77F79558-2647-4083-8032-162D0FDA61B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8773" y="3270853"/>
              <a:ext cx="224454" cy="224454"/>
            </a:xfrm>
            <a:prstGeom prst="rect">
              <a:avLst/>
            </a:prstGeom>
          </p:spPr>
        </p:pic>
        <p:pic>
          <p:nvPicPr>
            <p:cNvPr id="53" name="Picture 52">
              <a:extLst>
                <a:ext uri="{FF2B5EF4-FFF2-40B4-BE49-F238E27FC236}">
                  <a16:creationId xmlns:a16="http://schemas.microsoft.com/office/drawing/2014/main" id="{51AC8D2B-BB02-4F68-8467-CAB90A4A235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8773" y="3517368"/>
              <a:ext cx="224454" cy="224454"/>
            </a:xfrm>
            <a:prstGeom prst="rect">
              <a:avLst/>
            </a:prstGeom>
          </p:spPr>
        </p:pic>
      </p:grpSp>
      <p:grpSp>
        <p:nvGrpSpPr>
          <p:cNvPr id="14" name="Group 13">
            <a:extLst>
              <a:ext uri="{FF2B5EF4-FFF2-40B4-BE49-F238E27FC236}">
                <a16:creationId xmlns:a16="http://schemas.microsoft.com/office/drawing/2014/main" id="{2B9149B3-59A1-4DA0-9719-C17667C769EE}"/>
              </a:ext>
            </a:extLst>
          </p:cNvPr>
          <p:cNvGrpSpPr/>
          <p:nvPr/>
        </p:nvGrpSpPr>
        <p:grpSpPr>
          <a:xfrm>
            <a:off x="7702773" y="3763883"/>
            <a:ext cx="224454" cy="717484"/>
            <a:chOff x="6178773" y="3763883"/>
            <a:chExt cx="224454" cy="717484"/>
          </a:xfrm>
        </p:grpSpPr>
        <p:pic>
          <p:nvPicPr>
            <p:cNvPr id="54" name="Picture 53">
              <a:extLst>
                <a:ext uri="{FF2B5EF4-FFF2-40B4-BE49-F238E27FC236}">
                  <a16:creationId xmlns:a16="http://schemas.microsoft.com/office/drawing/2014/main" id="{AD87F0A3-364B-4641-95F9-D0D0636FC3F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8773" y="3763883"/>
              <a:ext cx="224454" cy="224454"/>
            </a:xfrm>
            <a:prstGeom prst="rect">
              <a:avLst/>
            </a:prstGeom>
          </p:spPr>
        </p:pic>
        <p:pic>
          <p:nvPicPr>
            <p:cNvPr id="55" name="Picture 54">
              <a:extLst>
                <a:ext uri="{FF2B5EF4-FFF2-40B4-BE49-F238E27FC236}">
                  <a16:creationId xmlns:a16="http://schemas.microsoft.com/office/drawing/2014/main" id="{AB502E0D-D88D-4FA5-83F9-328739A93B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8773" y="4010398"/>
              <a:ext cx="224454" cy="224454"/>
            </a:xfrm>
            <a:prstGeom prst="rect">
              <a:avLst/>
            </a:prstGeom>
          </p:spPr>
        </p:pic>
        <p:pic>
          <p:nvPicPr>
            <p:cNvPr id="56" name="Picture 55">
              <a:extLst>
                <a:ext uri="{FF2B5EF4-FFF2-40B4-BE49-F238E27FC236}">
                  <a16:creationId xmlns:a16="http://schemas.microsoft.com/office/drawing/2014/main" id="{BC02B65B-B31E-4DEE-867A-2D50E50DB9F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8773" y="4256913"/>
              <a:ext cx="224454" cy="224454"/>
            </a:xfrm>
            <a:prstGeom prst="rect">
              <a:avLst/>
            </a:prstGeom>
          </p:spPr>
        </p:pic>
      </p:grpSp>
      <p:pic>
        <p:nvPicPr>
          <p:cNvPr id="57" name="Picture 56">
            <a:extLst>
              <a:ext uri="{FF2B5EF4-FFF2-40B4-BE49-F238E27FC236}">
                <a16:creationId xmlns:a16="http://schemas.microsoft.com/office/drawing/2014/main" id="{A5895071-478E-49F6-9750-015BFECC1F6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02773" y="4503428"/>
            <a:ext cx="224454" cy="224454"/>
          </a:xfrm>
          <a:prstGeom prst="rect">
            <a:avLst/>
          </a:prstGeom>
        </p:spPr>
      </p:pic>
      <p:grpSp>
        <p:nvGrpSpPr>
          <p:cNvPr id="16" name="Group 15">
            <a:extLst>
              <a:ext uri="{FF2B5EF4-FFF2-40B4-BE49-F238E27FC236}">
                <a16:creationId xmlns:a16="http://schemas.microsoft.com/office/drawing/2014/main" id="{01A0E79E-0596-4B78-8741-252E54959691}"/>
              </a:ext>
            </a:extLst>
          </p:cNvPr>
          <p:cNvGrpSpPr/>
          <p:nvPr/>
        </p:nvGrpSpPr>
        <p:grpSpPr>
          <a:xfrm>
            <a:off x="7702773" y="4749944"/>
            <a:ext cx="224454" cy="717481"/>
            <a:chOff x="6178773" y="4749943"/>
            <a:chExt cx="224454" cy="717481"/>
          </a:xfrm>
        </p:grpSpPr>
        <p:pic>
          <p:nvPicPr>
            <p:cNvPr id="58" name="Picture 57">
              <a:extLst>
                <a:ext uri="{FF2B5EF4-FFF2-40B4-BE49-F238E27FC236}">
                  <a16:creationId xmlns:a16="http://schemas.microsoft.com/office/drawing/2014/main" id="{F41FE8EE-FC92-4984-AABD-4028904F851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8773" y="4749943"/>
              <a:ext cx="224454" cy="224454"/>
            </a:xfrm>
            <a:prstGeom prst="rect">
              <a:avLst/>
            </a:prstGeom>
          </p:spPr>
        </p:pic>
        <p:pic>
          <p:nvPicPr>
            <p:cNvPr id="59" name="Picture 58">
              <a:extLst>
                <a:ext uri="{FF2B5EF4-FFF2-40B4-BE49-F238E27FC236}">
                  <a16:creationId xmlns:a16="http://schemas.microsoft.com/office/drawing/2014/main" id="{C5D35ABC-35A8-4E02-B89A-AEC2AC1E958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8773" y="4996458"/>
              <a:ext cx="224454" cy="224454"/>
            </a:xfrm>
            <a:prstGeom prst="rect">
              <a:avLst/>
            </a:prstGeom>
          </p:spPr>
        </p:pic>
        <p:pic>
          <p:nvPicPr>
            <p:cNvPr id="60" name="Picture 59">
              <a:extLst>
                <a:ext uri="{FF2B5EF4-FFF2-40B4-BE49-F238E27FC236}">
                  <a16:creationId xmlns:a16="http://schemas.microsoft.com/office/drawing/2014/main" id="{6FBB9540-CC92-44E3-8DD0-7DE051FB168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8773" y="5242970"/>
              <a:ext cx="224454" cy="224454"/>
            </a:xfrm>
            <a:prstGeom prst="rect">
              <a:avLst/>
            </a:prstGeom>
          </p:spPr>
        </p:pic>
      </p:grpSp>
      <p:pic>
        <p:nvPicPr>
          <p:cNvPr id="9" name="Image 8"/>
          <p:cNvPicPr>
            <a:picLocks noChangeAspect="1"/>
          </p:cNvPicPr>
          <p:nvPr/>
        </p:nvPicPr>
        <p:blipFill>
          <a:blip r:embed="rId8" cstate="print"/>
          <a:stretch>
            <a:fillRect/>
          </a:stretch>
        </p:blipFill>
        <p:spPr>
          <a:xfrm>
            <a:off x="3526272" y="2633409"/>
            <a:ext cx="1328400" cy="885600"/>
          </a:xfrm>
          <a:prstGeom prst="rect">
            <a:avLst/>
          </a:prstGeom>
        </p:spPr>
      </p:pic>
      <p:pic>
        <p:nvPicPr>
          <p:cNvPr id="6" name="Image 5"/>
          <p:cNvPicPr>
            <a:picLocks noChangeAspect="1"/>
          </p:cNvPicPr>
          <p:nvPr/>
        </p:nvPicPr>
        <p:blipFill>
          <a:blip r:embed="rId9" cstate="print"/>
          <a:stretch>
            <a:fillRect/>
          </a:stretch>
        </p:blipFill>
        <p:spPr>
          <a:xfrm>
            <a:off x="3526272" y="2633409"/>
            <a:ext cx="1328400" cy="885600"/>
          </a:xfrm>
          <a:prstGeom prst="rect">
            <a:avLst/>
          </a:prstGeom>
        </p:spPr>
      </p:pic>
      <p:sp>
        <p:nvSpPr>
          <p:cNvPr id="81" name="Rectangle 80">
            <a:extLst>
              <a:ext uri="{FF2B5EF4-FFF2-40B4-BE49-F238E27FC236}">
                <a16:creationId xmlns:a16="http://schemas.microsoft.com/office/drawing/2014/main" id="{A6EDDA8E-B9FF-4D1D-B4AE-87FFDD3ED714}"/>
              </a:ext>
            </a:extLst>
          </p:cNvPr>
          <p:cNvSpPr/>
          <p:nvPr/>
        </p:nvSpPr>
        <p:spPr bwMode="auto">
          <a:xfrm>
            <a:off x="4282679" y="2669382"/>
            <a:ext cx="337467" cy="295275"/>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pic>
        <p:nvPicPr>
          <p:cNvPr id="8" name="Image 7"/>
          <p:cNvPicPr>
            <a:picLocks noChangeAspect="1"/>
          </p:cNvPicPr>
          <p:nvPr/>
        </p:nvPicPr>
        <p:blipFill>
          <a:blip r:embed="rId10" cstate="print"/>
          <a:stretch>
            <a:fillRect/>
          </a:stretch>
        </p:blipFill>
        <p:spPr>
          <a:xfrm>
            <a:off x="3526272" y="2633409"/>
            <a:ext cx="1328400" cy="885600"/>
          </a:xfrm>
          <a:prstGeom prst="rect">
            <a:avLst/>
          </a:prstGeom>
        </p:spPr>
      </p:pic>
      <p:grpSp>
        <p:nvGrpSpPr>
          <p:cNvPr id="61" name="Group 60">
            <a:extLst>
              <a:ext uri="{FF2B5EF4-FFF2-40B4-BE49-F238E27FC236}">
                <a16:creationId xmlns:a16="http://schemas.microsoft.com/office/drawing/2014/main" id="{6E25FA2D-883B-4EAD-A992-D6306FFD7B93}"/>
              </a:ext>
            </a:extLst>
          </p:cNvPr>
          <p:cNvGrpSpPr/>
          <p:nvPr/>
        </p:nvGrpSpPr>
        <p:grpSpPr>
          <a:xfrm>
            <a:off x="7406160" y="3024338"/>
            <a:ext cx="224454" cy="717484"/>
            <a:chOff x="6178773" y="3024338"/>
            <a:chExt cx="224454" cy="717484"/>
          </a:xfrm>
        </p:grpSpPr>
        <p:pic>
          <p:nvPicPr>
            <p:cNvPr id="65" name="Picture 64">
              <a:extLst>
                <a:ext uri="{FF2B5EF4-FFF2-40B4-BE49-F238E27FC236}">
                  <a16:creationId xmlns:a16="http://schemas.microsoft.com/office/drawing/2014/main" id="{17EDF0CF-E3D5-4145-9B60-81923662D08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8773" y="3024338"/>
              <a:ext cx="224454" cy="224454"/>
            </a:xfrm>
            <a:prstGeom prst="rect">
              <a:avLst/>
            </a:prstGeom>
          </p:spPr>
        </p:pic>
        <p:pic>
          <p:nvPicPr>
            <p:cNvPr id="76" name="Picture 75">
              <a:extLst>
                <a:ext uri="{FF2B5EF4-FFF2-40B4-BE49-F238E27FC236}">
                  <a16:creationId xmlns:a16="http://schemas.microsoft.com/office/drawing/2014/main" id="{89301BB2-37D8-4D58-8F12-55DAF798836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8773" y="3270853"/>
              <a:ext cx="224454" cy="224454"/>
            </a:xfrm>
            <a:prstGeom prst="rect">
              <a:avLst/>
            </a:prstGeom>
          </p:spPr>
        </p:pic>
        <p:pic>
          <p:nvPicPr>
            <p:cNvPr id="77" name="Picture 76">
              <a:extLst>
                <a:ext uri="{FF2B5EF4-FFF2-40B4-BE49-F238E27FC236}">
                  <a16:creationId xmlns:a16="http://schemas.microsoft.com/office/drawing/2014/main" id="{4DF0606B-485E-46B4-9397-B959AF681CC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8773" y="3517368"/>
              <a:ext cx="224454" cy="224454"/>
            </a:xfrm>
            <a:prstGeom prst="rect">
              <a:avLst/>
            </a:prstGeom>
          </p:spPr>
        </p:pic>
      </p:grpSp>
      <p:grpSp>
        <p:nvGrpSpPr>
          <p:cNvPr id="78" name="Group 77">
            <a:extLst>
              <a:ext uri="{FF2B5EF4-FFF2-40B4-BE49-F238E27FC236}">
                <a16:creationId xmlns:a16="http://schemas.microsoft.com/office/drawing/2014/main" id="{55525B36-1B87-41D2-B1E9-6C25980500F9}"/>
              </a:ext>
            </a:extLst>
          </p:cNvPr>
          <p:cNvGrpSpPr/>
          <p:nvPr/>
        </p:nvGrpSpPr>
        <p:grpSpPr>
          <a:xfrm>
            <a:off x="8294990" y="3024338"/>
            <a:ext cx="224454" cy="717484"/>
            <a:chOff x="6178773" y="3024338"/>
            <a:chExt cx="224454" cy="717484"/>
          </a:xfrm>
        </p:grpSpPr>
        <p:pic>
          <p:nvPicPr>
            <p:cNvPr id="79" name="Picture 78">
              <a:extLst>
                <a:ext uri="{FF2B5EF4-FFF2-40B4-BE49-F238E27FC236}">
                  <a16:creationId xmlns:a16="http://schemas.microsoft.com/office/drawing/2014/main" id="{49049CEC-8609-4C36-8183-5B162F4CB33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8773" y="3024338"/>
              <a:ext cx="224454" cy="224454"/>
            </a:xfrm>
            <a:prstGeom prst="rect">
              <a:avLst/>
            </a:prstGeom>
          </p:spPr>
        </p:pic>
        <p:pic>
          <p:nvPicPr>
            <p:cNvPr id="82" name="Picture 81">
              <a:extLst>
                <a:ext uri="{FF2B5EF4-FFF2-40B4-BE49-F238E27FC236}">
                  <a16:creationId xmlns:a16="http://schemas.microsoft.com/office/drawing/2014/main" id="{80F712F4-306B-4428-822B-6F0D9B859B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8773" y="3270853"/>
              <a:ext cx="224454" cy="224454"/>
            </a:xfrm>
            <a:prstGeom prst="rect">
              <a:avLst/>
            </a:prstGeom>
          </p:spPr>
        </p:pic>
        <p:pic>
          <p:nvPicPr>
            <p:cNvPr id="83" name="Picture 82">
              <a:extLst>
                <a:ext uri="{FF2B5EF4-FFF2-40B4-BE49-F238E27FC236}">
                  <a16:creationId xmlns:a16="http://schemas.microsoft.com/office/drawing/2014/main" id="{49D16877-7620-454D-B79F-BA033ED212A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8773" y="3517368"/>
              <a:ext cx="224454" cy="224454"/>
            </a:xfrm>
            <a:prstGeom prst="rect">
              <a:avLst/>
            </a:prstGeom>
          </p:spPr>
        </p:pic>
      </p:grpSp>
      <p:pic>
        <p:nvPicPr>
          <p:cNvPr id="88" name="Picture 87" descr="A close up of a logo  Description automatically generated">
            <a:extLst>
              <a:ext uri="{FF2B5EF4-FFF2-40B4-BE49-F238E27FC236}">
                <a16:creationId xmlns:a16="http://schemas.microsoft.com/office/drawing/2014/main" id="{D4ACD003-0C3B-4703-8313-4F38FD3BC1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74807" y="2994710"/>
            <a:ext cx="289297" cy="773121"/>
          </a:xfrm>
          <a:prstGeom prst="rect">
            <a:avLst/>
          </a:prstGeom>
        </p:spPr>
      </p:pic>
      <p:pic>
        <p:nvPicPr>
          <p:cNvPr id="89" name="Picture 88" descr="A close up of a logo  Description automatically generated">
            <a:extLst>
              <a:ext uri="{FF2B5EF4-FFF2-40B4-BE49-F238E27FC236}">
                <a16:creationId xmlns:a16="http://schemas.microsoft.com/office/drawing/2014/main" id="{682A33F9-CEC1-41E6-92BA-120A5AC044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68818" y="2998066"/>
            <a:ext cx="289297" cy="773120"/>
          </a:xfrm>
          <a:prstGeom prst="rect">
            <a:avLst/>
          </a:prstGeom>
        </p:spPr>
      </p:pic>
      <p:pic>
        <p:nvPicPr>
          <p:cNvPr id="90" name="Picture 89" descr="A close up of a logo  Description automatically generated">
            <a:extLst>
              <a:ext uri="{FF2B5EF4-FFF2-40B4-BE49-F238E27FC236}">
                <a16:creationId xmlns:a16="http://schemas.microsoft.com/office/drawing/2014/main" id="{D03F814C-2311-4613-BCE9-36FFFDB4C6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62445" y="2998066"/>
            <a:ext cx="289297" cy="773120"/>
          </a:xfrm>
          <a:prstGeom prst="rect">
            <a:avLst/>
          </a:prstGeom>
        </p:spPr>
      </p:pic>
      <p:sp>
        <p:nvSpPr>
          <p:cNvPr id="91" name="TextBox 90">
            <a:extLst>
              <a:ext uri="{FF2B5EF4-FFF2-40B4-BE49-F238E27FC236}">
                <a16:creationId xmlns:a16="http://schemas.microsoft.com/office/drawing/2014/main" id="{810168B7-B415-48E9-98DD-0D05B8EA94D7}"/>
              </a:ext>
            </a:extLst>
          </p:cNvPr>
          <p:cNvSpPr txBox="1"/>
          <p:nvPr/>
        </p:nvSpPr>
        <p:spPr bwMode="auto">
          <a:xfrm>
            <a:off x="7812814" y="2625016"/>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FF0000"/>
                </a:solidFill>
                <a:latin typeface="Myriad Pro" panose="020B0503030403020204" pitchFamily="34" charset="0"/>
                <a:ea typeface="Myriad Pro Semibold" charset="0"/>
                <a:cs typeface="Myriad Pro Semibold" charset="0"/>
              </a:rPr>
              <a:t>4</a:t>
            </a:r>
          </a:p>
        </p:txBody>
      </p:sp>
      <p:sp>
        <p:nvSpPr>
          <p:cNvPr id="92" name="TextBox 91">
            <a:extLst>
              <a:ext uri="{FF2B5EF4-FFF2-40B4-BE49-F238E27FC236}">
                <a16:creationId xmlns:a16="http://schemas.microsoft.com/office/drawing/2014/main" id="{B34BA19F-45CF-484C-AE03-03F4156FB1BF}"/>
              </a:ext>
            </a:extLst>
          </p:cNvPr>
          <p:cNvSpPr txBox="1"/>
          <p:nvPr/>
        </p:nvSpPr>
        <p:spPr bwMode="auto">
          <a:xfrm>
            <a:off x="6648907" y="1524944"/>
            <a:ext cx="460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24</a:t>
            </a:r>
          </a:p>
        </p:txBody>
      </p:sp>
      <p:grpSp>
        <p:nvGrpSpPr>
          <p:cNvPr id="93" name="Group 92">
            <a:extLst>
              <a:ext uri="{FF2B5EF4-FFF2-40B4-BE49-F238E27FC236}">
                <a16:creationId xmlns:a16="http://schemas.microsoft.com/office/drawing/2014/main" id="{D1F3D672-546B-4515-A386-ACC3C75EC33B}"/>
              </a:ext>
            </a:extLst>
          </p:cNvPr>
          <p:cNvGrpSpPr/>
          <p:nvPr/>
        </p:nvGrpSpPr>
        <p:grpSpPr>
          <a:xfrm>
            <a:off x="5086751" y="1515420"/>
            <a:ext cx="2018501" cy="461665"/>
            <a:chOff x="3646804" y="1515419"/>
            <a:chExt cx="2018501" cy="461665"/>
          </a:xfrm>
        </p:grpSpPr>
        <p:sp>
          <p:nvSpPr>
            <p:cNvPr id="94" name="TextBox 93">
              <a:extLst>
                <a:ext uri="{FF2B5EF4-FFF2-40B4-BE49-F238E27FC236}">
                  <a16:creationId xmlns:a16="http://schemas.microsoft.com/office/drawing/2014/main" id="{C2820445-72CC-457B-BD14-DBEAFB2843B4}"/>
                </a:ext>
              </a:extLst>
            </p:cNvPr>
            <p:cNvSpPr txBox="1"/>
            <p:nvPr/>
          </p:nvSpPr>
          <p:spPr bwMode="auto">
            <a:xfrm>
              <a:off x="3646804" y="1524945"/>
              <a:ext cx="13708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72  ÷  3  =</a:t>
              </a:r>
              <a:endParaRPr lang="en-GB" sz="2000" dirty="0">
                <a:solidFill>
                  <a:srgbClr val="C00000"/>
                </a:solidFill>
                <a:latin typeface="Myriad Pro Semibold" charset="0"/>
                <a:ea typeface="Myriad Pro Semibold" charset="0"/>
                <a:cs typeface="Myriad Pro Semibold" charset="0"/>
              </a:endParaRPr>
            </a:p>
          </p:txBody>
        </p:sp>
        <p:sp>
          <p:nvSpPr>
            <p:cNvPr id="95" name="Rectangle 94">
              <a:extLst>
                <a:ext uri="{FF2B5EF4-FFF2-40B4-BE49-F238E27FC236}">
                  <a16:creationId xmlns:a16="http://schemas.microsoft.com/office/drawing/2014/main" id="{0F34CBBD-1867-46C5-A3F8-DF15E716FFCD}"/>
                </a:ext>
              </a:extLst>
            </p:cNvPr>
            <p:cNvSpPr/>
            <p:nvPr/>
          </p:nvSpPr>
          <p:spPr bwMode="auto">
            <a:xfrm>
              <a:off x="5203640" y="1515419"/>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96" name="Group 95">
            <a:extLst>
              <a:ext uri="{FF2B5EF4-FFF2-40B4-BE49-F238E27FC236}">
                <a16:creationId xmlns:a16="http://schemas.microsoft.com/office/drawing/2014/main" id="{7CAF74D5-5305-42D4-90C7-15DBE6958B2C}"/>
              </a:ext>
            </a:extLst>
          </p:cNvPr>
          <p:cNvGrpSpPr/>
          <p:nvPr/>
        </p:nvGrpSpPr>
        <p:grpSpPr>
          <a:xfrm>
            <a:off x="3341811" y="2937937"/>
            <a:ext cx="1458860" cy="564329"/>
            <a:chOff x="3733049" y="5315443"/>
            <a:chExt cx="1458860" cy="564329"/>
          </a:xfrm>
        </p:grpSpPr>
        <p:grpSp>
          <p:nvGrpSpPr>
            <p:cNvPr id="97" name="Group 96">
              <a:extLst>
                <a:ext uri="{FF2B5EF4-FFF2-40B4-BE49-F238E27FC236}">
                  <a16:creationId xmlns:a16="http://schemas.microsoft.com/office/drawing/2014/main" id="{950F3716-4244-4014-9C13-5C6B9F969AD8}"/>
                </a:ext>
              </a:extLst>
            </p:cNvPr>
            <p:cNvGrpSpPr/>
            <p:nvPr/>
          </p:nvGrpSpPr>
          <p:grpSpPr>
            <a:xfrm>
              <a:off x="4085070" y="5365750"/>
              <a:ext cx="1106839" cy="507156"/>
              <a:chOff x="4085070" y="5365750"/>
              <a:chExt cx="1106839" cy="507156"/>
            </a:xfrm>
            <a:solidFill>
              <a:schemeClr val="bg1"/>
            </a:solidFill>
          </p:grpSpPr>
          <p:sp>
            <p:nvSpPr>
              <p:cNvPr id="101" name="Rectangle 100">
                <a:extLst>
                  <a:ext uri="{FF2B5EF4-FFF2-40B4-BE49-F238E27FC236}">
                    <a16:creationId xmlns:a16="http://schemas.microsoft.com/office/drawing/2014/main" id="{DBFE4612-D408-4EE3-AC63-3410FB7DF0D0}"/>
                  </a:ext>
                </a:extLst>
              </p:cNvPr>
              <p:cNvSpPr/>
              <p:nvPr/>
            </p:nvSpPr>
            <p:spPr bwMode="auto">
              <a:xfrm>
                <a:off x="4085070" y="5365750"/>
                <a:ext cx="1106839" cy="52965"/>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02" name="Rectangle 101">
                <a:extLst>
                  <a:ext uri="{FF2B5EF4-FFF2-40B4-BE49-F238E27FC236}">
                    <a16:creationId xmlns:a16="http://schemas.microsoft.com/office/drawing/2014/main" id="{779A6B47-D9B1-40FD-B113-F6AD64ABC34D}"/>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98" name="Group 97">
              <a:extLst>
                <a:ext uri="{FF2B5EF4-FFF2-40B4-BE49-F238E27FC236}">
                  <a16:creationId xmlns:a16="http://schemas.microsoft.com/office/drawing/2014/main" id="{9EC7441C-1734-4B76-9362-FF8AC2E20761}"/>
                </a:ext>
              </a:extLst>
            </p:cNvPr>
            <p:cNvGrpSpPr/>
            <p:nvPr/>
          </p:nvGrpSpPr>
          <p:grpSpPr>
            <a:xfrm>
              <a:off x="3733049" y="5315443"/>
              <a:ext cx="1434410" cy="564329"/>
              <a:chOff x="3722832" y="5310208"/>
              <a:chExt cx="1434410" cy="564329"/>
            </a:xfrm>
          </p:grpSpPr>
          <p:cxnSp>
            <p:nvCxnSpPr>
              <p:cNvPr id="99" name="Straight Connector 98">
                <a:extLst>
                  <a:ext uri="{FF2B5EF4-FFF2-40B4-BE49-F238E27FC236}">
                    <a16:creationId xmlns:a16="http://schemas.microsoft.com/office/drawing/2014/main" id="{68E14AB3-AA65-42C8-86DF-AA2ACC1B01D2}"/>
                  </a:ext>
                </a:extLst>
              </p:cNvPr>
              <p:cNvCxnSpPr/>
              <p:nvPr/>
            </p:nvCxnSpPr>
            <p:spPr bwMode="auto">
              <a:xfrm>
                <a:off x="4095242" y="5385595"/>
                <a:ext cx="1062000"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0" name="Arc 99">
                <a:extLst>
                  <a:ext uri="{FF2B5EF4-FFF2-40B4-BE49-F238E27FC236}">
                    <a16:creationId xmlns:a16="http://schemas.microsoft.com/office/drawing/2014/main" id="{486CC261-2FBD-46AD-BAED-2C1CF0CE3386}"/>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nvGrpSpPr>
          <p:cNvPr id="103" name="Group 102">
            <a:extLst>
              <a:ext uri="{FF2B5EF4-FFF2-40B4-BE49-F238E27FC236}">
                <a16:creationId xmlns:a16="http://schemas.microsoft.com/office/drawing/2014/main" id="{2B00B10A-D109-4931-85D6-0C3A5982CB79}"/>
              </a:ext>
            </a:extLst>
          </p:cNvPr>
          <p:cNvGrpSpPr>
            <a:grpSpLocks noChangeAspect="1"/>
          </p:cNvGrpSpPr>
          <p:nvPr/>
        </p:nvGrpSpPr>
        <p:grpSpPr>
          <a:xfrm>
            <a:off x="6043973" y="2896923"/>
            <a:ext cx="2640444" cy="578710"/>
            <a:chOff x="3733049" y="5315443"/>
            <a:chExt cx="2604314" cy="570792"/>
          </a:xfrm>
        </p:grpSpPr>
        <p:grpSp>
          <p:nvGrpSpPr>
            <p:cNvPr id="104" name="Group 103">
              <a:extLst>
                <a:ext uri="{FF2B5EF4-FFF2-40B4-BE49-F238E27FC236}">
                  <a16:creationId xmlns:a16="http://schemas.microsoft.com/office/drawing/2014/main" id="{097FA77A-BB8E-435F-A630-2ABAA622E637}"/>
                </a:ext>
              </a:extLst>
            </p:cNvPr>
            <p:cNvGrpSpPr/>
            <p:nvPr/>
          </p:nvGrpSpPr>
          <p:grpSpPr>
            <a:xfrm>
              <a:off x="4085069" y="5354684"/>
              <a:ext cx="2252294" cy="531551"/>
              <a:chOff x="4085069" y="5354684"/>
              <a:chExt cx="2252294" cy="531551"/>
            </a:xfrm>
            <a:solidFill>
              <a:schemeClr val="bg1"/>
            </a:solidFill>
          </p:grpSpPr>
          <p:sp>
            <p:nvSpPr>
              <p:cNvPr id="108" name="Rectangle 107">
                <a:extLst>
                  <a:ext uri="{FF2B5EF4-FFF2-40B4-BE49-F238E27FC236}">
                    <a16:creationId xmlns:a16="http://schemas.microsoft.com/office/drawing/2014/main" id="{0D0257F5-959E-43E6-AA95-BC84D48DC644}"/>
                  </a:ext>
                </a:extLst>
              </p:cNvPr>
              <p:cNvSpPr/>
              <p:nvPr/>
            </p:nvSpPr>
            <p:spPr bwMode="auto">
              <a:xfrm>
                <a:off x="4085069" y="5354684"/>
                <a:ext cx="2252294" cy="64031"/>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09" name="Rectangle 108">
                <a:extLst>
                  <a:ext uri="{FF2B5EF4-FFF2-40B4-BE49-F238E27FC236}">
                    <a16:creationId xmlns:a16="http://schemas.microsoft.com/office/drawing/2014/main" id="{056C25A6-42EE-48CF-8F31-F3D4DAEEA3F6}"/>
                  </a:ext>
                </a:extLst>
              </p:cNvPr>
              <p:cNvSpPr/>
              <p:nvPr/>
            </p:nvSpPr>
            <p:spPr bwMode="auto">
              <a:xfrm rot="5400000">
                <a:off x="3875409"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105" name="Group 104">
              <a:extLst>
                <a:ext uri="{FF2B5EF4-FFF2-40B4-BE49-F238E27FC236}">
                  <a16:creationId xmlns:a16="http://schemas.microsoft.com/office/drawing/2014/main" id="{F0844ED6-6D4A-4841-9246-3BDDBEEB0C1C}"/>
                </a:ext>
              </a:extLst>
            </p:cNvPr>
            <p:cNvGrpSpPr/>
            <p:nvPr/>
          </p:nvGrpSpPr>
          <p:grpSpPr>
            <a:xfrm>
              <a:off x="3733049" y="5315443"/>
              <a:ext cx="2585883" cy="564329"/>
              <a:chOff x="3722832" y="5310208"/>
              <a:chExt cx="2585883" cy="564329"/>
            </a:xfrm>
          </p:grpSpPr>
          <p:cxnSp>
            <p:nvCxnSpPr>
              <p:cNvPr id="106" name="Straight Connector 105">
                <a:extLst>
                  <a:ext uri="{FF2B5EF4-FFF2-40B4-BE49-F238E27FC236}">
                    <a16:creationId xmlns:a16="http://schemas.microsoft.com/office/drawing/2014/main" id="{77707728-80D3-4849-A5DF-1E20998CAA96}"/>
                  </a:ext>
                </a:extLst>
              </p:cNvPr>
              <p:cNvCxnSpPr/>
              <p:nvPr/>
            </p:nvCxnSpPr>
            <p:spPr bwMode="auto">
              <a:xfrm>
                <a:off x="4095242" y="5385595"/>
                <a:ext cx="2213473"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7" name="Arc 106">
                <a:extLst>
                  <a:ext uri="{FF2B5EF4-FFF2-40B4-BE49-F238E27FC236}">
                    <a16:creationId xmlns:a16="http://schemas.microsoft.com/office/drawing/2014/main" id="{F0E45EB1-A602-4092-9FA2-021318670DDC}"/>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Tree>
    <p:extLst>
      <p:ext uri="{BB962C8B-B14F-4D97-AF65-F5344CB8AC3E}">
        <p14:creationId xmlns:p14="http://schemas.microsoft.com/office/powerpoint/2010/main" val="1128047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50"/>
                                        </p:tgtEl>
                                      </p:cBhvr>
                                    </p:animEffect>
                                    <p:set>
                                      <p:cBhvr>
                                        <p:cTn id="7" dur="1" fill="hold">
                                          <p:stCondLst>
                                            <p:cond delay="499"/>
                                          </p:stCondLst>
                                        </p:cTn>
                                        <p:tgtEl>
                                          <p:spTgt spid="50"/>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4"/>
                                        </p:tgtEl>
                                        <p:attrNameLst>
                                          <p:attrName>style.visibility</p:attrName>
                                        </p:attrNameLst>
                                      </p:cBhvr>
                                      <p:to>
                                        <p:strVal val="visible"/>
                                      </p:to>
                                    </p:set>
                                    <p:animEffect transition="in" filter="fade">
                                      <p:cBhvr>
                                        <p:cTn id="11" dur="500"/>
                                        <p:tgtEl>
                                          <p:spTgt spid="6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xit" presetSubtype="0" fill="hold" nodeType="withEffect">
                                  <p:stCondLst>
                                    <p:cond delay="0"/>
                                  </p:stCondLst>
                                  <p:childTnLst>
                                    <p:animEffect transition="out" filter="fade">
                                      <p:cBhvr>
                                        <p:cTn id="18" dur="500"/>
                                        <p:tgtEl>
                                          <p:spTgt spid="9"/>
                                        </p:tgtEl>
                                      </p:cBhvr>
                                    </p:animEffect>
                                    <p:set>
                                      <p:cBhvr>
                                        <p:cTn id="19" dur="1" fill="hold">
                                          <p:stCondLst>
                                            <p:cond delay="499"/>
                                          </p:stCondLst>
                                        </p:cTn>
                                        <p:tgtEl>
                                          <p:spTgt spid="9"/>
                                        </p:tgtEl>
                                        <p:attrNameLst>
                                          <p:attrName>style.visibility</p:attrName>
                                        </p:attrNameLst>
                                      </p:cBhvr>
                                      <p:to>
                                        <p:strVal val="hidden"/>
                                      </p:to>
                                    </p:set>
                                  </p:childTnLst>
                                </p:cTn>
                              </p:par>
                            </p:childTnLst>
                          </p:cTn>
                        </p:par>
                        <p:par>
                          <p:cTn id="20" fill="hold">
                            <p:stCondLst>
                              <p:cond delay="500"/>
                            </p:stCondLst>
                            <p:childTnLst>
                              <p:par>
                                <p:cTn id="21" presetID="35" presetClass="path" presetSubtype="0" accel="50000" fill="hold" nodeType="afterEffect">
                                  <p:stCondLst>
                                    <p:cond delay="0"/>
                                  </p:stCondLst>
                                  <p:childTnLst>
                                    <p:animMotion origin="layout" path="M -8.33333E-7 2.96296E-6 L -0.03246 0.00023 " pathEditMode="relative" rAng="0" ptsTypes="AA">
                                      <p:cBhvr>
                                        <p:cTn id="22" dur="1000" fill="hold"/>
                                        <p:tgtEl>
                                          <p:spTgt spid="12"/>
                                        </p:tgtEl>
                                        <p:attrNameLst>
                                          <p:attrName>ppt_x</p:attrName>
                                          <p:attrName>ppt_y</p:attrName>
                                        </p:attrNameLst>
                                      </p:cBhvr>
                                      <p:rCtr x="-1632" y="0"/>
                                    </p:animMotion>
                                  </p:childTnLst>
                                </p:cTn>
                              </p:par>
                            </p:childTnLst>
                          </p:cTn>
                        </p:par>
                        <p:par>
                          <p:cTn id="23" fill="hold">
                            <p:stCondLst>
                              <p:cond delay="1500"/>
                            </p:stCondLst>
                            <p:childTnLst>
                              <p:par>
                                <p:cTn id="24" presetID="1" presetClass="exit" presetSubtype="0" fill="hold" nodeType="afterEffect">
                                  <p:stCondLst>
                                    <p:cond delay="0"/>
                                  </p:stCondLst>
                                  <p:childTnLst>
                                    <p:set>
                                      <p:cBhvr>
                                        <p:cTn id="25" dur="1" fill="hold">
                                          <p:stCondLst>
                                            <p:cond delay="0"/>
                                          </p:stCondLst>
                                        </p:cTn>
                                        <p:tgtEl>
                                          <p:spTgt spid="12"/>
                                        </p:tgtEl>
                                        <p:attrNameLst>
                                          <p:attrName>style.visibility</p:attrName>
                                        </p:attrNameLst>
                                      </p:cBhvr>
                                      <p:to>
                                        <p:strVal val="hidden"/>
                                      </p:to>
                                    </p:set>
                                  </p:childTnLst>
                                </p:cTn>
                              </p:par>
                              <p:par>
                                <p:cTn id="26" presetID="1" presetClass="entr" presetSubtype="0" fill="hold" nodeType="withEffect">
                                  <p:stCondLst>
                                    <p:cond delay="0"/>
                                  </p:stCondLst>
                                  <p:childTnLst>
                                    <p:set>
                                      <p:cBhvr>
                                        <p:cTn id="27" dur="1" fill="hold">
                                          <p:stCondLst>
                                            <p:cond delay="0"/>
                                          </p:stCondLst>
                                        </p:cTn>
                                        <p:tgtEl>
                                          <p:spTgt spid="61"/>
                                        </p:tgtEl>
                                        <p:attrNameLst>
                                          <p:attrName>style.visibility</p:attrName>
                                        </p:attrNameLst>
                                      </p:cBhvr>
                                      <p:to>
                                        <p:strVal val="visible"/>
                                      </p:to>
                                    </p:set>
                                  </p:childTnLst>
                                </p:cTn>
                              </p:par>
                            </p:childTnLst>
                          </p:cTn>
                        </p:par>
                        <p:par>
                          <p:cTn id="28" fill="hold">
                            <p:stCondLst>
                              <p:cond delay="1500"/>
                            </p:stCondLst>
                            <p:childTnLst>
                              <p:par>
                                <p:cTn id="29" presetID="10" presetClass="entr" presetSubtype="0"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500"/>
                                        <p:tgtEl>
                                          <p:spTgt spid="30"/>
                                        </p:tgtEl>
                                      </p:cBhvr>
                                    </p:animEffect>
                                  </p:childTnLst>
                                </p:cTn>
                              </p:par>
                            </p:childTnLst>
                          </p:cTn>
                        </p:par>
                        <p:par>
                          <p:cTn id="32" fill="hold">
                            <p:stCondLst>
                              <p:cond delay="2000"/>
                            </p:stCondLst>
                            <p:childTnLst>
                              <p:par>
                                <p:cTn id="33" presetID="64" presetClass="path" presetSubtype="0" accel="50000" fill="hold" nodeType="afterEffect">
                                  <p:stCondLst>
                                    <p:cond delay="0"/>
                                  </p:stCondLst>
                                  <p:childTnLst>
                                    <p:animMotion origin="layout" path="M -8.33333E-7 2.59259E-6 L 0.00017 -0.10787 " pathEditMode="relative" rAng="0" ptsTypes="AA">
                                      <p:cBhvr>
                                        <p:cTn id="34" dur="1000" fill="hold"/>
                                        <p:tgtEl>
                                          <p:spTgt spid="14"/>
                                        </p:tgtEl>
                                        <p:attrNameLst>
                                          <p:attrName>ppt_x</p:attrName>
                                          <p:attrName>ppt_y</p:attrName>
                                        </p:attrNameLst>
                                      </p:cBhvr>
                                      <p:rCtr x="0" y="-5394"/>
                                    </p:animMotion>
                                  </p:childTnLst>
                                </p:cTn>
                              </p:par>
                            </p:childTnLst>
                          </p:cTn>
                        </p:par>
                        <p:par>
                          <p:cTn id="35" fill="hold">
                            <p:stCondLst>
                              <p:cond delay="3000"/>
                            </p:stCondLst>
                            <p:childTnLst>
                              <p:par>
                                <p:cTn id="36" presetID="1" presetClass="exit" presetSubtype="0" fill="hold" nodeType="afterEffect">
                                  <p:stCondLst>
                                    <p:cond delay="0"/>
                                  </p:stCondLst>
                                  <p:childTnLst>
                                    <p:set>
                                      <p:cBhvr>
                                        <p:cTn id="37" dur="1" fill="hold">
                                          <p:stCondLst>
                                            <p:cond delay="0"/>
                                          </p:stCondLst>
                                        </p:cTn>
                                        <p:tgtEl>
                                          <p:spTgt spid="14"/>
                                        </p:tgtEl>
                                        <p:attrNameLst>
                                          <p:attrName>style.visibility</p:attrName>
                                        </p:attrNameLst>
                                      </p:cBhvr>
                                      <p:to>
                                        <p:strVal val="hidden"/>
                                      </p:to>
                                    </p:set>
                                  </p:childTnLst>
                                </p:cTn>
                              </p:par>
                              <p:par>
                                <p:cTn id="38" presetID="1" presetClass="entr" presetSubtype="0" fill="hold" nodeType="withEffect">
                                  <p:stCondLst>
                                    <p:cond delay="0"/>
                                  </p:stCondLst>
                                  <p:childTnLst>
                                    <p:set>
                                      <p:cBhvr>
                                        <p:cTn id="39" dur="1" fill="hold">
                                          <p:stCondLst>
                                            <p:cond delay="0"/>
                                          </p:stCondLst>
                                        </p:cTn>
                                        <p:tgtEl>
                                          <p:spTgt spid="84"/>
                                        </p:tgtEl>
                                        <p:attrNameLst>
                                          <p:attrName>style.visibility</p:attrName>
                                        </p:attrNameLst>
                                      </p:cBhvr>
                                      <p:to>
                                        <p:strVal val="visible"/>
                                      </p:to>
                                    </p:set>
                                  </p:childTnLst>
                                </p:cTn>
                              </p:par>
                            </p:childTnLst>
                          </p:cTn>
                        </p:par>
                        <p:par>
                          <p:cTn id="40" fill="hold">
                            <p:stCondLst>
                              <p:cond delay="3000"/>
                            </p:stCondLst>
                            <p:childTnLst>
                              <p:par>
                                <p:cTn id="41" presetID="10" presetClass="entr" presetSubtype="0" fill="hold" nodeType="afterEffect">
                                  <p:stCondLst>
                                    <p:cond delay="0"/>
                                  </p:stCondLst>
                                  <p:childTnLst>
                                    <p:set>
                                      <p:cBhvr>
                                        <p:cTn id="42" dur="1" fill="hold">
                                          <p:stCondLst>
                                            <p:cond delay="0"/>
                                          </p:stCondLst>
                                        </p:cTn>
                                        <p:tgtEl>
                                          <p:spTgt spid="88"/>
                                        </p:tgtEl>
                                        <p:attrNameLst>
                                          <p:attrName>style.visibility</p:attrName>
                                        </p:attrNameLst>
                                      </p:cBhvr>
                                      <p:to>
                                        <p:strVal val="visible"/>
                                      </p:to>
                                    </p:set>
                                    <p:animEffect transition="in" filter="fade">
                                      <p:cBhvr>
                                        <p:cTn id="43" dur="500"/>
                                        <p:tgtEl>
                                          <p:spTgt spid="88"/>
                                        </p:tgtEl>
                                      </p:cBhvr>
                                    </p:animEffect>
                                  </p:childTnLst>
                                </p:cTn>
                              </p:par>
                            </p:childTnLst>
                          </p:cTn>
                        </p:par>
                        <p:par>
                          <p:cTn id="44" fill="hold">
                            <p:stCondLst>
                              <p:cond delay="3500"/>
                            </p:stCondLst>
                            <p:childTnLst>
                              <p:par>
                                <p:cTn id="45" presetID="64" presetClass="path" presetSubtype="0" accel="50000" fill="hold" nodeType="afterEffect">
                                  <p:stCondLst>
                                    <p:cond delay="0"/>
                                  </p:stCondLst>
                                  <p:childTnLst>
                                    <p:animMotion origin="layout" path="M 4.375E-6 3.33333E-6 L 0.02447 -0.14375 " pathEditMode="relative" rAng="0" ptsTypes="AA">
                                      <p:cBhvr>
                                        <p:cTn id="46" dur="1000" fill="hold"/>
                                        <p:tgtEl>
                                          <p:spTgt spid="57"/>
                                        </p:tgtEl>
                                        <p:attrNameLst>
                                          <p:attrName>ppt_x</p:attrName>
                                          <p:attrName>ppt_y</p:attrName>
                                        </p:attrNameLst>
                                      </p:cBhvr>
                                      <p:rCtr x="1224" y="-7199"/>
                                    </p:animMotion>
                                  </p:childTnLst>
                                </p:cTn>
                              </p:par>
                            </p:childTnLst>
                          </p:cTn>
                        </p:par>
                        <p:par>
                          <p:cTn id="47" fill="hold">
                            <p:stCondLst>
                              <p:cond delay="4500"/>
                            </p:stCondLst>
                            <p:childTnLst>
                              <p:par>
                                <p:cTn id="48" presetID="10" presetClass="entr" presetSubtype="0" fill="hold" nodeType="afterEffect">
                                  <p:stCondLst>
                                    <p:cond delay="0"/>
                                  </p:stCondLst>
                                  <p:childTnLst>
                                    <p:set>
                                      <p:cBhvr>
                                        <p:cTn id="49" dur="1" fill="hold">
                                          <p:stCondLst>
                                            <p:cond delay="0"/>
                                          </p:stCondLst>
                                        </p:cTn>
                                        <p:tgtEl>
                                          <p:spTgt spid="89"/>
                                        </p:tgtEl>
                                        <p:attrNameLst>
                                          <p:attrName>style.visibility</p:attrName>
                                        </p:attrNameLst>
                                      </p:cBhvr>
                                      <p:to>
                                        <p:strVal val="visible"/>
                                      </p:to>
                                    </p:set>
                                    <p:animEffect transition="in" filter="fade">
                                      <p:cBhvr>
                                        <p:cTn id="50" dur="500"/>
                                        <p:tgtEl>
                                          <p:spTgt spid="89"/>
                                        </p:tgtEl>
                                      </p:cBhvr>
                                    </p:animEffect>
                                  </p:childTnLst>
                                </p:cTn>
                              </p:par>
                            </p:childTnLst>
                          </p:cTn>
                        </p:par>
                        <p:par>
                          <p:cTn id="51" fill="hold">
                            <p:stCondLst>
                              <p:cond delay="5000"/>
                            </p:stCondLst>
                            <p:childTnLst>
                              <p:par>
                                <p:cTn id="52" presetID="64" presetClass="path" presetSubtype="0" accel="50000" fill="hold" nodeType="afterEffect">
                                  <p:stCondLst>
                                    <p:cond delay="0"/>
                                  </p:stCondLst>
                                  <p:childTnLst>
                                    <p:animMotion origin="layout" path="M 4.375E-6 2.59259E-6 L 0.04869 -0.24977 " pathEditMode="relative" rAng="0" ptsTypes="AA">
                                      <p:cBhvr>
                                        <p:cTn id="53" dur="1000" fill="hold"/>
                                        <p:tgtEl>
                                          <p:spTgt spid="16"/>
                                        </p:tgtEl>
                                        <p:attrNameLst>
                                          <p:attrName>ppt_x</p:attrName>
                                          <p:attrName>ppt_y</p:attrName>
                                        </p:attrNameLst>
                                      </p:cBhvr>
                                      <p:rCtr x="2435" y="-12500"/>
                                    </p:animMotion>
                                  </p:childTnLst>
                                </p:cTn>
                              </p:par>
                            </p:childTnLst>
                          </p:cTn>
                        </p:par>
                        <p:par>
                          <p:cTn id="54" fill="hold">
                            <p:stCondLst>
                              <p:cond delay="6000"/>
                            </p:stCondLst>
                            <p:childTnLst>
                              <p:par>
                                <p:cTn id="55" presetID="1" presetClass="exit" presetSubtype="0" fill="hold" nodeType="afterEffect">
                                  <p:stCondLst>
                                    <p:cond delay="0"/>
                                  </p:stCondLst>
                                  <p:childTnLst>
                                    <p:set>
                                      <p:cBhvr>
                                        <p:cTn id="56" dur="1" fill="hold">
                                          <p:stCondLst>
                                            <p:cond delay="0"/>
                                          </p:stCondLst>
                                        </p:cTn>
                                        <p:tgtEl>
                                          <p:spTgt spid="16"/>
                                        </p:tgtEl>
                                        <p:attrNameLst>
                                          <p:attrName>style.visibility</p:attrName>
                                        </p:attrNameLst>
                                      </p:cBhvr>
                                      <p:to>
                                        <p:strVal val="hidden"/>
                                      </p:to>
                                    </p:set>
                                  </p:childTnLst>
                                </p:cTn>
                              </p:par>
                              <p:par>
                                <p:cTn id="57" presetID="1" presetClass="entr" presetSubtype="0" fill="hold" nodeType="withEffect">
                                  <p:stCondLst>
                                    <p:cond delay="0"/>
                                  </p:stCondLst>
                                  <p:childTnLst>
                                    <p:set>
                                      <p:cBhvr>
                                        <p:cTn id="58" dur="1" fill="hold">
                                          <p:stCondLst>
                                            <p:cond delay="0"/>
                                          </p:stCondLst>
                                        </p:cTn>
                                        <p:tgtEl>
                                          <p:spTgt spid="78"/>
                                        </p:tgtEl>
                                        <p:attrNameLst>
                                          <p:attrName>style.visibility</p:attrName>
                                        </p:attrNameLst>
                                      </p:cBhvr>
                                      <p:to>
                                        <p:strVal val="visible"/>
                                      </p:to>
                                    </p:set>
                                  </p:childTnLst>
                                </p:cTn>
                              </p:par>
                            </p:childTnLst>
                          </p:cTn>
                        </p:par>
                        <p:par>
                          <p:cTn id="59" fill="hold">
                            <p:stCondLst>
                              <p:cond delay="6000"/>
                            </p:stCondLst>
                            <p:childTnLst>
                              <p:par>
                                <p:cTn id="60" presetID="10" presetClass="entr" presetSubtype="0" fill="hold" nodeType="afterEffect">
                                  <p:stCondLst>
                                    <p:cond delay="0"/>
                                  </p:stCondLst>
                                  <p:childTnLst>
                                    <p:set>
                                      <p:cBhvr>
                                        <p:cTn id="61" dur="1" fill="hold">
                                          <p:stCondLst>
                                            <p:cond delay="0"/>
                                          </p:stCondLst>
                                        </p:cTn>
                                        <p:tgtEl>
                                          <p:spTgt spid="90"/>
                                        </p:tgtEl>
                                        <p:attrNameLst>
                                          <p:attrName>style.visibility</p:attrName>
                                        </p:attrNameLst>
                                      </p:cBhvr>
                                      <p:to>
                                        <p:strVal val="visible"/>
                                      </p:to>
                                    </p:set>
                                    <p:animEffect transition="in" filter="fade">
                                      <p:cBhvr>
                                        <p:cTn id="62" dur="500"/>
                                        <p:tgtEl>
                                          <p:spTgt spid="90"/>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91"/>
                                        </p:tgtEl>
                                        <p:attrNameLst>
                                          <p:attrName>style.visibility</p:attrName>
                                        </p:attrNameLst>
                                      </p:cBhvr>
                                      <p:to>
                                        <p:strVal val="visible"/>
                                      </p:to>
                                    </p:set>
                                    <p:animEffect transition="in" filter="fade">
                                      <p:cBhvr>
                                        <p:cTn id="67" dur="500"/>
                                        <p:tgtEl>
                                          <p:spTgt spid="91"/>
                                        </p:tgtEl>
                                      </p:cBhvr>
                                    </p:animEffect>
                                  </p:childTnLst>
                                </p:cTn>
                              </p:par>
                              <p:par>
                                <p:cTn id="68" presetID="10" presetClass="entr" presetSubtype="0" fill="hold" nodeType="with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fade">
                                      <p:cBhvr>
                                        <p:cTn id="70" dur="500"/>
                                        <p:tgtEl>
                                          <p:spTgt spid="8"/>
                                        </p:tgtEl>
                                      </p:cBhvr>
                                    </p:animEffect>
                                  </p:childTnLst>
                                </p:cTn>
                              </p:par>
                              <p:par>
                                <p:cTn id="71" presetID="10" presetClass="exit" presetSubtype="0" fill="hold" nodeType="withEffect">
                                  <p:stCondLst>
                                    <p:cond delay="0"/>
                                  </p:stCondLst>
                                  <p:childTnLst>
                                    <p:animEffect transition="out" filter="fade">
                                      <p:cBhvr>
                                        <p:cTn id="72" dur="500"/>
                                        <p:tgtEl>
                                          <p:spTgt spid="6"/>
                                        </p:tgtEl>
                                      </p:cBhvr>
                                    </p:animEffect>
                                    <p:set>
                                      <p:cBhvr>
                                        <p:cTn id="73" dur="1" fill="hold">
                                          <p:stCondLst>
                                            <p:cond delay="499"/>
                                          </p:stCondLst>
                                        </p:cTn>
                                        <p:tgtEl>
                                          <p:spTgt spid="6"/>
                                        </p:tgtEl>
                                        <p:attrNameLst>
                                          <p:attrName>style.visibility</p:attrName>
                                        </p:attrNameLst>
                                      </p:cBhvr>
                                      <p:to>
                                        <p:strVal val="hidden"/>
                                      </p:to>
                                    </p:set>
                                  </p:childTnLst>
                                </p:cTn>
                              </p:par>
                              <p:par>
                                <p:cTn id="74" presetID="10" presetClass="exit" presetSubtype="0" fill="hold" grpId="0" nodeType="withEffect">
                                  <p:stCondLst>
                                    <p:cond delay="0"/>
                                  </p:stCondLst>
                                  <p:childTnLst>
                                    <p:animEffect transition="out" filter="fade">
                                      <p:cBhvr>
                                        <p:cTn id="75" dur="500"/>
                                        <p:tgtEl>
                                          <p:spTgt spid="81"/>
                                        </p:tgtEl>
                                      </p:cBhvr>
                                    </p:animEffect>
                                    <p:set>
                                      <p:cBhvr>
                                        <p:cTn id="76" dur="1" fill="hold">
                                          <p:stCondLst>
                                            <p:cond delay="499"/>
                                          </p:stCondLst>
                                        </p:cTn>
                                        <p:tgtEl>
                                          <p:spTgt spid="81"/>
                                        </p:tgtEl>
                                        <p:attrNameLst>
                                          <p:attrName>style.visibility</p:attrName>
                                        </p:attrNameLst>
                                      </p:cBhvr>
                                      <p:to>
                                        <p:strVal val="hidden"/>
                                      </p:to>
                                    </p:se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63"/>
                                        </p:tgtEl>
                                        <p:attrNameLst>
                                          <p:attrName>style.visibility</p:attrName>
                                        </p:attrNameLst>
                                      </p:cBhvr>
                                      <p:to>
                                        <p:strVal val="visible"/>
                                      </p:to>
                                    </p:set>
                                    <p:animEffect transition="in" filter="fade">
                                      <p:cBhvr>
                                        <p:cTn id="81" dur="500"/>
                                        <p:tgtEl>
                                          <p:spTgt spid="63"/>
                                        </p:tgtEl>
                                      </p:cBhvr>
                                    </p:animEffect>
                                  </p:childTnLst>
                                </p:cTn>
                              </p:par>
                            </p:childTnLst>
                          </p:cTn>
                        </p:par>
                      </p:childTnLst>
                    </p:cTn>
                  </p:par>
                  <p:par>
                    <p:cTn id="82" fill="hold">
                      <p:stCondLst>
                        <p:cond delay="indefinite"/>
                      </p:stCondLst>
                      <p:childTnLst>
                        <p:par>
                          <p:cTn id="83" fill="hold">
                            <p:stCondLst>
                              <p:cond delay="0"/>
                            </p:stCondLst>
                            <p:childTnLst>
                              <p:par>
                                <p:cTn id="84" presetID="10" presetClass="entr" presetSubtype="0" fill="hold" grpId="0" nodeType="clickEffect">
                                  <p:stCondLst>
                                    <p:cond delay="0"/>
                                  </p:stCondLst>
                                  <p:childTnLst>
                                    <p:set>
                                      <p:cBhvr>
                                        <p:cTn id="85" dur="1" fill="hold">
                                          <p:stCondLst>
                                            <p:cond delay="0"/>
                                          </p:stCondLst>
                                        </p:cTn>
                                        <p:tgtEl>
                                          <p:spTgt spid="92"/>
                                        </p:tgtEl>
                                        <p:attrNameLst>
                                          <p:attrName>style.visibility</p:attrName>
                                        </p:attrNameLst>
                                      </p:cBhvr>
                                      <p:to>
                                        <p:strVal val="visible"/>
                                      </p:to>
                                    </p:set>
                                    <p:animEffect transition="in" filter="fade">
                                      <p:cBhvr>
                                        <p:cTn id="86"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4" grpId="0"/>
      <p:bldP spid="50" grpId="0"/>
      <p:bldP spid="81" grpId="0" animBg="1"/>
      <p:bldP spid="91" grpId="0"/>
      <p:bldP spid="9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77738B8-D608-497A-A13B-9F89432D119B}"/>
              </a:ext>
            </a:extLst>
          </p:cNvPr>
          <p:cNvSpPr>
            <a:spLocks noGrp="1"/>
          </p:cNvSpPr>
          <p:nvPr>
            <p:ph type="ftr" sz="quarter" idx="11"/>
          </p:nvPr>
        </p:nvSpPr>
        <p:spPr/>
        <p:txBody>
          <a:bodyPr/>
          <a:lstStyle/>
          <a:p>
            <a:pPr>
              <a:defRPr/>
            </a:pPr>
            <a:r>
              <a:rPr lang="en-GB" dirty="0"/>
              <a:t>Curriculum Prioritisation for Primary Maths</a:t>
            </a:r>
          </a:p>
        </p:txBody>
      </p:sp>
      <p:sp>
        <p:nvSpPr>
          <p:cNvPr id="6" name="Content Placeholder 10">
            <a:extLst>
              <a:ext uri="{FF2B5EF4-FFF2-40B4-BE49-F238E27FC236}">
                <a16:creationId xmlns:a16="http://schemas.microsoft.com/office/drawing/2014/main" id="{6B3DC813-0F66-4EE3-8EA3-390547BADAA4}"/>
              </a:ext>
            </a:extLst>
          </p:cNvPr>
          <p:cNvSpPr txBox="1">
            <a:spLocks/>
          </p:cNvSpPr>
          <p:nvPr/>
        </p:nvSpPr>
        <p:spPr>
          <a:xfrm>
            <a:off x="594008" y="3429000"/>
            <a:ext cx="11140162" cy="695052"/>
          </a:xfrm>
          <a:prstGeom prst="rect">
            <a:avLst/>
          </a:prstGeom>
        </p:spPr>
        <p:txBody>
          <a:bodyPr/>
          <a:lstStyle>
            <a:lvl1pPr marL="257168" indent="-257168" algn="l" rtl="0" eaLnBrk="0" fontAlgn="base" hangingPunct="0">
              <a:spcBef>
                <a:spcPct val="20000"/>
              </a:spcBef>
              <a:spcAft>
                <a:spcPct val="0"/>
              </a:spcAft>
              <a:buClr>
                <a:schemeClr val="tx2"/>
              </a:buClr>
              <a:buFont typeface="Arial" panose="020B0604020202020204" pitchFamily="34" charset="0"/>
              <a:defRPr sz="2400">
                <a:solidFill>
                  <a:srgbClr val="585858"/>
                </a:solidFill>
                <a:latin typeface="+mn-lt"/>
                <a:ea typeface="+mn-ea"/>
                <a:cs typeface="+mn-cs"/>
              </a:defRPr>
            </a:lvl1pPr>
            <a:lvl2pPr marL="557199" indent="-214308" algn="l" rtl="0" eaLnBrk="0" fontAlgn="base" hangingPunct="0">
              <a:spcBef>
                <a:spcPct val="20000"/>
              </a:spcBef>
              <a:spcAft>
                <a:spcPct val="0"/>
              </a:spcAft>
              <a:buClr>
                <a:srgbClr val="00628C"/>
              </a:buClr>
              <a:buFont typeface="Arial" panose="020B0604020202020204" pitchFamily="34" charset="0"/>
              <a:buChar char="●"/>
              <a:defRPr sz="2100">
                <a:solidFill>
                  <a:srgbClr val="585858"/>
                </a:solidFill>
                <a:latin typeface="+mn-lt"/>
              </a:defRPr>
            </a:lvl2pPr>
            <a:lvl3pPr marL="857228" indent="-171446" algn="l" rtl="0" eaLnBrk="0" fontAlgn="base" hangingPunct="0">
              <a:spcBef>
                <a:spcPct val="20000"/>
              </a:spcBef>
              <a:spcAft>
                <a:spcPct val="0"/>
              </a:spcAft>
              <a:buClr>
                <a:srgbClr val="00628C"/>
              </a:buClr>
              <a:buFont typeface="Arial" panose="020B0604020202020204" pitchFamily="34" charset="0"/>
              <a:buChar char="–"/>
              <a:defRPr sz="1800">
                <a:solidFill>
                  <a:srgbClr val="585858"/>
                </a:solidFill>
                <a:latin typeface="+mn-lt"/>
              </a:defRPr>
            </a:lvl3pPr>
            <a:lvl4pPr marL="1200120" indent="-171446" algn="l" rtl="0" eaLnBrk="0" fontAlgn="base" hangingPunct="0">
              <a:spcBef>
                <a:spcPct val="20000"/>
              </a:spcBef>
              <a:spcAft>
                <a:spcPct val="0"/>
              </a:spcAft>
              <a:buClr>
                <a:schemeClr val="accent2"/>
              </a:buClr>
              <a:buFont typeface="Arial" panose="020B0604020202020204" pitchFamily="34" charset="0"/>
              <a:buChar char="●"/>
              <a:defRPr sz="1425">
                <a:solidFill>
                  <a:schemeClr val="tx1"/>
                </a:solidFill>
                <a:latin typeface="+mn-lt"/>
              </a:defRPr>
            </a:lvl4pPr>
            <a:lvl5pPr marL="1543012" indent="-171446" algn="l" rtl="0" eaLnBrk="0" fontAlgn="base" hangingPunct="0">
              <a:spcBef>
                <a:spcPct val="20000"/>
              </a:spcBef>
              <a:spcAft>
                <a:spcPct val="0"/>
              </a:spcAft>
              <a:buClr>
                <a:schemeClr val="tx2"/>
              </a:buClr>
              <a:buFont typeface="Arial" panose="020B0604020202020204" pitchFamily="34" charset="0"/>
              <a:buChar char="●"/>
              <a:defRPr sz="1425">
                <a:solidFill>
                  <a:schemeClr val="tx1"/>
                </a:solidFill>
                <a:latin typeface="+mn-lt"/>
              </a:defRPr>
            </a:lvl5pPr>
            <a:lvl6pPr marL="1885903" indent="-171446" algn="l" rtl="0" fontAlgn="base">
              <a:spcBef>
                <a:spcPct val="20000"/>
              </a:spcBef>
              <a:spcAft>
                <a:spcPct val="0"/>
              </a:spcAft>
              <a:buClr>
                <a:schemeClr val="tx2"/>
              </a:buClr>
              <a:buFont typeface="Arial" charset="0"/>
              <a:buChar char="●"/>
              <a:defRPr sz="1425">
                <a:solidFill>
                  <a:schemeClr val="tx1"/>
                </a:solidFill>
                <a:latin typeface="+mn-lt"/>
              </a:defRPr>
            </a:lvl6pPr>
            <a:lvl7pPr marL="2228795" indent="-171446" algn="l" rtl="0" fontAlgn="base">
              <a:spcBef>
                <a:spcPct val="20000"/>
              </a:spcBef>
              <a:spcAft>
                <a:spcPct val="0"/>
              </a:spcAft>
              <a:buClr>
                <a:schemeClr val="tx2"/>
              </a:buClr>
              <a:buFont typeface="Arial" charset="0"/>
              <a:buChar char="●"/>
              <a:defRPr sz="1425">
                <a:solidFill>
                  <a:schemeClr val="tx1"/>
                </a:solidFill>
                <a:latin typeface="+mn-lt"/>
              </a:defRPr>
            </a:lvl7pPr>
            <a:lvl8pPr marL="2571686" indent="-171446" algn="l" rtl="0" fontAlgn="base">
              <a:spcBef>
                <a:spcPct val="20000"/>
              </a:spcBef>
              <a:spcAft>
                <a:spcPct val="0"/>
              </a:spcAft>
              <a:buClr>
                <a:schemeClr val="tx2"/>
              </a:buClr>
              <a:buFont typeface="Arial" charset="0"/>
              <a:buChar char="●"/>
              <a:defRPr sz="1425">
                <a:solidFill>
                  <a:schemeClr val="tx1"/>
                </a:solidFill>
                <a:latin typeface="+mn-lt"/>
              </a:defRPr>
            </a:lvl8pPr>
            <a:lvl9pPr marL="2914577" indent="-171446" algn="l" rtl="0" fontAlgn="base">
              <a:spcBef>
                <a:spcPct val="20000"/>
              </a:spcBef>
              <a:spcAft>
                <a:spcPct val="0"/>
              </a:spcAft>
              <a:buClr>
                <a:schemeClr val="tx2"/>
              </a:buClr>
              <a:buFont typeface="Arial" charset="0"/>
              <a:buChar char="●"/>
              <a:defRPr sz="1425">
                <a:solidFill>
                  <a:schemeClr val="tx1"/>
                </a:solidFill>
                <a:latin typeface="+mn-lt"/>
              </a:defRPr>
            </a:lvl9pPr>
          </a:lstStyle>
          <a:p>
            <a:pPr marL="0" marR="0" lvl="0" indent="0" algn="l" defTabSz="914400" rtl="0" eaLnBrk="0" fontAlgn="base" latinLnBrk="0" hangingPunct="0">
              <a:lnSpc>
                <a:spcPct val="120000"/>
              </a:lnSpc>
              <a:spcBef>
                <a:spcPts val="450"/>
              </a:spcBef>
              <a:spcAft>
                <a:spcPts val="450"/>
              </a:spcAft>
              <a:buClr>
                <a:srgbClr val="585858"/>
              </a:buClr>
              <a:buSzTx/>
              <a:buFont typeface="Arial" panose="020B0604020202020204" pitchFamily="34" charset="0"/>
              <a:buNone/>
              <a:tabLst/>
              <a:defRPr/>
            </a:pPr>
            <a:r>
              <a:rPr kumimoji="0" lang="en-GB" sz="2200" b="0" i="0" u="none" strike="noStrike" kern="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The following slides have been collated to support the teaching of this learning </a:t>
            </a:r>
            <a:r>
              <a:rPr lang="en-GB" sz="2200" kern="0" dirty="0">
                <a:latin typeface="Arial" panose="020B0604020202020204" pitchFamily="34" charset="0"/>
                <a:cs typeface="Arial" panose="020B0604020202020204" pitchFamily="34" charset="0"/>
              </a:rPr>
              <a:t>o</a:t>
            </a:r>
            <a:r>
              <a:rPr kumimoji="0" lang="en-GB" sz="2200" b="0" i="0" u="none" strike="noStrike" kern="0" cap="none" spc="0" normalizeH="0" baseline="0" noProof="0" dirty="0" err="1">
                <a:ln>
                  <a:noFill/>
                </a:ln>
                <a:solidFill>
                  <a:srgbClr val="585858"/>
                </a:solidFill>
                <a:effectLst/>
                <a:uLnTx/>
                <a:uFillTx/>
                <a:latin typeface="Arial" panose="020B0604020202020204" pitchFamily="34" charset="0"/>
                <a:ea typeface="+mn-ea"/>
                <a:cs typeface="Arial" panose="020B0604020202020204" pitchFamily="34" charset="0"/>
              </a:rPr>
              <a:t>utcome</a:t>
            </a:r>
            <a:r>
              <a:rPr kumimoji="0" lang="en-GB" sz="2200" b="0" i="0" u="none" strike="noStrike" kern="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a:t>
            </a:r>
            <a:endParaRPr lang="en-GB" sz="2200" kern="0" dirty="0">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951C01F2-34EA-4C3D-8F4C-CDE89203DB3C}"/>
              </a:ext>
            </a:extLst>
          </p:cNvPr>
          <p:cNvSpPr txBox="1">
            <a:spLocks/>
          </p:cNvSpPr>
          <p:nvPr/>
        </p:nvSpPr>
        <p:spPr>
          <a:xfrm>
            <a:off x="594008" y="246063"/>
            <a:ext cx="11262632" cy="42617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2000" b="0" kern="1200">
                <a:solidFill>
                  <a:schemeClr val="bg1"/>
                </a:solidFill>
                <a:latin typeface="Arial" panose="020B0604020202020204" pitchFamily="34" charset="0"/>
                <a:ea typeface="+mj-ea"/>
                <a:cs typeface="Arial" panose="020B0604020202020204" pitchFamily="34" charset="0"/>
              </a:defRPr>
            </a:lvl1pPr>
          </a:lstStyle>
          <a:p>
            <a:r>
              <a:rPr lang="en-GB" sz="2400" b="1" i="0" u="none" strike="noStrike" dirty="0">
                <a:effectLst/>
              </a:rPr>
              <a:t>Year 5, Unit </a:t>
            </a:r>
            <a:r>
              <a:rPr lang="en-GB" sz="2400" b="1" dirty="0"/>
              <a:t>4</a:t>
            </a:r>
            <a:r>
              <a:rPr lang="en-GB" sz="2400" b="1" i="0" u="none" strike="noStrike" dirty="0">
                <a:effectLst/>
              </a:rPr>
              <a:t>, Learning Outcome </a:t>
            </a:r>
            <a:r>
              <a:rPr lang="en-GB" sz="2400" b="1" dirty="0"/>
              <a:t>24</a:t>
            </a:r>
            <a:r>
              <a:rPr lang="en-GB" sz="2400" b="1" i="0" u="none" strike="noStrike" dirty="0">
                <a:effectLst/>
              </a:rPr>
              <a:t>	</a:t>
            </a:r>
            <a:endParaRPr lang="en-GB" sz="2400" b="1" dirty="0"/>
          </a:p>
        </p:txBody>
      </p:sp>
      <p:graphicFrame>
        <p:nvGraphicFramePr>
          <p:cNvPr id="10" name="Table 10">
            <a:extLst>
              <a:ext uri="{FF2B5EF4-FFF2-40B4-BE49-F238E27FC236}">
                <a16:creationId xmlns:a16="http://schemas.microsoft.com/office/drawing/2014/main" id="{C8AEA980-8737-4C62-9C52-A5792F98577C}"/>
              </a:ext>
            </a:extLst>
          </p:cNvPr>
          <p:cNvGraphicFramePr>
            <a:graphicFrameLocks noGrp="1"/>
          </p:cNvGraphicFramePr>
          <p:nvPr>
            <p:extLst>
              <p:ext uri="{D42A27DB-BD31-4B8C-83A1-F6EECF244321}">
                <p14:modId xmlns:p14="http://schemas.microsoft.com/office/powerpoint/2010/main" val="2872160146"/>
              </p:ext>
            </p:extLst>
          </p:nvPr>
        </p:nvGraphicFramePr>
        <p:xfrm>
          <a:off x="594008" y="1097546"/>
          <a:ext cx="11140162" cy="2180225"/>
        </p:xfrm>
        <a:graphic>
          <a:graphicData uri="http://schemas.openxmlformats.org/drawingml/2006/table">
            <a:tbl>
              <a:tblPr firstRow="1" bandRow="1">
                <a:tableStyleId>{5C22544A-7EE6-4342-B048-85BDC9FD1C3A}</a:tableStyleId>
              </a:tblPr>
              <a:tblGrid>
                <a:gridCol w="11140162">
                  <a:extLst>
                    <a:ext uri="{9D8B030D-6E8A-4147-A177-3AD203B41FA5}">
                      <a16:colId xmlns:a16="http://schemas.microsoft.com/office/drawing/2014/main" val="1060325041"/>
                    </a:ext>
                  </a:extLst>
                </a:gridCol>
              </a:tblGrid>
              <a:tr h="573094">
                <a:tc>
                  <a:txBody>
                    <a:bodyPr/>
                    <a:lstStyle/>
                    <a:p>
                      <a:pPr algn="l"/>
                      <a:r>
                        <a:rPr lang="en-GB" sz="2000" dirty="0">
                          <a:latin typeface="Arial" panose="020B0604020202020204" pitchFamily="34" charset="0"/>
                          <a:cs typeface="Arial" panose="020B0604020202020204" pitchFamily="34" charset="0"/>
                        </a:rPr>
                        <a:t>Learning Outcome 24</a:t>
                      </a:r>
                    </a:p>
                  </a:txBody>
                  <a:tcPr anchor="ctr">
                    <a:solidFill>
                      <a:srgbClr val="327473"/>
                    </a:solidFill>
                  </a:tcPr>
                </a:tc>
                <a:extLst>
                  <a:ext uri="{0D108BD9-81ED-4DB2-BD59-A6C34878D82A}">
                    <a16:rowId xmlns:a16="http://schemas.microsoft.com/office/drawing/2014/main" val="2928509842"/>
                  </a:ext>
                </a:extLst>
              </a:tr>
              <a:tr h="1607131">
                <a:tc>
                  <a:txBody>
                    <a:bodyPr/>
                    <a:lstStyle/>
                    <a:p>
                      <a:r>
                        <a:rPr lang="en-GB" sz="2400" b="1" dirty="0">
                          <a:solidFill>
                            <a:schemeClr val="tx1">
                              <a:lumMod val="65000"/>
                              <a:lumOff val="35000"/>
                            </a:schemeClr>
                          </a:solidFill>
                          <a:latin typeface="Arial" panose="020B0604020202020204" pitchFamily="34" charset="0"/>
                          <a:cs typeface="Arial" panose="020B0604020202020204" pitchFamily="34" charset="0"/>
                        </a:rPr>
                        <a:t>Pupils divide a two-digit number by a single-digit number using short division (with exchanging and remainders)</a:t>
                      </a:r>
                    </a:p>
                  </a:txBody>
                  <a:tcPr anchor="ctr">
                    <a:solidFill>
                      <a:srgbClr val="E5F3F2"/>
                    </a:solidFill>
                  </a:tcPr>
                </a:tc>
                <a:extLst>
                  <a:ext uri="{0D108BD9-81ED-4DB2-BD59-A6C34878D82A}">
                    <a16:rowId xmlns:a16="http://schemas.microsoft.com/office/drawing/2014/main" val="3470628804"/>
                  </a:ext>
                </a:extLst>
              </a:tr>
            </a:tbl>
          </a:graphicData>
        </a:graphic>
      </p:graphicFrame>
      <p:sp>
        <p:nvSpPr>
          <p:cNvPr id="22" name="Action Button: Return 21">
            <a:hlinkClick r:id="rId3" action="ppaction://hlinksldjump" highlightClick="1"/>
            <a:extLst>
              <a:ext uri="{FF2B5EF4-FFF2-40B4-BE49-F238E27FC236}">
                <a16:creationId xmlns:a16="http://schemas.microsoft.com/office/drawing/2014/main" id="{37C1F079-333D-4AA5-AA56-8834EDED5F86}"/>
              </a:ext>
            </a:extLst>
          </p:cNvPr>
          <p:cNvSpPr/>
          <p:nvPr/>
        </p:nvSpPr>
        <p:spPr>
          <a:xfrm>
            <a:off x="594008" y="5996350"/>
            <a:ext cx="360000" cy="360000"/>
          </a:xfrm>
          <a:prstGeom prst="actionButtonReturn">
            <a:avLst/>
          </a:prstGeom>
          <a:solidFill>
            <a:srgbClr val="32747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endParaRPr lang="en-GB" sz="1400" b="1"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5665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EFEC091-CFB1-4B3E-9A93-3CEE3D8156AB}"/>
              </a:ext>
            </a:extLst>
          </p:cNvPr>
          <p:cNvSpPr>
            <a:spLocks noGrp="1"/>
          </p:cNvSpPr>
          <p:nvPr>
            <p:ph type="title"/>
          </p:nvPr>
        </p:nvSpPr>
        <p:spPr/>
        <p:txBody>
          <a:bodyPr>
            <a:noAutofit/>
          </a:bodyPr>
          <a:lstStyle/>
          <a:p>
            <a:r>
              <a:rPr lang="en-GB" dirty="0"/>
              <a:t>Year 5, Unit 4, Learning Outcome 24</a:t>
            </a:r>
          </a:p>
        </p:txBody>
      </p:sp>
      <p:sp>
        <p:nvSpPr>
          <p:cNvPr id="2" name="Footer Placeholder 1">
            <a:extLst>
              <a:ext uri="{FF2B5EF4-FFF2-40B4-BE49-F238E27FC236}">
                <a16:creationId xmlns:a16="http://schemas.microsoft.com/office/drawing/2014/main" id="{AB37683F-0761-4A3E-8B98-0F1BCFD0665A}"/>
              </a:ext>
            </a:extLst>
          </p:cNvPr>
          <p:cNvSpPr>
            <a:spLocks noGrp="1"/>
          </p:cNvSpPr>
          <p:nvPr>
            <p:ph type="ftr" sz="quarter" idx="11"/>
          </p:nvPr>
        </p:nvSpPr>
        <p:spPr/>
        <p:txBody>
          <a:bodyPr/>
          <a:lstStyle/>
          <a:p>
            <a:pPr>
              <a:defRPr/>
            </a:pPr>
            <a:r>
              <a:rPr lang="en-GB"/>
              <a:t>Curriculum Prioritisation for Primary Maths</a:t>
            </a:r>
            <a:endParaRPr lang="en-GB" dirty="0"/>
          </a:p>
        </p:txBody>
      </p:sp>
      <p:sp>
        <p:nvSpPr>
          <p:cNvPr id="11" name="Content Placeholder 10">
            <a:extLst>
              <a:ext uri="{FF2B5EF4-FFF2-40B4-BE49-F238E27FC236}">
                <a16:creationId xmlns:a16="http://schemas.microsoft.com/office/drawing/2014/main" id="{318BEF09-7019-48B2-9AD9-C840302375DF}"/>
              </a:ext>
            </a:extLst>
          </p:cNvPr>
          <p:cNvSpPr>
            <a:spLocks noGrp="1"/>
          </p:cNvSpPr>
          <p:nvPr>
            <p:ph sz="half" idx="4294967295"/>
          </p:nvPr>
        </p:nvSpPr>
        <p:spPr>
          <a:xfrm>
            <a:off x="4514851" y="1063625"/>
            <a:ext cx="6886574" cy="4779963"/>
          </a:xfrm>
        </p:spPr>
        <p:txBody>
          <a:bodyPr>
            <a:normAutofit/>
          </a:bodyPr>
          <a:lstStyle/>
          <a:p>
            <a:pPr>
              <a:lnSpc>
                <a:spcPct val="120000"/>
              </a:lnSpc>
              <a:buClr>
                <a:srgbClr val="585858"/>
              </a:buClr>
            </a:pPr>
            <a:r>
              <a:rPr lang="en-GB" sz="2000" dirty="0"/>
              <a:t>Additional teacher guidance for this outcome should be read first and can be found in this segment of the NCETM Primary Mastery Professional Development Materials:</a:t>
            </a:r>
          </a:p>
          <a:p>
            <a:pPr>
              <a:lnSpc>
                <a:spcPct val="120000"/>
              </a:lnSpc>
              <a:buClr>
                <a:srgbClr val="585858"/>
              </a:buClr>
            </a:pPr>
            <a:r>
              <a:rPr lang="en-GB" sz="2000" dirty="0">
                <a:hlinkClick r:id="rId3"/>
              </a:rPr>
              <a:t>2.15 Division: partitioning leading to short division</a:t>
            </a:r>
            <a:r>
              <a:rPr lang="en-GB" sz="2000" dirty="0"/>
              <a:t> </a:t>
            </a:r>
          </a:p>
          <a:p>
            <a:pPr>
              <a:lnSpc>
                <a:spcPct val="120000"/>
              </a:lnSpc>
              <a:buClr>
                <a:srgbClr val="585858"/>
              </a:buClr>
            </a:pPr>
            <a:r>
              <a:rPr lang="en-GB" sz="2000" dirty="0"/>
              <a:t>The spine materials are divided into ‘teaching points’ and ‘steps in learning’.</a:t>
            </a:r>
          </a:p>
          <a:p>
            <a:pPr>
              <a:lnSpc>
                <a:spcPct val="120000"/>
              </a:lnSpc>
              <a:buClr>
                <a:srgbClr val="585858"/>
              </a:buClr>
            </a:pPr>
            <a:endParaRPr lang="en-GB" dirty="0"/>
          </a:p>
        </p:txBody>
      </p:sp>
      <p:graphicFrame>
        <p:nvGraphicFramePr>
          <p:cNvPr id="3" name="Table 5">
            <a:extLst>
              <a:ext uri="{FF2B5EF4-FFF2-40B4-BE49-F238E27FC236}">
                <a16:creationId xmlns:a16="http://schemas.microsoft.com/office/drawing/2014/main" id="{A51A6EEA-CF4A-4608-9CE1-A42F1F524328}"/>
              </a:ext>
            </a:extLst>
          </p:cNvPr>
          <p:cNvGraphicFramePr>
            <a:graphicFrameLocks noGrp="1"/>
          </p:cNvGraphicFramePr>
          <p:nvPr>
            <p:extLst>
              <p:ext uri="{D42A27DB-BD31-4B8C-83A1-F6EECF244321}">
                <p14:modId xmlns:p14="http://schemas.microsoft.com/office/powerpoint/2010/main" val="743393740"/>
              </p:ext>
            </p:extLst>
          </p:nvPr>
        </p:nvGraphicFramePr>
        <p:xfrm>
          <a:off x="4514850" y="4258491"/>
          <a:ext cx="6886575" cy="792480"/>
        </p:xfrm>
        <a:graphic>
          <a:graphicData uri="http://schemas.openxmlformats.org/drawingml/2006/table">
            <a:tbl>
              <a:tblPr firstRow="1" bandRow="1">
                <a:tableStyleId>{5C22544A-7EE6-4342-B048-85BDC9FD1C3A}</a:tableStyleId>
              </a:tblPr>
              <a:tblGrid>
                <a:gridCol w="2295525">
                  <a:extLst>
                    <a:ext uri="{9D8B030D-6E8A-4147-A177-3AD203B41FA5}">
                      <a16:colId xmlns:a16="http://schemas.microsoft.com/office/drawing/2014/main" val="507789682"/>
                    </a:ext>
                  </a:extLst>
                </a:gridCol>
                <a:gridCol w="2295525">
                  <a:extLst>
                    <a:ext uri="{9D8B030D-6E8A-4147-A177-3AD203B41FA5}">
                      <a16:colId xmlns:a16="http://schemas.microsoft.com/office/drawing/2014/main" val="1182114759"/>
                    </a:ext>
                  </a:extLst>
                </a:gridCol>
                <a:gridCol w="2295525">
                  <a:extLst>
                    <a:ext uri="{9D8B030D-6E8A-4147-A177-3AD203B41FA5}">
                      <a16:colId xmlns:a16="http://schemas.microsoft.com/office/drawing/2014/main" val="3138488680"/>
                    </a:ext>
                  </a:extLst>
                </a:gridCol>
              </a:tblGrid>
              <a:tr h="319314">
                <a:tc>
                  <a:txBody>
                    <a:bodyPr/>
                    <a:lstStyle/>
                    <a:p>
                      <a:pPr algn="ctr"/>
                      <a:r>
                        <a:rPr lang="en-GB" sz="2000" dirty="0">
                          <a:latin typeface="Arial" panose="020B0604020202020204" pitchFamily="34" charset="0"/>
                          <a:cs typeface="Arial" panose="020B0604020202020204" pitchFamily="34" charset="0"/>
                        </a:rPr>
                        <a:t>Teaching point</a:t>
                      </a:r>
                    </a:p>
                  </a:txBody>
                  <a:tcPr>
                    <a:solidFill>
                      <a:srgbClr val="327473"/>
                    </a:solidFill>
                  </a:tcPr>
                </a:tc>
                <a:tc>
                  <a:txBody>
                    <a:bodyPr/>
                    <a:lstStyle/>
                    <a:p>
                      <a:pPr algn="ctr"/>
                      <a:r>
                        <a:rPr lang="en-GB" sz="2000" dirty="0">
                          <a:latin typeface="Arial" panose="020B0604020202020204" pitchFamily="34" charset="0"/>
                          <a:cs typeface="Arial" panose="020B0604020202020204" pitchFamily="34" charset="0"/>
                        </a:rPr>
                        <a:t>Steps in learning</a:t>
                      </a:r>
                    </a:p>
                  </a:txBody>
                  <a:tcPr>
                    <a:solidFill>
                      <a:srgbClr val="327473"/>
                    </a:solidFill>
                  </a:tcPr>
                </a:tc>
                <a:tc>
                  <a:txBody>
                    <a:bodyPr/>
                    <a:lstStyle/>
                    <a:p>
                      <a:pPr algn="ctr"/>
                      <a:r>
                        <a:rPr lang="en-GB" sz="2000" dirty="0">
                          <a:latin typeface="Arial" panose="020B0604020202020204" pitchFamily="34" charset="0"/>
                          <a:cs typeface="Arial" panose="020B0604020202020204" pitchFamily="34" charset="0"/>
                        </a:rPr>
                        <a:t>Pages</a:t>
                      </a:r>
                    </a:p>
                  </a:txBody>
                  <a:tcPr>
                    <a:solidFill>
                      <a:srgbClr val="327473"/>
                    </a:solidFill>
                  </a:tcPr>
                </a:tc>
                <a:extLst>
                  <a:ext uri="{0D108BD9-81ED-4DB2-BD59-A6C34878D82A}">
                    <a16:rowId xmlns:a16="http://schemas.microsoft.com/office/drawing/2014/main" val="801449848"/>
                  </a:ext>
                </a:extLst>
              </a:tr>
              <a:tr h="319314">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2</a:t>
                      </a:r>
                    </a:p>
                  </a:txBody>
                  <a:tcPr>
                    <a:solidFill>
                      <a:srgbClr val="E5F3F2"/>
                    </a:solidFill>
                  </a:tcPr>
                </a:tc>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2:7-2:10</a:t>
                      </a:r>
                    </a:p>
                  </a:txBody>
                  <a:tcPr>
                    <a:solidFill>
                      <a:srgbClr val="E5F3F2"/>
                    </a:solidFill>
                  </a:tcPr>
                </a:tc>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19-22</a:t>
                      </a:r>
                    </a:p>
                  </a:txBody>
                  <a:tcPr>
                    <a:solidFill>
                      <a:srgbClr val="E5F3F2"/>
                    </a:solidFill>
                  </a:tcPr>
                </a:tc>
                <a:extLst>
                  <a:ext uri="{0D108BD9-81ED-4DB2-BD59-A6C34878D82A}">
                    <a16:rowId xmlns:a16="http://schemas.microsoft.com/office/drawing/2014/main" val="1814327038"/>
                  </a:ext>
                </a:extLst>
              </a:tr>
            </a:tbl>
          </a:graphicData>
        </a:graphic>
      </p:graphicFrame>
      <p:sp>
        <p:nvSpPr>
          <p:cNvPr id="8" name="Action Button: Return 7">
            <a:hlinkClick r:id="rId4" action="ppaction://hlinksldjump" highlightClick="1"/>
            <a:extLst>
              <a:ext uri="{FF2B5EF4-FFF2-40B4-BE49-F238E27FC236}">
                <a16:creationId xmlns:a16="http://schemas.microsoft.com/office/drawing/2014/main" id="{9FCE8D4B-D7AC-4743-9B87-FF4C5540826F}"/>
              </a:ext>
            </a:extLst>
          </p:cNvPr>
          <p:cNvSpPr/>
          <p:nvPr/>
        </p:nvSpPr>
        <p:spPr>
          <a:xfrm>
            <a:off x="594008" y="5996350"/>
            <a:ext cx="360000" cy="360000"/>
          </a:xfrm>
          <a:prstGeom prst="actionButtonReturn">
            <a:avLst/>
          </a:prstGeom>
          <a:solidFill>
            <a:srgbClr val="32747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endParaRPr lang="en-GB" sz="1400" b="1" dirty="0">
              <a:solidFill>
                <a:schemeClr val="tx1">
                  <a:lumMod val="65000"/>
                  <a:lumOff val="35000"/>
                </a:schemeClr>
              </a:solidFill>
              <a:latin typeface="Arial" panose="020B0604020202020204" pitchFamily="34" charset="0"/>
              <a:cs typeface="Arial" panose="020B0604020202020204" pitchFamily="34" charset="0"/>
            </a:endParaRPr>
          </a:p>
        </p:txBody>
      </p:sp>
      <p:pic>
        <p:nvPicPr>
          <p:cNvPr id="10" name="Picture Placeholder 9" descr="Graphical user interface, text  Description automatically generated">
            <a:extLst>
              <a:ext uri="{FF2B5EF4-FFF2-40B4-BE49-F238E27FC236}">
                <a16:creationId xmlns:a16="http://schemas.microsoft.com/office/drawing/2014/main" id="{BD085091-AC14-4984-BEA2-73E9409C32A5}"/>
              </a:ext>
            </a:extLst>
          </p:cNvPr>
          <p:cNvPicPr>
            <a:picLocks noGrp="1" noChangeAspect="1"/>
          </p:cNvPicPr>
          <p:nvPr>
            <p:ph type="pic" sz="quarter" idx="12"/>
          </p:nvPr>
        </p:nvPicPr>
        <p:blipFill>
          <a:blip r:embed="rId5">
            <a:extLst>
              <a:ext uri="{28A0092B-C50C-407E-A947-70E740481C1C}">
                <a14:useLocalDpi xmlns:a14="http://schemas.microsoft.com/office/drawing/2010/main" val="0"/>
              </a:ext>
            </a:extLst>
          </a:blip>
          <a:srcRect t="63" b="63"/>
          <a:stretch>
            <a:fillRect/>
          </a:stretch>
        </p:blipFill>
        <p:spPr/>
      </p:pic>
    </p:spTree>
    <p:extLst>
      <p:ext uri="{BB962C8B-B14F-4D97-AF65-F5344CB8AC3E}">
        <p14:creationId xmlns:p14="http://schemas.microsoft.com/office/powerpoint/2010/main" val="2647811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2:7</a:t>
            </a:r>
          </a:p>
        </p:txBody>
      </p:sp>
      <p:sp>
        <p:nvSpPr>
          <p:cNvPr id="93" name="TextBox 92">
            <a:extLst>
              <a:ext uri="{FF2B5EF4-FFF2-40B4-BE49-F238E27FC236}">
                <a16:creationId xmlns:a16="http://schemas.microsoft.com/office/drawing/2014/main" id="{FBED1103-7745-41DF-A9B7-9E0B2C70AA57}"/>
              </a:ext>
            </a:extLst>
          </p:cNvPr>
          <p:cNvSpPr txBox="1"/>
          <p:nvPr/>
        </p:nvSpPr>
        <p:spPr bwMode="auto">
          <a:xfrm>
            <a:off x="2187751" y="920309"/>
            <a:ext cx="78164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73 sticks shared equally between 3 children. How many sticks each?</a:t>
            </a:r>
            <a:endParaRPr lang="en-GB" sz="2000" dirty="0">
              <a:solidFill>
                <a:srgbClr val="FF0000"/>
              </a:solidFill>
              <a:latin typeface="Myriad Pro Semibold" charset="0"/>
              <a:ea typeface="Myriad Pro Semibold" charset="0"/>
              <a:cs typeface="Myriad Pro Semibold" charset="0"/>
            </a:endParaRPr>
          </a:p>
        </p:txBody>
      </p:sp>
      <p:sp>
        <p:nvSpPr>
          <p:cNvPr id="96" name="TextBox 95">
            <a:extLst>
              <a:ext uri="{FF2B5EF4-FFF2-40B4-BE49-F238E27FC236}">
                <a16:creationId xmlns:a16="http://schemas.microsoft.com/office/drawing/2014/main" id="{D72DEB36-5275-4B8E-9B80-61214BEA7486}"/>
              </a:ext>
            </a:extLst>
          </p:cNvPr>
          <p:cNvSpPr txBox="1"/>
          <p:nvPr/>
        </p:nvSpPr>
        <p:spPr bwMode="auto">
          <a:xfrm>
            <a:off x="3564602" y="2140760"/>
            <a:ext cx="506279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1 – write the divisor and the dividend:</a:t>
            </a:r>
            <a:endParaRPr lang="en-GB" sz="2000" dirty="0">
              <a:solidFill>
                <a:srgbClr val="FF0000"/>
              </a:solidFill>
              <a:latin typeface="Myriad Pro Semibold" charset="0"/>
              <a:ea typeface="Myriad Pro Semibold" charset="0"/>
              <a:cs typeface="Myriad Pro Semibold" charset="0"/>
            </a:endParaRPr>
          </a:p>
        </p:txBody>
      </p:sp>
      <p:sp>
        <p:nvSpPr>
          <p:cNvPr id="98" name="Rectangle 97">
            <a:extLst>
              <a:ext uri="{FF2B5EF4-FFF2-40B4-BE49-F238E27FC236}">
                <a16:creationId xmlns:a16="http://schemas.microsoft.com/office/drawing/2014/main" id="{1B8FEFD2-DE67-4A6D-911E-8AE51A507067}"/>
              </a:ext>
            </a:extLst>
          </p:cNvPr>
          <p:cNvSpPr/>
          <p:nvPr/>
        </p:nvSpPr>
        <p:spPr bwMode="auto">
          <a:xfrm>
            <a:off x="3824288" y="2669382"/>
            <a:ext cx="797718" cy="295275"/>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pic>
        <p:nvPicPr>
          <p:cNvPr id="10" name="Image 9"/>
          <p:cNvPicPr>
            <a:picLocks noChangeAspect="1"/>
          </p:cNvPicPr>
          <p:nvPr/>
        </p:nvPicPr>
        <p:blipFill>
          <a:blip r:embed="rId3" cstate="print"/>
          <a:stretch>
            <a:fillRect/>
          </a:stretch>
        </p:blipFill>
        <p:spPr>
          <a:xfrm>
            <a:off x="3526272" y="2633409"/>
            <a:ext cx="1394820" cy="885600"/>
          </a:xfrm>
          <a:prstGeom prst="rect">
            <a:avLst/>
          </a:prstGeom>
        </p:spPr>
      </p:pic>
      <p:grpSp>
        <p:nvGrpSpPr>
          <p:cNvPr id="17" name="Group 16">
            <a:extLst>
              <a:ext uri="{FF2B5EF4-FFF2-40B4-BE49-F238E27FC236}">
                <a16:creationId xmlns:a16="http://schemas.microsoft.com/office/drawing/2014/main" id="{B0E38408-1889-400A-A228-73C30B5283BA}"/>
              </a:ext>
            </a:extLst>
          </p:cNvPr>
          <p:cNvGrpSpPr/>
          <p:nvPr/>
        </p:nvGrpSpPr>
        <p:grpSpPr>
          <a:xfrm>
            <a:off x="6157907" y="2957294"/>
            <a:ext cx="2627947" cy="1771188"/>
            <a:chOff x="4633906" y="2957294"/>
            <a:chExt cx="2627947" cy="1771188"/>
          </a:xfrm>
        </p:grpSpPr>
        <p:grpSp>
          <p:nvGrpSpPr>
            <p:cNvPr id="15" name="Group 14">
              <a:extLst>
                <a:ext uri="{FF2B5EF4-FFF2-40B4-BE49-F238E27FC236}">
                  <a16:creationId xmlns:a16="http://schemas.microsoft.com/office/drawing/2014/main" id="{00FA9544-FF7B-44D8-9CB9-C0552FE2242F}"/>
                </a:ext>
              </a:extLst>
            </p:cNvPr>
            <p:cNvGrpSpPr/>
            <p:nvPr/>
          </p:nvGrpSpPr>
          <p:grpSpPr>
            <a:xfrm>
              <a:off x="4633906" y="2957294"/>
              <a:ext cx="2069535" cy="1771188"/>
              <a:chOff x="4633906" y="2957294"/>
              <a:chExt cx="2069535" cy="1771188"/>
            </a:xfrm>
          </p:grpSpPr>
          <p:pic>
            <p:nvPicPr>
              <p:cNvPr id="101" name="Picture 100" descr="A picture containing clipart  Description automatically generated">
                <a:extLst>
                  <a:ext uri="{FF2B5EF4-FFF2-40B4-BE49-F238E27FC236}">
                    <a16:creationId xmlns:a16="http://schemas.microsoft.com/office/drawing/2014/main" id="{B8C27134-60D6-49B9-BB78-BC8FDE1F4B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17111" y="3024338"/>
                <a:ext cx="224454" cy="224454"/>
              </a:xfrm>
              <a:prstGeom prst="rect">
                <a:avLst/>
              </a:prstGeom>
            </p:spPr>
          </p:pic>
          <p:pic>
            <p:nvPicPr>
              <p:cNvPr id="102" name="Picture 101">
                <a:extLst>
                  <a:ext uri="{FF2B5EF4-FFF2-40B4-BE49-F238E27FC236}">
                    <a16:creationId xmlns:a16="http://schemas.microsoft.com/office/drawing/2014/main" id="{ED72DCAB-32B6-4B0D-ACFD-45CA44E1539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78987" y="3024338"/>
                <a:ext cx="224454" cy="224454"/>
              </a:xfrm>
              <a:prstGeom prst="rect">
                <a:avLst/>
              </a:prstGeom>
            </p:spPr>
          </p:pic>
          <p:pic>
            <p:nvPicPr>
              <p:cNvPr id="103" name="Picture 102" descr="A picture containing clipart  Description automatically generated">
                <a:extLst>
                  <a:ext uri="{FF2B5EF4-FFF2-40B4-BE49-F238E27FC236}">
                    <a16:creationId xmlns:a16="http://schemas.microsoft.com/office/drawing/2014/main" id="{145ECA97-BD7C-4F2D-AA39-AC6C57EEE2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17111" y="3270953"/>
                <a:ext cx="224454" cy="224454"/>
              </a:xfrm>
              <a:prstGeom prst="rect">
                <a:avLst/>
              </a:prstGeom>
            </p:spPr>
          </p:pic>
          <p:pic>
            <p:nvPicPr>
              <p:cNvPr id="104" name="Picture 103" descr="A picture containing clipart  Description automatically generated">
                <a:extLst>
                  <a:ext uri="{FF2B5EF4-FFF2-40B4-BE49-F238E27FC236}">
                    <a16:creationId xmlns:a16="http://schemas.microsoft.com/office/drawing/2014/main" id="{389E4B98-3015-4A10-83B8-3F9DE69EEBC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17111" y="3517568"/>
                <a:ext cx="224454" cy="224454"/>
              </a:xfrm>
              <a:prstGeom prst="rect">
                <a:avLst/>
              </a:prstGeom>
            </p:spPr>
          </p:pic>
          <p:pic>
            <p:nvPicPr>
              <p:cNvPr id="105" name="Picture 104" descr="A picture containing clipart  Description automatically generated">
                <a:extLst>
                  <a:ext uri="{FF2B5EF4-FFF2-40B4-BE49-F238E27FC236}">
                    <a16:creationId xmlns:a16="http://schemas.microsoft.com/office/drawing/2014/main" id="{0E7D1E84-0890-4FBA-93E3-B34BBDBF67C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17111" y="3764183"/>
                <a:ext cx="224454" cy="224454"/>
              </a:xfrm>
              <a:prstGeom prst="rect">
                <a:avLst/>
              </a:prstGeom>
            </p:spPr>
          </p:pic>
          <p:pic>
            <p:nvPicPr>
              <p:cNvPr id="106" name="Picture 105" descr="A picture containing clipart  Description automatically generated">
                <a:extLst>
                  <a:ext uri="{FF2B5EF4-FFF2-40B4-BE49-F238E27FC236}">
                    <a16:creationId xmlns:a16="http://schemas.microsoft.com/office/drawing/2014/main" id="{CCD105D7-6D4C-4686-9790-CA21BB107F2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17111" y="4010798"/>
                <a:ext cx="224454" cy="224454"/>
              </a:xfrm>
              <a:prstGeom prst="rect">
                <a:avLst/>
              </a:prstGeom>
            </p:spPr>
          </p:pic>
          <p:pic>
            <p:nvPicPr>
              <p:cNvPr id="107" name="Picture 106" descr="A picture containing clipart  Description automatically generated">
                <a:extLst>
                  <a:ext uri="{FF2B5EF4-FFF2-40B4-BE49-F238E27FC236}">
                    <a16:creationId xmlns:a16="http://schemas.microsoft.com/office/drawing/2014/main" id="{CC4AEB44-8D5C-4A8D-93E1-08F153C1E34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17111" y="4257413"/>
                <a:ext cx="224454" cy="224454"/>
              </a:xfrm>
              <a:prstGeom prst="rect">
                <a:avLst/>
              </a:prstGeom>
            </p:spPr>
          </p:pic>
          <p:pic>
            <p:nvPicPr>
              <p:cNvPr id="108" name="Picture 107" descr="A picture containing clipart  Description automatically generated">
                <a:extLst>
                  <a:ext uri="{FF2B5EF4-FFF2-40B4-BE49-F238E27FC236}">
                    <a16:creationId xmlns:a16="http://schemas.microsoft.com/office/drawing/2014/main" id="{D5EBA26E-9EA1-4441-9DC7-982029CEEA6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17111" y="4504028"/>
                <a:ext cx="224454" cy="224454"/>
              </a:xfrm>
              <a:prstGeom prst="rect">
                <a:avLst/>
              </a:prstGeom>
            </p:spPr>
          </p:pic>
          <p:pic>
            <p:nvPicPr>
              <p:cNvPr id="109" name="Picture 108">
                <a:extLst>
                  <a:ext uri="{FF2B5EF4-FFF2-40B4-BE49-F238E27FC236}">
                    <a16:creationId xmlns:a16="http://schemas.microsoft.com/office/drawing/2014/main" id="{69B0EBCE-E956-4573-AF4E-3A507B6BF90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78987" y="3270953"/>
                <a:ext cx="224454" cy="224454"/>
              </a:xfrm>
              <a:prstGeom prst="rect">
                <a:avLst/>
              </a:prstGeom>
            </p:spPr>
          </p:pic>
          <p:sp>
            <p:nvSpPr>
              <p:cNvPr id="110" name="TextBox 109">
                <a:extLst>
                  <a:ext uri="{FF2B5EF4-FFF2-40B4-BE49-F238E27FC236}">
                    <a16:creationId xmlns:a16="http://schemas.microsoft.com/office/drawing/2014/main" id="{35F5E4C0-9C09-462C-BFEF-4EA345B579F8}"/>
                  </a:ext>
                </a:extLst>
              </p:cNvPr>
              <p:cNvSpPr txBox="1"/>
              <p:nvPr/>
            </p:nvSpPr>
            <p:spPr bwMode="auto">
              <a:xfrm>
                <a:off x="4633906" y="2957294"/>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3</a:t>
                </a:r>
                <a:endParaRPr lang="en-GB" sz="2000" dirty="0">
                  <a:solidFill>
                    <a:srgbClr val="C00000"/>
                  </a:solidFill>
                  <a:latin typeface="Myriad Pro" panose="020B0503030403020204" pitchFamily="34" charset="0"/>
                  <a:ea typeface="Myriad Pro Semibold" charset="0"/>
                  <a:cs typeface="Myriad Pro Semibold" charset="0"/>
                </a:endParaRPr>
              </a:p>
            </p:txBody>
          </p:sp>
          <p:pic>
            <p:nvPicPr>
              <p:cNvPr id="111" name="Picture 110">
                <a:extLst>
                  <a:ext uri="{FF2B5EF4-FFF2-40B4-BE49-F238E27FC236}">
                    <a16:creationId xmlns:a16="http://schemas.microsoft.com/office/drawing/2014/main" id="{0F3984D4-C04B-4425-A9C3-1268019DDC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78987" y="3523522"/>
                <a:ext cx="224454" cy="224454"/>
              </a:xfrm>
              <a:prstGeom prst="rect">
                <a:avLst/>
              </a:prstGeom>
            </p:spPr>
          </p:pic>
        </p:grpSp>
        <p:pic>
          <p:nvPicPr>
            <p:cNvPr id="112" name="Picture 111" descr="A close up of a logo  Description automatically generated">
              <a:extLst>
                <a:ext uri="{FF2B5EF4-FFF2-40B4-BE49-F238E27FC236}">
                  <a16:creationId xmlns:a16="http://schemas.microsoft.com/office/drawing/2014/main" id="{D5D54005-1E4B-484B-9FFB-A0E9B3E699D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82220" y="2972761"/>
              <a:ext cx="2379633" cy="420853"/>
            </a:xfrm>
            <a:prstGeom prst="rect">
              <a:avLst/>
            </a:prstGeom>
          </p:spPr>
        </p:pic>
      </p:grpSp>
      <p:grpSp>
        <p:nvGrpSpPr>
          <p:cNvPr id="3" name="Group 2">
            <a:extLst>
              <a:ext uri="{FF2B5EF4-FFF2-40B4-BE49-F238E27FC236}">
                <a16:creationId xmlns:a16="http://schemas.microsoft.com/office/drawing/2014/main" id="{DD03BB64-4C7F-45AA-AA74-16790E5B28CA}"/>
              </a:ext>
            </a:extLst>
          </p:cNvPr>
          <p:cNvGrpSpPr/>
          <p:nvPr/>
        </p:nvGrpSpPr>
        <p:grpSpPr>
          <a:xfrm>
            <a:off x="4820435" y="1515420"/>
            <a:ext cx="2551133" cy="461665"/>
            <a:chOff x="3293565" y="1515419"/>
            <a:chExt cx="2551133" cy="461665"/>
          </a:xfrm>
        </p:grpSpPr>
        <p:sp>
          <p:nvSpPr>
            <p:cNvPr id="113" name="TextBox 112">
              <a:extLst>
                <a:ext uri="{FF2B5EF4-FFF2-40B4-BE49-F238E27FC236}">
                  <a16:creationId xmlns:a16="http://schemas.microsoft.com/office/drawing/2014/main" id="{EE0C0F26-C290-4FAA-A31C-5674648A2202}"/>
                </a:ext>
              </a:extLst>
            </p:cNvPr>
            <p:cNvSpPr txBox="1"/>
            <p:nvPr/>
          </p:nvSpPr>
          <p:spPr bwMode="auto">
            <a:xfrm>
              <a:off x="3293565" y="1524945"/>
              <a:ext cx="148790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73  ÷  3  =</a:t>
              </a:r>
              <a:endParaRPr lang="en-GB" sz="2200" dirty="0">
                <a:solidFill>
                  <a:srgbClr val="C00000"/>
                </a:solidFill>
                <a:latin typeface="Myriad Pro Semibold" charset="0"/>
                <a:ea typeface="Myriad Pro Semibold" charset="0"/>
                <a:cs typeface="Myriad Pro Semibold" charset="0"/>
              </a:endParaRPr>
            </a:p>
          </p:txBody>
        </p:sp>
        <p:sp>
          <p:nvSpPr>
            <p:cNvPr id="114" name="Rectangle 113">
              <a:extLst>
                <a:ext uri="{FF2B5EF4-FFF2-40B4-BE49-F238E27FC236}">
                  <a16:creationId xmlns:a16="http://schemas.microsoft.com/office/drawing/2014/main" id="{A5896F27-871F-4211-928E-ECEAA90D2AC0}"/>
                </a:ext>
              </a:extLst>
            </p:cNvPr>
            <p:cNvSpPr/>
            <p:nvPr/>
          </p:nvSpPr>
          <p:spPr bwMode="auto">
            <a:xfrm>
              <a:off x="4962115" y="1515419"/>
              <a:ext cx="882583"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sp>
        <p:nvSpPr>
          <p:cNvPr id="38" name="Rectangle 37">
            <a:extLst>
              <a:ext uri="{FF2B5EF4-FFF2-40B4-BE49-F238E27FC236}">
                <a16:creationId xmlns:a16="http://schemas.microsoft.com/office/drawing/2014/main" id="{878287DF-AAB9-4437-A1AF-8F83D2753E5C}"/>
              </a:ext>
            </a:extLst>
          </p:cNvPr>
          <p:cNvSpPr/>
          <p:nvPr/>
        </p:nvSpPr>
        <p:spPr bwMode="auto">
          <a:xfrm>
            <a:off x="3689771" y="3017490"/>
            <a:ext cx="133427" cy="454672"/>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nvGrpSpPr>
          <p:cNvPr id="24" name="Group 23">
            <a:extLst>
              <a:ext uri="{FF2B5EF4-FFF2-40B4-BE49-F238E27FC236}">
                <a16:creationId xmlns:a16="http://schemas.microsoft.com/office/drawing/2014/main" id="{0C4B40D6-7B1D-4799-B273-DA6021C941CE}"/>
              </a:ext>
            </a:extLst>
          </p:cNvPr>
          <p:cNvGrpSpPr/>
          <p:nvPr/>
        </p:nvGrpSpPr>
        <p:grpSpPr>
          <a:xfrm>
            <a:off x="3341811" y="2935965"/>
            <a:ext cx="1458860" cy="564329"/>
            <a:chOff x="3733049" y="5315443"/>
            <a:chExt cx="1458860" cy="564329"/>
          </a:xfrm>
        </p:grpSpPr>
        <p:grpSp>
          <p:nvGrpSpPr>
            <p:cNvPr id="25" name="Group 24">
              <a:extLst>
                <a:ext uri="{FF2B5EF4-FFF2-40B4-BE49-F238E27FC236}">
                  <a16:creationId xmlns:a16="http://schemas.microsoft.com/office/drawing/2014/main" id="{D12176A0-5230-41ED-B416-39FB2E53FE25}"/>
                </a:ext>
              </a:extLst>
            </p:cNvPr>
            <p:cNvGrpSpPr/>
            <p:nvPr/>
          </p:nvGrpSpPr>
          <p:grpSpPr>
            <a:xfrm>
              <a:off x="4085070" y="5365750"/>
              <a:ext cx="1106839" cy="507156"/>
              <a:chOff x="4085070" y="5365750"/>
              <a:chExt cx="1106839" cy="507156"/>
            </a:xfrm>
            <a:solidFill>
              <a:schemeClr val="bg1"/>
            </a:solidFill>
          </p:grpSpPr>
          <p:sp>
            <p:nvSpPr>
              <p:cNvPr id="29" name="Rectangle 28">
                <a:extLst>
                  <a:ext uri="{FF2B5EF4-FFF2-40B4-BE49-F238E27FC236}">
                    <a16:creationId xmlns:a16="http://schemas.microsoft.com/office/drawing/2014/main" id="{E99428F3-8467-4BC1-A874-4128B3404A97}"/>
                  </a:ext>
                </a:extLst>
              </p:cNvPr>
              <p:cNvSpPr/>
              <p:nvPr/>
            </p:nvSpPr>
            <p:spPr bwMode="auto">
              <a:xfrm>
                <a:off x="4085070" y="5365750"/>
                <a:ext cx="1106839" cy="52965"/>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30" name="Rectangle 29">
                <a:extLst>
                  <a:ext uri="{FF2B5EF4-FFF2-40B4-BE49-F238E27FC236}">
                    <a16:creationId xmlns:a16="http://schemas.microsoft.com/office/drawing/2014/main" id="{7B4E90C8-A129-415D-97BB-4A4FB9C2E7AB}"/>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26" name="Group 25">
              <a:extLst>
                <a:ext uri="{FF2B5EF4-FFF2-40B4-BE49-F238E27FC236}">
                  <a16:creationId xmlns:a16="http://schemas.microsoft.com/office/drawing/2014/main" id="{2BB521A5-504E-4039-8752-F522897232E5}"/>
                </a:ext>
              </a:extLst>
            </p:cNvPr>
            <p:cNvGrpSpPr/>
            <p:nvPr/>
          </p:nvGrpSpPr>
          <p:grpSpPr>
            <a:xfrm>
              <a:off x="3733049" y="5315443"/>
              <a:ext cx="1434410" cy="564329"/>
              <a:chOff x="3722832" y="5310208"/>
              <a:chExt cx="1434410" cy="564329"/>
            </a:xfrm>
          </p:grpSpPr>
          <p:cxnSp>
            <p:nvCxnSpPr>
              <p:cNvPr id="27" name="Straight Connector 26">
                <a:extLst>
                  <a:ext uri="{FF2B5EF4-FFF2-40B4-BE49-F238E27FC236}">
                    <a16:creationId xmlns:a16="http://schemas.microsoft.com/office/drawing/2014/main" id="{5F8131E8-51E2-4D01-A445-A069E2E1002B}"/>
                  </a:ext>
                </a:extLst>
              </p:cNvPr>
              <p:cNvCxnSpPr/>
              <p:nvPr/>
            </p:nvCxnSpPr>
            <p:spPr bwMode="auto">
              <a:xfrm>
                <a:off x="4095242" y="5385595"/>
                <a:ext cx="1062000"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8" name="Arc 27">
                <a:extLst>
                  <a:ext uri="{FF2B5EF4-FFF2-40B4-BE49-F238E27FC236}">
                    <a16:creationId xmlns:a16="http://schemas.microsoft.com/office/drawing/2014/main" id="{D4C9BC0C-12EB-49BC-8748-D49D8410100E}"/>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nvGrpSpPr>
          <p:cNvPr id="31" name="Group 30">
            <a:extLst>
              <a:ext uri="{FF2B5EF4-FFF2-40B4-BE49-F238E27FC236}">
                <a16:creationId xmlns:a16="http://schemas.microsoft.com/office/drawing/2014/main" id="{C96614A0-28D1-4A83-B355-CEFFC44B6D0E}"/>
              </a:ext>
            </a:extLst>
          </p:cNvPr>
          <p:cNvGrpSpPr>
            <a:grpSpLocks noChangeAspect="1"/>
          </p:cNvGrpSpPr>
          <p:nvPr/>
        </p:nvGrpSpPr>
        <p:grpSpPr>
          <a:xfrm>
            <a:off x="6037624" y="2903273"/>
            <a:ext cx="2748231" cy="578710"/>
            <a:chOff x="3733049" y="5315443"/>
            <a:chExt cx="2710626" cy="570792"/>
          </a:xfrm>
        </p:grpSpPr>
        <p:grpSp>
          <p:nvGrpSpPr>
            <p:cNvPr id="32" name="Group 31">
              <a:extLst>
                <a:ext uri="{FF2B5EF4-FFF2-40B4-BE49-F238E27FC236}">
                  <a16:creationId xmlns:a16="http://schemas.microsoft.com/office/drawing/2014/main" id="{ADF75E96-EB14-4D35-9B7B-0567B3663D8D}"/>
                </a:ext>
              </a:extLst>
            </p:cNvPr>
            <p:cNvGrpSpPr/>
            <p:nvPr/>
          </p:nvGrpSpPr>
          <p:grpSpPr>
            <a:xfrm>
              <a:off x="4085069" y="5354684"/>
              <a:ext cx="2358605" cy="531551"/>
              <a:chOff x="4085069" y="5354684"/>
              <a:chExt cx="2358605" cy="531551"/>
            </a:xfrm>
            <a:solidFill>
              <a:schemeClr val="bg1"/>
            </a:solidFill>
          </p:grpSpPr>
          <p:sp>
            <p:nvSpPr>
              <p:cNvPr id="36" name="Rectangle 35">
                <a:extLst>
                  <a:ext uri="{FF2B5EF4-FFF2-40B4-BE49-F238E27FC236}">
                    <a16:creationId xmlns:a16="http://schemas.microsoft.com/office/drawing/2014/main" id="{0BE8EF76-7DD2-4E10-A002-2CAE0337F616}"/>
                  </a:ext>
                </a:extLst>
              </p:cNvPr>
              <p:cNvSpPr/>
              <p:nvPr/>
            </p:nvSpPr>
            <p:spPr bwMode="auto">
              <a:xfrm>
                <a:off x="4085069" y="5354684"/>
                <a:ext cx="2358605" cy="64031"/>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37" name="Rectangle 36">
                <a:extLst>
                  <a:ext uri="{FF2B5EF4-FFF2-40B4-BE49-F238E27FC236}">
                    <a16:creationId xmlns:a16="http://schemas.microsoft.com/office/drawing/2014/main" id="{7469A87E-C2F9-4568-BFBC-68FA23D90EA6}"/>
                  </a:ext>
                </a:extLst>
              </p:cNvPr>
              <p:cNvSpPr/>
              <p:nvPr/>
            </p:nvSpPr>
            <p:spPr bwMode="auto">
              <a:xfrm rot="5400000">
                <a:off x="3875409"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33" name="Group 32">
              <a:extLst>
                <a:ext uri="{FF2B5EF4-FFF2-40B4-BE49-F238E27FC236}">
                  <a16:creationId xmlns:a16="http://schemas.microsoft.com/office/drawing/2014/main" id="{91A1FA89-F257-4A66-B3F1-9755219810FF}"/>
                </a:ext>
              </a:extLst>
            </p:cNvPr>
            <p:cNvGrpSpPr/>
            <p:nvPr/>
          </p:nvGrpSpPr>
          <p:grpSpPr>
            <a:xfrm>
              <a:off x="3733049" y="5315443"/>
              <a:ext cx="2710626" cy="564329"/>
              <a:chOff x="3722832" y="5310208"/>
              <a:chExt cx="2710626" cy="564329"/>
            </a:xfrm>
          </p:grpSpPr>
          <p:cxnSp>
            <p:nvCxnSpPr>
              <p:cNvPr id="34" name="Straight Connector 33">
                <a:extLst>
                  <a:ext uri="{FF2B5EF4-FFF2-40B4-BE49-F238E27FC236}">
                    <a16:creationId xmlns:a16="http://schemas.microsoft.com/office/drawing/2014/main" id="{294F5981-143A-402E-BD38-3B32959EF36F}"/>
                  </a:ext>
                </a:extLst>
              </p:cNvPr>
              <p:cNvCxnSpPr/>
              <p:nvPr/>
            </p:nvCxnSpPr>
            <p:spPr bwMode="auto">
              <a:xfrm>
                <a:off x="4095241" y="5385595"/>
                <a:ext cx="2338217"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5" name="Arc 34">
                <a:extLst>
                  <a:ext uri="{FF2B5EF4-FFF2-40B4-BE49-F238E27FC236}">
                    <a16:creationId xmlns:a16="http://schemas.microsoft.com/office/drawing/2014/main" id="{7D2A99FD-357F-4D17-85F2-ABCDFE4E1015}"/>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Tree>
    <p:extLst>
      <p:ext uri="{BB962C8B-B14F-4D97-AF65-F5344CB8AC3E}">
        <p14:creationId xmlns:p14="http://schemas.microsoft.com/office/powerpoint/2010/main" val="563582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6"/>
                                        </p:tgtEl>
                                        <p:attrNameLst>
                                          <p:attrName>style.visibility</p:attrName>
                                        </p:attrNameLst>
                                      </p:cBhvr>
                                      <p:to>
                                        <p:strVal val="visible"/>
                                      </p:to>
                                    </p:set>
                                    <p:animEffect transition="in" filter="fade">
                                      <p:cBhvr>
                                        <p:cTn id="12" dur="500"/>
                                        <p:tgtEl>
                                          <p:spTgt spid="9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par>
                                <p:cTn id="18" presetID="10" presetClass="entr" presetSubtype="0" fill="hold" nodeType="with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500"/>
                                        <p:tgtEl>
                                          <p:spTgt spid="17"/>
                                        </p:tgtEl>
                                      </p:cBhvr>
                                    </p:animEffect>
                                  </p:childTnLst>
                                </p:cTn>
                              </p:par>
                              <p:par>
                                <p:cTn id="25" presetID="10" presetClass="entr" presetSubtype="0" fill="hold" nodeType="with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Picture 52" descr="A close up of a logo  Description automatically generated">
            <a:extLst>
              <a:ext uri="{FF2B5EF4-FFF2-40B4-BE49-F238E27FC236}">
                <a16:creationId xmlns:a16="http://schemas.microsoft.com/office/drawing/2014/main" id="{A8B95451-2DB3-468D-A1C4-7E2130D579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6221" y="2972762"/>
            <a:ext cx="2379633" cy="420853"/>
          </a:xfrm>
          <a:prstGeom prst="rect">
            <a:avLst/>
          </a:prstGeom>
        </p:spPr>
      </p:pic>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2:7</a:t>
            </a:r>
          </a:p>
        </p:txBody>
      </p:sp>
      <p:sp>
        <p:nvSpPr>
          <p:cNvPr id="93" name="TextBox 92">
            <a:extLst>
              <a:ext uri="{FF2B5EF4-FFF2-40B4-BE49-F238E27FC236}">
                <a16:creationId xmlns:a16="http://schemas.microsoft.com/office/drawing/2014/main" id="{FBED1103-7745-41DF-A9B7-9E0B2C70AA57}"/>
              </a:ext>
            </a:extLst>
          </p:cNvPr>
          <p:cNvSpPr txBox="1"/>
          <p:nvPr/>
        </p:nvSpPr>
        <p:spPr bwMode="auto">
          <a:xfrm>
            <a:off x="2187751" y="920309"/>
            <a:ext cx="78164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73 sticks shared equally between 3 children. How many sticks each?</a:t>
            </a:r>
            <a:endParaRPr lang="en-GB" sz="2000" dirty="0">
              <a:solidFill>
                <a:srgbClr val="FF0000"/>
              </a:solidFill>
              <a:latin typeface="Myriad Pro Semibold" charset="0"/>
              <a:ea typeface="Myriad Pro Semibold" charset="0"/>
              <a:cs typeface="Myriad Pro Semibold" charset="0"/>
            </a:endParaRPr>
          </a:p>
        </p:txBody>
      </p:sp>
      <p:sp>
        <p:nvSpPr>
          <p:cNvPr id="96" name="TextBox 95">
            <a:extLst>
              <a:ext uri="{FF2B5EF4-FFF2-40B4-BE49-F238E27FC236}">
                <a16:creationId xmlns:a16="http://schemas.microsoft.com/office/drawing/2014/main" id="{D72DEB36-5275-4B8E-9B80-61214BEA7486}"/>
              </a:ext>
            </a:extLst>
          </p:cNvPr>
          <p:cNvSpPr txBox="1"/>
          <p:nvPr/>
        </p:nvSpPr>
        <p:spPr bwMode="auto">
          <a:xfrm>
            <a:off x="3564619" y="2140760"/>
            <a:ext cx="506279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1 – write the divisor and the dividend:</a:t>
            </a:r>
            <a:endParaRPr lang="en-GB" sz="2000" dirty="0">
              <a:solidFill>
                <a:srgbClr val="FF0000"/>
              </a:solidFill>
              <a:latin typeface="Myriad Pro Semibold" charset="0"/>
              <a:ea typeface="Myriad Pro Semibold" charset="0"/>
              <a:cs typeface="Myriad Pro Semibold" charset="0"/>
            </a:endParaRPr>
          </a:p>
        </p:txBody>
      </p:sp>
      <p:sp>
        <p:nvSpPr>
          <p:cNvPr id="98" name="Rectangle 97">
            <a:extLst>
              <a:ext uri="{FF2B5EF4-FFF2-40B4-BE49-F238E27FC236}">
                <a16:creationId xmlns:a16="http://schemas.microsoft.com/office/drawing/2014/main" id="{1B8FEFD2-DE67-4A6D-911E-8AE51A507067}"/>
              </a:ext>
            </a:extLst>
          </p:cNvPr>
          <p:cNvSpPr/>
          <p:nvPr/>
        </p:nvSpPr>
        <p:spPr bwMode="auto">
          <a:xfrm>
            <a:off x="3824288" y="2669382"/>
            <a:ext cx="797718" cy="295275"/>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pic>
        <p:nvPicPr>
          <p:cNvPr id="10" name="Image 9"/>
          <p:cNvPicPr>
            <a:picLocks noChangeAspect="1"/>
          </p:cNvPicPr>
          <p:nvPr/>
        </p:nvPicPr>
        <p:blipFill>
          <a:blip r:embed="rId4" cstate="print"/>
          <a:stretch>
            <a:fillRect/>
          </a:stretch>
        </p:blipFill>
        <p:spPr>
          <a:xfrm>
            <a:off x="3526272" y="2633409"/>
            <a:ext cx="1394820" cy="885600"/>
          </a:xfrm>
          <a:prstGeom prst="rect">
            <a:avLst/>
          </a:prstGeom>
        </p:spPr>
      </p:pic>
      <p:pic>
        <p:nvPicPr>
          <p:cNvPr id="111" name="Picture 110">
            <a:extLst>
              <a:ext uri="{FF2B5EF4-FFF2-40B4-BE49-F238E27FC236}">
                <a16:creationId xmlns:a16="http://schemas.microsoft.com/office/drawing/2014/main" id="{0F3984D4-C04B-4425-A9C3-1268019DDC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02987" y="3523522"/>
            <a:ext cx="224454" cy="224454"/>
          </a:xfrm>
          <a:prstGeom prst="rect">
            <a:avLst/>
          </a:prstGeom>
        </p:spPr>
      </p:pic>
      <p:pic>
        <p:nvPicPr>
          <p:cNvPr id="22" name="Picture 21" descr="A close up of a logo  Description automatically generated">
            <a:extLst>
              <a:ext uri="{FF2B5EF4-FFF2-40B4-BE49-F238E27FC236}">
                <a16:creationId xmlns:a16="http://schemas.microsoft.com/office/drawing/2014/main" id="{C2BA9953-45B2-47A6-B8B3-10CC720DEA0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09095" y="2996620"/>
            <a:ext cx="289297" cy="773120"/>
          </a:xfrm>
          <a:prstGeom prst="rect">
            <a:avLst/>
          </a:prstGeom>
        </p:spPr>
      </p:pic>
      <p:pic>
        <p:nvPicPr>
          <p:cNvPr id="24" name="Picture 23">
            <a:extLst>
              <a:ext uri="{FF2B5EF4-FFF2-40B4-BE49-F238E27FC236}">
                <a16:creationId xmlns:a16="http://schemas.microsoft.com/office/drawing/2014/main" id="{38116690-3946-4192-8136-8E4C2FE87DD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02987" y="3024338"/>
            <a:ext cx="224454" cy="224454"/>
          </a:xfrm>
          <a:prstGeom prst="rect">
            <a:avLst/>
          </a:prstGeom>
        </p:spPr>
      </p:pic>
      <p:grpSp>
        <p:nvGrpSpPr>
          <p:cNvPr id="25" name="Group 24">
            <a:extLst>
              <a:ext uri="{FF2B5EF4-FFF2-40B4-BE49-F238E27FC236}">
                <a16:creationId xmlns:a16="http://schemas.microsoft.com/office/drawing/2014/main" id="{32F9B5EF-24A5-4257-8C8E-BC719D5AC75F}"/>
              </a:ext>
            </a:extLst>
          </p:cNvPr>
          <p:cNvGrpSpPr/>
          <p:nvPr/>
        </p:nvGrpSpPr>
        <p:grpSpPr>
          <a:xfrm>
            <a:off x="6841111" y="3024338"/>
            <a:ext cx="224454" cy="717684"/>
            <a:chOff x="5317111" y="3024338"/>
            <a:chExt cx="224454" cy="717684"/>
          </a:xfrm>
        </p:grpSpPr>
        <p:pic>
          <p:nvPicPr>
            <p:cNvPr id="26" name="Picture 25" descr="A picture containing clipart  Description automatically generated">
              <a:extLst>
                <a:ext uri="{FF2B5EF4-FFF2-40B4-BE49-F238E27FC236}">
                  <a16:creationId xmlns:a16="http://schemas.microsoft.com/office/drawing/2014/main" id="{71BF55F1-CFC9-45B4-B232-09CC21DB3A8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3024338"/>
              <a:ext cx="224454" cy="224454"/>
            </a:xfrm>
            <a:prstGeom prst="rect">
              <a:avLst/>
            </a:prstGeom>
          </p:spPr>
        </p:pic>
        <p:pic>
          <p:nvPicPr>
            <p:cNvPr id="27" name="Picture 26" descr="A picture containing clipart  Description automatically generated">
              <a:extLst>
                <a:ext uri="{FF2B5EF4-FFF2-40B4-BE49-F238E27FC236}">
                  <a16:creationId xmlns:a16="http://schemas.microsoft.com/office/drawing/2014/main" id="{259D36F3-C54B-4B93-8D08-F44625E1FA9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3270953"/>
              <a:ext cx="224454" cy="224454"/>
            </a:xfrm>
            <a:prstGeom prst="rect">
              <a:avLst/>
            </a:prstGeom>
          </p:spPr>
        </p:pic>
        <p:pic>
          <p:nvPicPr>
            <p:cNvPr id="28" name="Picture 27" descr="A picture containing clipart  Description automatically generated">
              <a:extLst>
                <a:ext uri="{FF2B5EF4-FFF2-40B4-BE49-F238E27FC236}">
                  <a16:creationId xmlns:a16="http://schemas.microsoft.com/office/drawing/2014/main" id="{0B3F870B-816C-4EDE-81B6-74802AF2E08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3517568"/>
              <a:ext cx="224454" cy="224454"/>
            </a:xfrm>
            <a:prstGeom prst="rect">
              <a:avLst/>
            </a:prstGeom>
          </p:spPr>
        </p:pic>
      </p:grpSp>
      <p:grpSp>
        <p:nvGrpSpPr>
          <p:cNvPr id="29" name="Group 28">
            <a:extLst>
              <a:ext uri="{FF2B5EF4-FFF2-40B4-BE49-F238E27FC236}">
                <a16:creationId xmlns:a16="http://schemas.microsoft.com/office/drawing/2014/main" id="{DB2F8ACF-8474-48CA-8560-DAF65031197B}"/>
              </a:ext>
            </a:extLst>
          </p:cNvPr>
          <p:cNvGrpSpPr/>
          <p:nvPr/>
        </p:nvGrpSpPr>
        <p:grpSpPr>
          <a:xfrm>
            <a:off x="6841111" y="3764183"/>
            <a:ext cx="224454" cy="717684"/>
            <a:chOff x="5317111" y="3764183"/>
            <a:chExt cx="224454" cy="717684"/>
          </a:xfrm>
        </p:grpSpPr>
        <p:pic>
          <p:nvPicPr>
            <p:cNvPr id="30" name="Picture 29" descr="A picture containing clipart  Description automatically generated">
              <a:extLst>
                <a:ext uri="{FF2B5EF4-FFF2-40B4-BE49-F238E27FC236}">
                  <a16:creationId xmlns:a16="http://schemas.microsoft.com/office/drawing/2014/main" id="{88BEBD35-9E7C-4DA8-8DEB-E91E4C34A02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3764183"/>
              <a:ext cx="224454" cy="224454"/>
            </a:xfrm>
            <a:prstGeom prst="rect">
              <a:avLst/>
            </a:prstGeom>
          </p:spPr>
        </p:pic>
        <p:pic>
          <p:nvPicPr>
            <p:cNvPr id="31" name="Picture 30" descr="A picture containing clipart  Description automatically generated">
              <a:extLst>
                <a:ext uri="{FF2B5EF4-FFF2-40B4-BE49-F238E27FC236}">
                  <a16:creationId xmlns:a16="http://schemas.microsoft.com/office/drawing/2014/main" id="{BF587BC1-9A05-4D39-A07F-AD739E96562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4010798"/>
              <a:ext cx="224454" cy="224454"/>
            </a:xfrm>
            <a:prstGeom prst="rect">
              <a:avLst/>
            </a:prstGeom>
          </p:spPr>
        </p:pic>
        <p:pic>
          <p:nvPicPr>
            <p:cNvPr id="32" name="Picture 31" descr="A picture containing clipart  Description automatically generated">
              <a:extLst>
                <a:ext uri="{FF2B5EF4-FFF2-40B4-BE49-F238E27FC236}">
                  <a16:creationId xmlns:a16="http://schemas.microsoft.com/office/drawing/2014/main" id="{BA8681E0-9AC6-45B8-A709-B824AFF964C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4257413"/>
              <a:ext cx="224454" cy="224454"/>
            </a:xfrm>
            <a:prstGeom prst="rect">
              <a:avLst/>
            </a:prstGeom>
          </p:spPr>
        </p:pic>
      </p:grpSp>
      <p:pic>
        <p:nvPicPr>
          <p:cNvPr id="33" name="Picture 32" descr="A picture containing clipart  Description automatically generated">
            <a:extLst>
              <a:ext uri="{FF2B5EF4-FFF2-40B4-BE49-F238E27FC236}">
                <a16:creationId xmlns:a16="http://schemas.microsoft.com/office/drawing/2014/main" id="{28D4A5CF-C0DA-4E0F-90B0-66A8D2DBF92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41111" y="4504028"/>
            <a:ext cx="224454" cy="224454"/>
          </a:xfrm>
          <a:prstGeom prst="rect">
            <a:avLst/>
          </a:prstGeom>
        </p:spPr>
      </p:pic>
      <p:pic>
        <p:nvPicPr>
          <p:cNvPr id="34" name="Picture 33">
            <a:extLst>
              <a:ext uri="{FF2B5EF4-FFF2-40B4-BE49-F238E27FC236}">
                <a16:creationId xmlns:a16="http://schemas.microsoft.com/office/drawing/2014/main" id="{05962B66-0647-4C84-ADC7-75C1F48B3FE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02987" y="3270953"/>
            <a:ext cx="224454" cy="224454"/>
          </a:xfrm>
          <a:prstGeom prst="rect">
            <a:avLst/>
          </a:prstGeom>
        </p:spPr>
      </p:pic>
      <p:sp>
        <p:nvSpPr>
          <p:cNvPr id="35" name="TextBox 34">
            <a:extLst>
              <a:ext uri="{FF2B5EF4-FFF2-40B4-BE49-F238E27FC236}">
                <a16:creationId xmlns:a16="http://schemas.microsoft.com/office/drawing/2014/main" id="{8D2AAD54-0718-4B48-A55E-FCC2D06BF9A8}"/>
              </a:ext>
            </a:extLst>
          </p:cNvPr>
          <p:cNvSpPr txBox="1"/>
          <p:nvPr/>
        </p:nvSpPr>
        <p:spPr bwMode="auto">
          <a:xfrm>
            <a:off x="6157906" y="2957294"/>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3</a:t>
            </a:r>
            <a:endParaRPr lang="en-GB" sz="2000" dirty="0">
              <a:solidFill>
                <a:srgbClr val="C00000"/>
              </a:solidFill>
              <a:latin typeface="Myriad Pro" panose="020B0503030403020204" pitchFamily="34" charset="0"/>
              <a:ea typeface="Myriad Pro Semibold" charset="0"/>
              <a:cs typeface="Myriad Pro Semibold" charset="0"/>
            </a:endParaRPr>
          </a:p>
        </p:txBody>
      </p:sp>
      <p:sp>
        <p:nvSpPr>
          <p:cNvPr id="36" name="TextBox 35">
            <a:extLst>
              <a:ext uri="{FF2B5EF4-FFF2-40B4-BE49-F238E27FC236}">
                <a16:creationId xmlns:a16="http://schemas.microsoft.com/office/drawing/2014/main" id="{73013491-7814-4C12-94CA-D8810CF651C4}"/>
              </a:ext>
            </a:extLst>
          </p:cNvPr>
          <p:cNvSpPr txBox="1"/>
          <p:nvPr/>
        </p:nvSpPr>
        <p:spPr bwMode="auto">
          <a:xfrm>
            <a:off x="4534292" y="5610225"/>
            <a:ext cx="312341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70C0"/>
                </a:solidFill>
                <a:latin typeface="Myriad Pro Semibold" charset="0"/>
                <a:ea typeface="Myriad Pro Semibold" charset="0"/>
                <a:cs typeface="Myriad Pro Semibold" charset="0"/>
              </a:rPr>
              <a:t>7 tens ÷ 3 = 2 tens r 1 ten</a:t>
            </a:r>
          </a:p>
        </p:txBody>
      </p:sp>
      <p:grpSp>
        <p:nvGrpSpPr>
          <p:cNvPr id="37" name="Group 36">
            <a:extLst>
              <a:ext uri="{FF2B5EF4-FFF2-40B4-BE49-F238E27FC236}">
                <a16:creationId xmlns:a16="http://schemas.microsoft.com/office/drawing/2014/main" id="{793146BA-1C12-4F78-A252-261DA7E91F90}"/>
              </a:ext>
            </a:extLst>
          </p:cNvPr>
          <p:cNvGrpSpPr/>
          <p:nvPr/>
        </p:nvGrpSpPr>
        <p:grpSpPr>
          <a:xfrm>
            <a:off x="6542715" y="3024338"/>
            <a:ext cx="224454" cy="717684"/>
            <a:chOff x="5317111" y="3024338"/>
            <a:chExt cx="224454" cy="717684"/>
          </a:xfrm>
        </p:grpSpPr>
        <p:pic>
          <p:nvPicPr>
            <p:cNvPr id="38" name="Picture 37" descr="A picture containing clipart  Description automatically generated">
              <a:extLst>
                <a:ext uri="{FF2B5EF4-FFF2-40B4-BE49-F238E27FC236}">
                  <a16:creationId xmlns:a16="http://schemas.microsoft.com/office/drawing/2014/main" id="{DB781F62-A5A6-42F2-96CD-FB3AD73AD47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3024338"/>
              <a:ext cx="224454" cy="224454"/>
            </a:xfrm>
            <a:prstGeom prst="rect">
              <a:avLst/>
            </a:prstGeom>
          </p:spPr>
        </p:pic>
        <p:pic>
          <p:nvPicPr>
            <p:cNvPr id="39" name="Picture 38" descr="A picture containing clipart  Description automatically generated">
              <a:extLst>
                <a:ext uri="{FF2B5EF4-FFF2-40B4-BE49-F238E27FC236}">
                  <a16:creationId xmlns:a16="http://schemas.microsoft.com/office/drawing/2014/main" id="{A729F1F1-2207-4A17-9A89-AC43A4BC80B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3270953"/>
              <a:ext cx="224454" cy="224454"/>
            </a:xfrm>
            <a:prstGeom prst="rect">
              <a:avLst/>
            </a:prstGeom>
          </p:spPr>
        </p:pic>
        <p:pic>
          <p:nvPicPr>
            <p:cNvPr id="40" name="Picture 39" descr="A picture containing clipart  Description automatically generated">
              <a:extLst>
                <a:ext uri="{FF2B5EF4-FFF2-40B4-BE49-F238E27FC236}">
                  <a16:creationId xmlns:a16="http://schemas.microsoft.com/office/drawing/2014/main" id="{F7FA5A80-2F1D-4D14-810C-7BE4372E2E9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3517568"/>
              <a:ext cx="224454" cy="224454"/>
            </a:xfrm>
            <a:prstGeom prst="rect">
              <a:avLst/>
            </a:prstGeom>
          </p:spPr>
        </p:pic>
      </p:grpSp>
      <p:grpSp>
        <p:nvGrpSpPr>
          <p:cNvPr id="41" name="Group 40">
            <a:extLst>
              <a:ext uri="{FF2B5EF4-FFF2-40B4-BE49-F238E27FC236}">
                <a16:creationId xmlns:a16="http://schemas.microsoft.com/office/drawing/2014/main" id="{D2A11C7A-015F-453E-82F9-159A0A9DBFCC}"/>
              </a:ext>
            </a:extLst>
          </p:cNvPr>
          <p:cNvGrpSpPr/>
          <p:nvPr/>
        </p:nvGrpSpPr>
        <p:grpSpPr>
          <a:xfrm>
            <a:off x="6841111" y="3024338"/>
            <a:ext cx="224454" cy="717684"/>
            <a:chOff x="5317111" y="3764183"/>
            <a:chExt cx="224454" cy="717684"/>
          </a:xfrm>
        </p:grpSpPr>
        <p:pic>
          <p:nvPicPr>
            <p:cNvPr id="42" name="Picture 41" descr="A picture containing clipart  Description automatically generated">
              <a:extLst>
                <a:ext uri="{FF2B5EF4-FFF2-40B4-BE49-F238E27FC236}">
                  <a16:creationId xmlns:a16="http://schemas.microsoft.com/office/drawing/2014/main" id="{D68E1373-09C4-4797-B017-22C4DBD4700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3764183"/>
              <a:ext cx="224454" cy="224454"/>
            </a:xfrm>
            <a:prstGeom prst="rect">
              <a:avLst/>
            </a:prstGeom>
          </p:spPr>
        </p:pic>
        <p:pic>
          <p:nvPicPr>
            <p:cNvPr id="43" name="Picture 42" descr="A picture containing clipart  Description automatically generated">
              <a:extLst>
                <a:ext uri="{FF2B5EF4-FFF2-40B4-BE49-F238E27FC236}">
                  <a16:creationId xmlns:a16="http://schemas.microsoft.com/office/drawing/2014/main" id="{5F2D9689-44F5-408E-86F0-4C69D8371F3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4010798"/>
              <a:ext cx="224454" cy="224454"/>
            </a:xfrm>
            <a:prstGeom prst="rect">
              <a:avLst/>
            </a:prstGeom>
          </p:spPr>
        </p:pic>
        <p:pic>
          <p:nvPicPr>
            <p:cNvPr id="44" name="Picture 43" descr="A picture containing clipart  Description automatically generated">
              <a:extLst>
                <a:ext uri="{FF2B5EF4-FFF2-40B4-BE49-F238E27FC236}">
                  <a16:creationId xmlns:a16="http://schemas.microsoft.com/office/drawing/2014/main" id="{6980F51C-6DD4-4CA0-95D9-F20894509D3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7111" y="4257413"/>
              <a:ext cx="224454" cy="224454"/>
            </a:xfrm>
            <a:prstGeom prst="rect">
              <a:avLst/>
            </a:prstGeom>
          </p:spPr>
        </p:pic>
      </p:grpSp>
      <p:pic>
        <p:nvPicPr>
          <p:cNvPr id="45" name="Picture 44" descr="A picture containing clipart  Description automatically generated">
            <a:extLst>
              <a:ext uri="{FF2B5EF4-FFF2-40B4-BE49-F238E27FC236}">
                <a16:creationId xmlns:a16="http://schemas.microsoft.com/office/drawing/2014/main" id="{25E6AE81-DEC5-4662-A732-0BC299F3B30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34381" y="3024338"/>
            <a:ext cx="224454" cy="224454"/>
          </a:xfrm>
          <a:prstGeom prst="rect">
            <a:avLst/>
          </a:prstGeom>
        </p:spPr>
      </p:pic>
      <p:pic>
        <p:nvPicPr>
          <p:cNvPr id="46" name="Picture 45" descr="A close up of a logo  Description automatically generated">
            <a:extLst>
              <a:ext uri="{FF2B5EF4-FFF2-40B4-BE49-F238E27FC236}">
                <a16:creationId xmlns:a16="http://schemas.microsoft.com/office/drawing/2014/main" id="{6988F84A-5FA9-4554-9184-901EEE559BB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09041" y="2996620"/>
            <a:ext cx="289297" cy="773120"/>
          </a:xfrm>
          <a:prstGeom prst="rect">
            <a:avLst/>
          </a:prstGeom>
        </p:spPr>
      </p:pic>
      <p:sp>
        <p:nvSpPr>
          <p:cNvPr id="47" name="TextBox 46">
            <a:extLst>
              <a:ext uri="{FF2B5EF4-FFF2-40B4-BE49-F238E27FC236}">
                <a16:creationId xmlns:a16="http://schemas.microsoft.com/office/drawing/2014/main" id="{5D44850F-7E91-4418-8351-B24EC8398ED0}"/>
              </a:ext>
            </a:extLst>
          </p:cNvPr>
          <p:cNvSpPr txBox="1"/>
          <p:nvPr/>
        </p:nvSpPr>
        <p:spPr bwMode="auto">
          <a:xfrm>
            <a:off x="4715463" y="2140760"/>
            <a:ext cx="276107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2 – share the 10s:</a:t>
            </a:r>
            <a:endParaRPr lang="en-GB" sz="2000" dirty="0">
              <a:solidFill>
                <a:srgbClr val="FF0000"/>
              </a:solidFill>
              <a:latin typeface="Myriad Pro Semibold" charset="0"/>
              <a:ea typeface="Myriad Pro Semibold" charset="0"/>
              <a:cs typeface="Myriad Pro Semibold" charset="0"/>
            </a:endParaRPr>
          </a:p>
        </p:txBody>
      </p:sp>
      <p:pic>
        <p:nvPicPr>
          <p:cNvPr id="3" name="Image 2"/>
          <p:cNvPicPr>
            <a:picLocks noChangeAspect="1"/>
          </p:cNvPicPr>
          <p:nvPr/>
        </p:nvPicPr>
        <p:blipFill>
          <a:blip r:embed="rId8" cstate="print"/>
          <a:stretch>
            <a:fillRect/>
          </a:stretch>
        </p:blipFill>
        <p:spPr>
          <a:xfrm>
            <a:off x="3526272" y="2633409"/>
            <a:ext cx="1394820" cy="885600"/>
          </a:xfrm>
          <a:prstGeom prst="rect">
            <a:avLst/>
          </a:prstGeom>
        </p:spPr>
      </p:pic>
      <p:pic>
        <p:nvPicPr>
          <p:cNvPr id="4" name="Image 3"/>
          <p:cNvPicPr>
            <a:picLocks noChangeAspect="1"/>
          </p:cNvPicPr>
          <p:nvPr/>
        </p:nvPicPr>
        <p:blipFill>
          <a:blip r:embed="rId9" cstate="print"/>
          <a:stretch>
            <a:fillRect/>
          </a:stretch>
        </p:blipFill>
        <p:spPr>
          <a:xfrm>
            <a:off x="3526272" y="2633409"/>
            <a:ext cx="1394820" cy="885600"/>
          </a:xfrm>
          <a:prstGeom prst="rect">
            <a:avLst/>
          </a:prstGeom>
        </p:spPr>
      </p:pic>
      <p:sp>
        <p:nvSpPr>
          <p:cNvPr id="50" name="TextBox 49">
            <a:extLst>
              <a:ext uri="{FF2B5EF4-FFF2-40B4-BE49-F238E27FC236}">
                <a16:creationId xmlns:a16="http://schemas.microsoft.com/office/drawing/2014/main" id="{58A1C909-91C1-4DB7-B7B7-7B39874C8220}"/>
              </a:ext>
            </a:extLst>
          </p:cNvPr>
          <p:cNvSpPr txBox="1"/>
          <p:nvPr/>
        </p:nvSpPr>
        <p:spPr bwMode="auto">
          <a:xfrm>
            <a:off x="6634748" y="2625016"/>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70C0"/>
                </a:solidFill>
                <a:latin typeface="Myriad Pro" panose="020B0503030403020204" pitchFamily="34" charset="0"/>
                <a:ea typeface="Myriad Pro Semibold" charset="0"/>
                <a:cs typeface="Myriad Pro Semibold" charset="0"/>
              </a:rPr>
              <a:t>2</a:t>
            </a:r>
          </a:p>
        </p:txBody>
      </p:sp>
      <p:sp>
        <p:nvSpPr>
          <p:cNvPr id="51" name="Rectangle 50">
            <a:extLst>
              <a:ext uri="{FF2B5EF4-FFF2-40B4-BE49-F238E27FC236}">
                <a16:creationId xmlns:a16="http://schemas.microsoft.com/office/drawing/2014/main" id="{6E1DCF2D-E91C-410F-B97F-5F2A25BED2B7}"/>
              </a:ext>
            </a:extLst>
          </p:cNvPr>
          <p:cNvSpPr/>
          <p:nvPr/>
        </p:nvSpPr>
        <p:spPr bwMode="auto">
          <a:xfrm>
            <a:off x="3824288" y="2669382"/>
            <a:ext cx="797718" cy="295275"/>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52" name="Rectangle 51">
            <a:extLst>
              <a:ext uri="{FF2B5EF4-FFF2-40B4-BE49-F238E27FC236}">
                <a16:creationId xmlns:a16="http://schemas.microsoft.com/office/drawing/2014/main" id="{17C50649-2849-4A14-BEEB-F2FCFD42948A}"/>
              </a:ext>
            </a:extLst>
          </p:cNvPr>
          <p:cNvSpPr/>
          <p:nvPr/>
        </p:nvSpPr>
        <p:spPr bwMode="auto">
          <a:xfrm>
            <a:off x="4282679" y="2669382"/>
            <a:ext cx="337467" cy="295275"/>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nvGrpSpPr>
          <p:cNvPr id="48" name="Group 47">
            <a:extLst>
              <a:ext uri="{FF2B5EF4-FFF2-40B4-BE49-F238E27FC236}">
                <a16:creationId xmlns:a16="http://schemas.microsoft.com/office/drawing/2014/main" id="{F5ED3D3B-F0CD-435C-8E69-AD5A7FAC6FF9}"/>
              </a:ext>
            </a:extLst>
          </p:cNvPr>
          <p:cNvGrpSpPr/>
          <p:nvPr/>
        </p:nvGrpSpPr>
        <p:grpSpPr>
          <a:xfrm>
            <a:off x="4820435" y="1515420"/>
            <a:ext cx="2551133" cy="461665"/>
            <a:chOff x="3293565" y="1515419"/>
            <a:chExt cx="2551133" cy="461665"/>
          </a:xfrm>
        </p:grpSpPr>
        <p:sp>
          <p:nvSpPr>
            <p:cNvPr id="49" name="TextBox 48">
              <a:extLst>
                <a:ext uri="{FF2B5EF4-FFF2-40B4-BE49-F238E27FC236}">
                  <a16:creationId xmlns:a16="http://schemas.microsoft.com/office/drawing/2014/main" id="{2C3630F9-C4E2-42C6-8701-8132E382998B}"/>
                </a:ext>
              </a:extLst>
            </p:cNvPr>
            <p:cNvSpPr txBox="1"/>
            <p:nvPr/>
          </p:nvSpPr>
          <p:spPr bwMode="auto">
            <a:xfrm>
              <a:off x="3293565" y="1524945"/>
              <a:ext cx="148790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73  ÷  3  =</a:t>
              </a:r>
              <a:endParaRPr lang="en-GB" sz="2200" dirty="0">
                <a:solidFill>
                  <a:srgbClr val="C00000"/>
                </a:solidFill>
                <a:latin typeface="Myriad Pro Semibold" charset="0"/>
                <a:ea typeface="Myriad Pro Semibold" charset="0"/>
                <a:cs typeface="Myriad Pro Semibold" charset="0"/>
              </a:endParaRPr>
            </a:p>
          </p:txBody>
        </p:sp>
        <p:sp>
          <p:nvSpPr>
            <p:cNvPr id="56" name="Rectangle 55">
              <a:extLst>
                <a:ext uri="{FF2B5EF4-FFF2-40B4-BE49-F238E27FC236}">
                  <a16:creationId xmlns:a16="http://schemas.microsoft.com/office/drawing/2014/main" id="{54CC1296-9B14-4CBF-A94A-CC7AD299588D}"/>
                </a:ext>
              </a:extLst>
            </p:cNvPr>
            <p:cNvSpPr/>
            <p:nvPr/>
          </p:nvSpPr>
          <p:spPr bwMode="auto">
            <a:xfrm>
              <a:off x="4962115" y="1515419"/>
              <a:ext cx="882583"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dirty="0">
                <a:solidFill>
                  <a:srgbClr val="000000"/>
                </a:solidFill>
                <a:latin typeface="Arial" charset="0"/>
              </a:endParaRPr>
            </a:p>
          </p:txBody>
        </p:sp>
      </p:grpSp>
      <p:grpSp>
        <p:nvGrpSpPr>
          <p:cNvPr id="58" name="Group 57">
            <a:extLst>
              <a:ext uri="{FF2B5EF4-FFF2-40B4-BE49-F238E27FC236}">
                <a16:creationId xmlns:a16="http://schemas.microsoft.com/office/drawing/2014/main" id="{7452FD1A-C2F1-419E-95D4-D8DD3C9ADE7F}"/>
              </a:ext>
            </a:extLst>
          </p:cNvPr>
          <p:cNvGrpSpPr/>
          <p:nvPr/>
        </p:nvGrpSpPr>
        <p:grpSpPr>
          <a:xfrm>
            <a:off x="3341811" y="2935965"/>
            <a:ext cx="1458860" cy="564329"/>
            <a:chOff x="3733049" y="5315443"/>
            <a:chExt cx="1458860" cy="564329"/>
          </a:xfrm>
        </p:grpSpPr>
        <p:grpSp>
          <p:nvGrpSpPr>
            <p:cNvPr id="59" name="Group 58">
              <a:extLst>
                <a:ext uri="{FF2B5EF4-FFF2-40B4-BE49-F238E27FC236}">
                  <a16:creationId xmlns:a16="http://schemas.microsoft.com/office/drawing/2014/main" id="{8576DBBD-8F01-45FC-9EA7-DF022ADDCC65}"/>
                </a:ext>
              </a:extLst>
            </p:cNvPr>
            <p:cNvGrpSpPr/>
            <p:nvPr/>
          </p:nvGrpSpPr>
          <p:grpSpPr>
            <a:xfrm>
              <a:off x="4085070" y="5365750"/>
              <a:ext cx="1106839" cy="507156"/>
              <a:chOff x="4085070" y="5365750"/>
              <a:chExt cx="1106839" cy="507156"/>
            </a:xfrm>
            <a:solidFill>
              <a:schemeClr val="bg1"/>
            </a:solidFill>
          </p:grpSpPr>
          <p:sp>
            <p:nvSpPr>
              <p:cNvPr id="63" name="Rectangle 62">
                <a:extLst>
                  <a:ext uri="{FF2B5EF4-FFF2-40B4-BE49-F238E27FC236}">
                    <a16:creationId xmlns:a16="http://schemas.microsoft.com/office/drawing/2014/main" id="{B97F1916-90C3-43B7-A1C8-40B5032A9F52}"/>
                  </a:ext>
                </a:extLst>
              </p:cNvPr>
              <p:cNvSpPr/>
              <p:nvPr/>
            </p:nvSpPr>
            <p:spPr bwMode="auto">
              <a:xfrm>
                <a:off x="4085070" y="5365750"/>
                <a:ext cx="1106839" cy="52965"/>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64" name="Rectangle 63">
                <a:extLst>
                  <a:ext uri="{FF2B5EF4-FFF2-40B4-BE49-F238E27FC236}">
                    <a16:creationId xmlns:a16="http://schemas.microsoft.com/office/drawing/2014/main" id="{4BB35967-906F-4901-BB8D-15CED7311EAF}"/>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60" name="Group 59">
              <a:extLst>
                <a:ext uri="{FF2B5EF4-FFF2-40B4-BE49-F238E27FC236}">
                  <a16:creationId xmlns:a16="http://schemas.microsoft.com/office/drawing/2014/main" id="{F6454C64-A89A-4451-88FA-3C19A6987589}"/>
                </a:ext>
              </a:extLst>
            </p:cNvPr>
            <p:cNvGrpSpPr/>
            <p:nvPr/>
          </p:nvGrpSpPr>
          <p:grpSpPr>
            <a:xfrm>
              <a:off x="3733049" y="5315443"/>
              <a:ext cx="1434410" cy="564329"/>
              <a:chOff x="3722832" y="5310208"/>
              <a:chExt cx="1434410" cy="564329"/>
            </a:xfrm>
          </p:grpSpPr>
          <p:cxnSp>
            <p:nvCxnSpPr>
              <p:cNvPr id="61" name="Straight Connector 60">
                <a:extLst>
                  <a:ext uri="{FF2B5EF4-FFF2-40B4-BE49-F238E27FC236}">
                    <a16:creationId xmlns:a16="http://schemas.microsoft.com/office/drawing/2014/main" id="{AC2705E8-AEC6-4281-94BF-2F8BC99A9057}"/>
                  </a:ext>
                </a:extLst>
              </p:cNvPr>
              <p:cNvCxnSpPr/>
              <p:nvPr/>
            </p:nvCxnSpPr>
            <p:spPr bwMode="auto">
              <a:xfrm>
                <a:off x="4095242" y="5385595"/>
                <a:ext cx="1062000"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2" name="Arc 61">
                <a:extLst>
                  <a:ext uri="{FF2B5EF4-FFF2-40B4-BE49-F238E27FC236}">
                    <a16:creationId xmlns:a16="http://schemas.microsoft.com/office/drawing/2014/main" id="{B784A451-E60D-493E-96F0-7127C1E5C6B2}"/>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nvGrpSpPr>
          <p:cNvPr id="65" name="Group 64">
            <a:extLst>
              <a:ext uri="{FF2B5EF4-FFF2-40B4-BE49-F238E27FC236}">
                <a16:creationId xmlns:a16="http://schemas.microsoft.com/office/drawing/2014/main" id="{81160794-582C-48D1-87BD-FC1C77C8CBCF}"/>
              </a:ext>
            </a:extLst>
          </p:cNvPr>
          <p:cNvGrpSpPr>
            <a:grpSpLocks noChangeAspect="1"/>
          </p:cNvGrpSpPr>
          <p:nvPr/>
        </p:nvGrpSpPr>
        <p:grpSpPr>
          <a:xfrm>
            <a:off x="6037624" y="2903273"/>
            <a:ext cx="2748231" cy="578710"/>
            <a:chOff x="3733049" y="5315443"/>
            <a:chExt cx="2710626" cy="570792"/>
          </a:xfrm>
        </p:grpSpPr>
        <p:grpSp>
          <p:nvGrpSpPr>
            <p:cNvPr id="66" name="Group 65">
              <a:extLst>
                <a:ext uri="{FF2B5EF4-FFF2-40B4-BE49-F238E27FC236}">
                  <a16:creationId xmlns:a16="http://schemas.microsoft.com/office/drawing/2014/main" id="{02B8E88F-F70A-49B1-BAE9-BAA5D9A5F38B}"/>
                </a:ext>
              </a:extLst>
            </p:cNvPr>
            <p:cNvGrpSpPr/>
            <p:nvPr/>
          </p:nvGrpSpPr>
          <p:grpSpPr>
            <a:xfrm>
              <a:off x="4085069" y="5354684"/>
              <a:ext cx="2358605" cy="531551"/>
              <a:chOff x="4085069" y="5354684"/>
              <a:chExt cx="2358605" cy="531551"/>
            </a:xfrm>
            <a:solidFill>
              <a:schemeClr val="bg1"/>
            </a:solidFill>
          </p:grpSpPr>
          <p:sp>
            <p:nvSpPr>
              <p:cNvPr id="70" name="Rectangle 69">
                <a:extLst>
                  <a:ext uri="{FF2B5EF4-FFF2-40B4-BE49-F238E27FC236}">
                    <a16:creationId xmlns:a16="http://schemas.microsoft.com/office/drawing/2014/main" id="{243971F2-7020-42C7-9437-57B4A235ECE4}"/>
                  </a:ext>
                </a:extLst>
              </p:cNvPr>
              <p:cNvSpPr/>
              <p:nvPr/>
            </p:nvSpPr>
            <p:spPr bwMode="auto">
              <a:xfrm>
                <a:off x="4085069" y="5354684"/>
                <a:ext cx="2358605" cy="52438"/>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71" name="Rectangle 70">
                <a:extLst>
                  <a:ext uri="{FF2B5EF4-FFF2-40B4-BE49-F238E27FC236}">
                    <a16:creationId xmlns:a16="http://schemas.microsoft.com/office/drawing/2014/main" id="{90FB7233-E14E-41D4-9CBE-56204A54BDEC}"/>
                  </a:ext>
                </a:extLst>
              </p:cNvPr>
              <p:cNvSpPr/>
              <p:nvPr/>
            </p:nvSpPr>
            <p:spPr bwMode="auto">
              <a:xfrm rot="5400000">
                <a:off x="3875409"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67" name="Group 66">
              <a:extLst>
                <a:ext uri="{FF2B5EF4-FFF2-40B4-BE49-F238E27FC236}">
                  <a16:creationId xmlns:a16="http://schemas.microsoft.com/office/drawing/2014/main" id="{DE9A955F-5C1E-464B-9A00-894892D6B3D5}"/>
                </a:ext>
              </a:extLst>
            </p:cNvPr>
            <p:cNvGrpSpPr/>
            <p:nvPr/>
          </p:nvGrpSpPr>
          <p:grpSpPr>
            <a:xfrm>
              <a:off x="3733049" y="5315443"/>
              <a:ext cx="2710626" cy="564329"/>
              <a:chOff x="3722832" y="5310208"/>
              <a:chExt cx="2710626" cy="564329"/>
            </a:xfrm>
          </p:grpSpPr>
          <p:cxnSp>
            <p:nvCxnSpPr>
              <p:cNvPr id="68" name="Straight Connector 67">
                <a:extLst>
                  <a:ext uri="{FF2B5EF4-FFF2-40B4-BE49-F238E27FC236}">
                    <a16:creationId xmlns:a16="http://schemas.microsoft.com/office/drawing/2014/main" id="{48BE88E5-8440-4323-AE7B-D744D5B7737D}"/>
                  </a:ext>
                </a:extLst>
              </p:cNvPr>
              <p:cNvCxnSpPr/>
              <p:nvPr/>
            </p:nvCxnSpPr>
            <p:spPr bwMode="auto">
              <a:xfrm>
                <a:off x="4095241" y="5385595"/>
                <a:ext cx="2338217"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9" name="Arc 68">
                <a:extLst>
                  <a:ext uri="{FF2B5EF4-FFF2-40B4-BE49-F238E27FC236}">
                    <a16:creationId xmlns:a16="http://schemas.microsoft.com/office/drawing/2014/main" id="{6A183A10-A572-42A5-9505-0A7E1CE318EF}"/>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Tree>
    <p:extLst>
      <p:ext uri="{BB962C8B-B14F-4D97-AF65-F5344CB8AC3E}">
        <p14:creationId xmlns:p14="http://schemas.microsoft.com/office/powerpoint/2010/main" val="1947358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96"/>
                                        </p:tgtEl>
                                      </p:cBhvr>
                                    </p:animEffect>
                                    <p:set>
                                      <p:cBhvr>
                                        <p:cTn id="7" dur="1" fill="hold">
                                          <p:stCondLst>
                                            <p:cond delay="499"/>
                                          </p:stCondLst>
                                        </p:cTn>
                                        <p:tgtEl>
                                          <p:spTgt spid="96"/>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fade">
                                      <p:cBhvr>
                                        <p:cTn id="11" dur="500"/>
                                        <p:tgtEl>
                                          <p:spTgt spid="4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par>
                                <p:cTn id="17" presetID="10" presetClass="exit" presetSubtype="0" fill="hold" nodeType="withEffect">
                                  <p:stCondLst>
                                    <p:cond delay="0"/>
                                  </p:stCondLst>
                                  <p:childTnLst>
                                    <p:animEffect transition="out" filter="fade">
                                      <p:cBhvr>
                                        <p:cTn id="18" dur="500"/>
                                        <p:tgtEl>
                                          <p:spTgt spid="10"/>
                                        </p:tgtEl>
                                      </p:cBhvr>
                                    </p:animEffect>
                                    <p:set>
                                      <p:cBhvr>
                                        <p:cTn id="19" dur="1" fill="hold">
                                          <p:stCondLst>
                                            <p:cond delay="499"/>
                                          </p:stCondLst>
                                        </p:cTn>
                                        <p:tgtEl>
                                          <p:spTgt spid="10"/>
                                        </p:tgtEl>
                                        <p:attrNameLst>
                                          <p:attrName>style.visibility</p:attrName>
                                        </p:attrNameLst>
                                      </p:cBhvr>
                                      <p:to>
                                        <p:strVal val="hidden"/>
                                      </p:to>
                                    </p:set>
                                  </p:childTnLst>
                                </p:cTn>
                              </p:par>
                            </p:childTnLst>
                          </p:cTn>
                        </p:par>
                        <p:par>
                          <p:cTn id="20" fill="hold">
                            <p:stCondLst>
                              <p:cond delay="500"/>
                            </p:stCondLst>
                            <p:childTnLst>
                              <p:par>
                                <p:cTn id="21" presetID="35" presetClass="path" presetSubtype="0" accel="50000" fill="hold" nodeType="afterEffect">
                                  <p:stCondLst>
                                    <p:cond delay="0"/>
                                  </p:stCondLst>
                                  <p:childTnLst>
                                    <p:animMotion origin="layout" path="M -2.5E-6 2.96296E-6 L -4.58333E-6 3.7037E-7 " pathEditMode="relative" rAng="0" ptsTypes="AA">
                                      <p:cBhvr>
                                        <p:cTn id="22" dur="1000" fill="hold"/>
                                        <p:tgtEl>
                                          <p:spTgt spid="41"/>
                                        </p:tgtEl>
                                        <p:attrNameLst>
                                          <p:attrName>ppt_x</p:attrName>
                                          <p:attrName>ppt_y</p:attrName>
                                        </p:attrNameLst>
                                      </p:cBhvr>
                                      <p:rCtr x="-1185" y="-69"/>
                                    </p:animMotion>
                                  </p:childTnLst>
                                </p:cTn>
                              </p:par>
                            </p:childTnLst>
                          </p:cTn>
                        </p:par>
                        <p:par>
                          <p:cTn id="23" fill="hold">
                            <p:stCondLst>
                              <p:cond delay="1500"/>
                            </p:stCondLst>
                            <p:childTnLst>
                              <p:par>
                                <p:cTn id="24" presetID="1" presetClass="exit" presetSubtype="0" fill="hold" nodeType="afterEffect">
                                  <p:stCondLst>
                                    <p:cond delay="0"/>
                                  </p:stCondLst>
                                  <p:childTnLst>
                                    <p:set>
                                      <p:cBhvr>
                                        <p:cTn id="25" dur="1" fill="hold">
                                          <p:stCondLst>
                                            <p:cond delay="0"/>
                                          </p:stCondLst>
                                        </p:cTn>
                                        <p:tgtEl>
                                          <p:spTgt spid="41"/>
                                        </p:tgtEl>
                                        <p:attrNameLst>
                                          <p:attrName>style.visibility</p:attrName>
                                        </p:attrNameLst>
                                      </p:cBhvr>
                                      <p:to>
                                        <p:strVal val="hidden"/>
                                      </p:to>
                                    </p:set>
                                  </p:childTnLst>
                                </p:cTn>
                              </p:par>
                              <p:par>
                                <p:cTn id="26" presetID="1" presetClass="entr" presetSubtype="0" fill="hold" nodeType="withEffect">
                                  <p:stCondLst>
                                    <p:cond delay="0"/>
                                  </p:stCondLst>
                                  <p:childTnLst>
                                    <p:set>
                                      <p:cBhvr>
                                        <p:cTn id="27" dur="1" fill="hold">
                                          <p:stCondLst>
                                            <p:cond delay="0"/>
                                          </p:stCondLst>
                                        </p:cTn>
                                        <p:tgtEl>
                                          <p:spTgt spid="37"/>
                                        </p:tgtEl>
                                        <p:attrNameLst>
                                          <p:attrName>style.visibility</p:attrName>
                                        </p:attrNameLst>
                                      </p:cBhvr>
                                      <p:to>
                                        <p:strVal val="visible"/>
                                      </p:to>
                                    </p:set>
                                  </p:childTnLst>
                                </p:cTn>
                              </p:par>
                            </p:childTnLst>
                          </p:cTn>
                        </p:par>
                        <p:par>
                          <p:cTn id="28" fill="hold">
                            <p:stCondLst>
                              <p:cond delay="1500"/>
                            </p:stCondLst>
                            <p:childTnLst>
                              <p:par>
                                <p:cTn id="29" presetID="10" presetClass="entr" presetSubtype="0"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500"/>
                                        <p:tgtEl>
                                          <p:spTgt spid="22"/>
                                        </p:tgtEl>
                                      </p:cBhvr>
                                    </p:animEffect>
                                  </p:childTnLst>
                                </p:cTn>
                              </p:par>
                            </p:childTnLst>
                          </p:cTn>
                        </p:par>
                        <p:par>
                          <p:cTn id="32" fill="hold">
                            <p:stCondLst>
                              <p:cond delay="2000"/>
                            </p:stCondLst>
                            <p:childTnLst>
                              <p:par>
                                <p:cTn id="33" presetID="64" presetClass="path" presetSubtype="0" accel="50000" fill="hold" nodeType="afterEffect">
                                  <p:stCondLst>
                                    <p:cond delay="0"/>
                                  </p:stCondLst>
                                  <p:childTnLst>
                                    <p:animMotion origin="layout" path="M 1.11022E-16 2.59259E-6 L -0.00017 -0.1081 " pathEditMode="relative" rAng="0" ptsTypes="AA">
                                      <p:cBhvr>
                                        <p:cTn id="34" dur="1000" fill="hold"/>
                                        <p:tgtEl>
                                          <p:spTgt spid="29"/>
                                        </p:tgtEl>
                                        <p:attrNameLst>
                                          <p:attrName>ppt_x</p:attrName>
                                          <p:attrName>ppt_y</p:attrName>
                                        </p:attrNameLst>
                                      </p:cBhvr>
                                      <p:rCtr x="-17" y="-5417"/>
                                    </p:animMotion>
                                  </p:childTnLst>
                                </p:cTn>
                              </p:par>
                            </p:childTnLst>
                          </p:cTn>
                        </p:par>
                        <p:par>
                          <p:cTn id="35" fill="hold">
                            <p:stCondLst>
                              <p:cond delay="3000"/>
                            </p:stCondLst>
                            <p:childTnLst>
                              <p:par>
                                <p:cTn id="36" presetID="1" presetClass="exit" presetSubtype="0" fill="hold" nodeType="afterEffect">
                                  <p:stCondLst>
                                    <p:cond delay="0"/>
                                  </p:stCondLst>
                                  <p:childTnLst>
                                    <p:set>
                                      <p:cBhvr>
                                        <p:cTn id="37" dur="1" fill="hold">
                                          <p:stCondLst>
                                            <p:cond delay="0"/>
                                          </p:stCondLst>
                                        </p:cTn>
                                        <p:tgtEl>
                                          <p:spTgt spid="29"/>
                                        </p:tgtEl>
                                        <p:attrNameLst>
                                          <p:attrName>style.visibility</p:attrName>
                                        </p:attrNameLst>
                                      </p:cBhvr>
                                      <p:to>
                                        <p:strVal val="hidden"/>
                                      </p:to>
                                    </p:set>
                                  </p:childTnLst>
                                </p:cTn>
                              </p:par>
                              <p:par>
                                <p:cTn id="38" presetID="1" presetClass="entr" presetSubtype="0"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childTnLst>
                                </p:cTn>
                              </p:par>
                            </p:childTnLst>
                          </p:cTn>
                        </p:par>
                        <p:par>
                          <p:cTn id="40" fill="hold">
                            <p:stCondLst>
                              <p:cond delay="3000"/>
                            </p:stCondLst>
                            <p:childTnLst>
                              <p:par>
                                <p:cTn id="41" presetID="10" presetClass="entr" presetSubtype="0" fill="hold"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childTnLst>
                          </p:cTn>
                        </p:par>
                        <p:par>
                          <p:cTn id="44" fill="hold">
                            <p:stCondLst>
                              <p:cond delay="3500"/>
                            </p:stCondLst>
                            <p:childTnLst>
                              <p:par>
                                <p:cTn id="45" presetID="64" presetClass="path" presetSubtype="0" accel="30000" fill="hold" nodeType="afterEffect">
                                  <p:stCondLst>
                                    <p:cond delay="0"/>
                                  </p:stCondLst>
                                  <p:childTnLst>
                                    <p:animMotion origin="layout" path="M -2.5E-6 1.85185E-6 L 0.0237 -0.21597 " pathEditMode="relative" rAng="0" ptsTypes="AA">
                                      <p:cBhvr>
                                        <p:cTn id="46" dur="1250" fill="hold"/>
                                        <p:tgtEl>
                                          <p:spTgt spid="33"/>
                                        </p:tgtEl>
                                        <p:attrNameLst>
                                          <p:attrName>ppt_x</p:attrName>
                                          <p:attrName>ppt_y</p:attrName>
                                        </p:attrNameLst>
                                      </p:cBhvr>
                                      <p:rCtr x="1185" y="-10810"/>
                                    </p:animMotion>
                                  </p:childTnLst>
                                </p:cTn>
                              </p:par>
                            </p:childTnLst>
                          </p:cTn>
                        </p:par>
                        <p:par>
                          <p:cTn id="47" fill="hold">
                            <p:stCondLst>
                              <p:cond delay="4750"/>
                            </p:stCondLst>
                            <p:childTnLst>
                              <p:par>
                                <p:cTn id="48" presetID="1" presetClass="exit" presetSubtype="0" fill="hold" nodeType="afterEffect">
                                  <p:stCondLst>
                                    <p:cond delay="0"/>
                                  </p:stCondLst>
                                  <p:childTnLst>
                                    <p:set>
                                      <p:cBhvr>
                                        <p:cTn id="49" dur="1" fill="hold">
                                          <p:stCondLst>
                                            <p:cond delay="0"/>
                                          </p:stCondLst>
                                        </p:cTn>
                                        <p:tgtEl>
                                          <p:spTgt spid="33"/>
                                        </p:tgtEl>
                                        <p:attrNameLst>
                                          <p:attrName>style.visibility</p:attrName>
                                        </p:attrNameLst>
                                      </p:cBhvr>
                                      <p:to>
                                        <p:strVal val="hidden"/>
                                      </p:to>
                                    </p:set>
                                  </p:childTnLst>
                                </p:cTn>
                              </p:par>
                              <p:par>
                                <p:cTn id="50" presetID="1" presetClass="entr" presetSubtype="0" fill="hold" nodeType="withEffect">
                                  <p:stCondLst>
                                    <p:cond delay="0"/>
                                  </p:stCondLst>
                                  <p:childTnLst>
                                    <p:set>
                                      <p:cBhvr>
                                        <p:cTn id="51" dur="1" fill="hold">
                                          <p:stCondLst>
                                            <p:cond delay="0"/>
                                          </p:stCondLst>
                                        </p:cTn>
                                        <p:tgtEl>
                                          <p:spTgt spid="45"/>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50"/>
                                        </p:tgtEl>
                                        <p:attrNameLst>
                                          <p:attrName>style.visibility</p:attrName>
                                        </p:attrNameLst>
                                      </p:cBhvr>
                                      <p:to>
                                        <p:strVal val="visible"/>
                                      </p:to>
                                    </p:set>
                                    <p:animEffect transition="in" filter="fade">
                                      <p:cBhvr>
                                        <p:cTn id="56" dur="500"/>
                                        <p:tgtEl>
                                          <p:spTgt spid="50"/>
                                        </p:tgtEl>
                                      </p:cBhvr>
                                    </p:animEffect>
                                  </p:childTnLst>
                                </p:cTn>
                              </p:par>
                              <p:par>
                                <p:cTn id="57" presetID="1" presetClass="entr" presetSubtype="0"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childTnLst>
                                </p:cTn>
                              </p:par>
                              <p:par>
                                <p:cTn id="59" presetID="10" presetClass="entr" presetSubtype="0"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fade">
                                      <p:cBhvr>
                                        <p:cTn id="61" dur="500"/>
                                        <p:tgtEl>
                                          <p:spTgt spid="4"/>
                                        </p:tgtEl>
                                      </p:cBhvr>
                                    </p:animEffect>
                                  </p:childTnLst>
                                </p:cTn>
                              </p:par>
                              <p:par>
                                <p:cTn id="62" presetID="10" presetClass="exit" presetSubtype="0" fill="hold" nodeType="withEffect">
                                  <p:stCondLst>
                                    <p:cond delay="0"/>
                                  </p:stCondLst>
                                  <p:childTnLst>
                                    <p:animEffect transition="out" filter="fade">
                                      <p:cBhvr>
                                        <p:cTn id="63" dur="500"/>
                                        <p:tgtEl>
                                          <p:spTgt spid="3"/>
                                        </p:tgtEl>
                                      </p:cBhvr>
                                    </p:animEffect>
                                    <p:set>
                                      <p:cBhvr>
                                        <p:cTn id="64" dur="1" fill="hold">
                                          <p:stCondLst>
                                            <p:cond delay="499"/>
                                          </p:stCondLst>
                                        </p:cTn>
                                        <p:tgtEl>
                                          <p:spTgt spid="3"/>
                                        </p:tgtEl>
                                        <p:attrNameLst>
                                          <p:attrName>style.visibility</p:attrName>
                                        </p:attrNameLst>
                                      </p:cBhvr>
                                      <p:to>
                                        <p:strVal val="hidden"/>
                                      </p:to>
                                    </p:set>
                                  </p:childTnLst>
                                </p:cTn>
                              </p:par>
                              <p:par>
                                <p:cTn id="65" presetID="10" presetClass="exit" presetSubtype="0" fill="hold" grpId="0" nodeType="withEffect">
                                  <p:stCondLst>
                                    <p:cond delay="0"/>
                                  </p:stCondLst>
                                  <p:childTnLst>
                                    <p:animEffect transition="out" filter="fade">
                                      <p:cBhvr>
                                        <p:cTn id="66" dur="500"/>
                                        <p:tgtEl>
                                          <p:spTgt spid="51"/>
                                        </p:tgtEl>
                                      </p:cBhvr>
                                    </p:animEffect>
                                    <p:set>
                                      <p:cBhvr>
                                        <p:cTn id="67" dur="1" fill="hold">
                                          <p:stCondLst>
                                            <p:cond delay="499"/>
                                          </p:stCondLst>
                                        </p:cTn>
                                        <p:tgtEl>
                                          <p:spTgt spid="51"/>
                                        </p:tgtEl>
                                        <p:attrNameLst>
                                          <p:attrName>style.visibility</p:attrName>
                                        </p:attrNameLst>
                                      </p:cBhvr>
                                      <p:to>
                                        <p:strVal val="hidden"/>
                                      </p:to>
                                    </p:se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fade">
                                      <p:cBhvr>
                                        <p:cTn id="72"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p:bldP spid="36" grpId="0"/>
      <p:bldP spid="47" grpId="0"/>
      <p:bldP spid="50" grpId="0"/>
      <p:bldP spid="51" grpId="0" animBg="1"/>
      <p:bldP spid="5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 name="Picture 62" descr="A close up of a logo  Description automatically generated">
            <a:extLst>
              <a:ext uri="{FF2B5EF4-FFF2-40B4-BE49-F238E27FC236}">
                <a16:creationId xmlns:a16="http://schemas.microsoft.com/office/drawing/2014/main" id="{F99AE654-6858-4FBB-A903-ADFC50EC5D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6221" y="2972762"/>
            <a:ext cx="2379633" cy="420853"/>
          </a:xfrm>
          <a:prstGeom prst="rect">
            <a:avLst/>
          </a:prstGeom>
        </p:spPr>
      </p:pic>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2:7</a:t>
            </a:r>
          </a:p>
        </p:txBody>
      </p:sp>
      <p:sp>
        <p:nvSpPr>
          <p:cNvPr id="93" name="TextBox 92">
            <a:extLst>
              <a:ext uri="{FF2B5EF4-FFF2-40B4-BE49-F238E27FC236}">
                <a16:creationId xmlns:a16="http://schemas.microsoft.com/office/drawing/2014/main" id="{FBED1103-7745-41DF-A9B7-9E0B2C70AA57}"/>
              </a:ext>
            </a:extLst>
          </p:cNvPr>
          <p:cNvSpPr txBox="1"/>
          <p:nvPr/>
        </p:nvSpPr>
        <p:spPr bwMode="auto">
          <a:xfrm>
            <a:off x="2187751" y="920309"/>
            <a:ext cx="78164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73 sticks shared equally between 3 children. How many sticks each?</a:t>
            </a:r>
            <a:endParaRPr lang="en-GB" sz="2000" dirty="0">
              <a:solidFill>
                <a:srgbClr val="FF0000"/>
              </a:solidFill>
              <a:latin typeface="Myriad Pro Semibold" charset="0"/>
              <a:ea typeface="Myriad Pro Semibold" charset="0"/>
              <a:cs typeface="Myriad Pro Semibold" charset="0"/>
            </a:endParaRPr>
          </a:p>
        </p:txBody>
      </p:sp>
      <p:sp>
        <p:nvSpPr>
          <p:cNvPr id="96" name="TextBox 95">
            <a:extLst>
              <a:ext uri="{FF2B5EF4-FFF2-40B4-BE49-F238E27FC236}">
                <a16:creationId xmlns:a16="http://schemas.microsoft.com/office/drawing/2014/main" id="{D72DEB36-5275-4B8E-9B80-61214BEA7486}"/>
              </a:ext>
            </a:extLst>
          </p:cNvPr>
          <p:cNvSpPr txBox="1"/>
          <p:nvPr/>
        </p:nvSpPr>
        <p:spPr bwMode="auto">
          <a:xfrm>
            <a:off x="4950207" y="2140760"/>
            <a:ext cx="22915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3 – exchange:</a:t>
            </a:r>
            <a:endParaRPr lang="en-GB" sz="2000" dirty="0">
              <a:solidFill>
                <a:srgbClr val="FF0000"/>
              </a:solidFill>
              <a:latin typeface="Myriad Pro Semibold" charset="0"/>
              <a:ea typeface="Myriad Pro Semibold" charset="0"/>
              <a:cs typeface="Myriad Pro Semibold" charset="0"/>
            </a:endParaRPr>
          </a:p>
        </p:txBody>
      </p:sp>
      <p:sp>
        <p:nvSpPr>
          <p:cNvPr id="98" name="Rectangle 97">
            <a:extLst>
              <a:ext uri="{FF2B5EF4-FFF2-40B4-BE49-F238E27FC236}">
                <a16:creationId xmlns:a16="http://schemas.microsoft.com/office/drawing/2014/main" id="{1B8FEFD2-DE67-4A6D-911E-8AE51A507067}"/>
              </a:ext>
            </a:extLst>
          </p:cNvPr>
          <p:cNvSpPr/>
          <p:nvPr/>
        </p:nvSpPr>
        <p:spPr bwMode="auto">
          <a:xfrm>
            <a:off x="3824288" y="2669382"/>
            <a:ext cx="797718" cy="295275"/>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pic>
        <p:nvPicPr>
          <p:cNvPr id="111" name="Picture 110">
            <a:extLst>
              <a:ext uri="{FF2B5EF4-FFF2-40B4-BE49-F238E27FC236}">
                <a16:creationId xmlns:a16="http://schemas.microsoft.com/office/drawing/2014/main" id="{0F3984D4-C04B-4425-A9C3-1268019DDC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02987" y="3523522"/>
            <a:ext cx="224454" cy="224454"/>
          </a:xfrm>
          <a:prstGeom prst="rect">
            <a:avLst/>
          </a:prstGeom>
        </p:spPr>
      </p:pic>
      <p:pic>
        <p:nvPicPr>
          <p:cNvPr id="22" name="Picture 21" descr="A close up of a logo  Description automatically generated">
            <a:extLst>
              <a:ext uri="{FF2B5EF4-FFF2-40B4-BE49-F238E27FC236}">
                <a16:creationId xmlns:a16="http://schemas.microsoft.com/office/drawing/2014/main" id="{C2BA9953-45B2-47A6-B8B3-10CC720DEA0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09095" y="2996620"/>
            <a:ext cx="289297" cy="773120"/>
          </a:xfrm>
          <a:prstGeom prst="rect">
            <a:avLst/>
          </a:prstGeom>
        </p:spPr>
      </p:pic>
      <p:pic>
        <p:nvPicPr>
          <p:cNvPr id="24" name="Picture 23">
            <a:extLst>
              <a:ext uri="{FF2B5EF4-FFF2-40B4-BE49-F238E27FC236}">
                <a16:creationId xmlns:a16="http://schemas.microsoft.com/office/drawing/2014/main" id="{38116690-3946-4192-8136-8E4C2FE87D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02987" y="3024338"/>
            <a:ext cx="224454" cy="224454"/>
          </a:xfrm>
          <a:prstGeom prst="rect">
            <a:avLst/>
          </a:prstGeom>
        </p:spPr>
      </p:pic>
      <p:pic>
        <p:nvPicPr>
          <p:cNvPr id="34" name="Picture 33">
            <a:extLst>
              <a:ext uri="{FF2B5EF4-FFF2-40B4-BE49-F238E27FC236}">
                <a16:creationId xmlns:a16="http://schemas.microsoft.com/office/drawing/2014/main" id="{05962B66-0647-4C84-ADC7-75C1F48B3F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02987" y="3270953"/>
            <a:ext cx="224454" cy="224454"/>
          </a:xfrm>
          <a:prstGeom prst="rect">
            <a:avLst/>
          </a:prstGeom>
        </p:spPr>
      </p:pic>
      <p:sp>
        <p:nvSpPr>
          <p:cNvPr id="35" name="TextBox 34">
            <a:extLst>
              <a:ext uri="{FF2B5EF4-FFF2-40B4-BE49-F238E27FC236}">
                <a16:creationId xmlns:a16="http://schemas.microsoft.com/office/drawing/2014/main" id="{8D2AAD54-0718-4B48-A55E-FCC2D06BF9A8}"/>
              </a:ext>
            </a:extLst>
          </p:cNvPr>
          <p:cNvSpPr txBox="1"/>
          <p:nvPr/>
        </p:nvSpPr>
        <p:spPr bwMode="auto">
          <a:xfrm>
            <a:off x="6157906" y="2957294"/>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3</a:t>
            </a:r>
            <a:endParaRPr lang="en-GB" sz="2000" dirty="0">
              <a:solidFill>
                <a:srgbClr val="C00000"/>
              </a:solidFill>
              <a:latin typeface="Myriad Pro" panose="020B0503030403020204" pitchFamily="34" charset="0"/>
              <a:ea typeface="Myriad Pro Semibold" charset="0"/>
              <a:cs typeface="Myriad Pro Semibold" charset="0"/>
            </a:endParaRPr>
          </a:p>
        </p:txBody>
      </p:sp>
      <p:sp>
        <p:nvSpPr>
          <p:cNvPr id="36" name="TextBox 35">
            <a:extLst>
              <a:ext uri="{FF2B5EF4-FFF2-40B4-BE49-F238E27FC236}">
                <a16:creationId xmlns:a16="http://schemas.microsoft.com/office/drawing/2014/main" id="{73013491-7814-4C12-94CA-D8810CF651C4}"/>
              </a:ext>
            </a:extLst>
          </p:cNvPr>
          <p:cNvSpPr txBox="1"/>
          <p:nvPr/>
        </p:nvSpPr>
        <p:spPr bwMode="auto">
          <a:xfrm>
            <a:off x="4534292" y="5610225"/>
            <a:ext cx="312341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70C0"/>
                </a:solidFill>
                <a:latin typeface="Myriad Pro Semibold" charset="0"/>
                <a:ea typeface="Myriad Pro Semibold" charset="0"/>
                <a:cs typeface="Myriad Pro Semibold" charset="0"/>
              </a:rPr>
              <a:t>7 tens ÷ 3 = 2 tens r 1 ten</a:t>
            </a:r>
          </a:p>
        </p:txBody>
      </p:sp>
      <p:grpSp>
        <p:nvGrpSpPr>
          <p:cNvPr id="37" name="Group 36">
            <a:extLst>
              <a:ext uri="{FF2B5EF4-FFF2-40B4-BE49-F238E27FC236}">
                <a16:creationId xmlns:a16="http://schemas.microsoft.com/office/drawing/2014/main" id="{793146BA-1C12-4F78-A252-261DA7E91F90}"/>
              </a:ext>
            </a:extLst>
          </p:cNvPr>
          <p:cNvGrpSpPr/>
          <p:nvPr/>
        </p:nvGrpSpPr>
        <p:grpSpPr>
          <a:xfrm>
            <a:off x="6542715" y="3024338"/>
            <a:ext cx="224454" cy="717684"/>
            <a:chOff x="5317111" y="3024338"/>
            <a:chExt cx="224454" cy="717684"/>
          </a:xfrm>
        </p:grpSpPr>
        <p:pic>
          <p:nvPicPr>
            <p:cNvPr id="38" name="Picture 37" descr="A picture containing clipart  Description automatically generated">
              <a:extLst>
                <a:ext uri="{FF2B5EF4-FFF2-40B4-BE49-F238E27FC236}">
                  <a16:creationId xmlns:a16="http://schemas.microsoft.com/office/drawing/2014/main" id="{DB781F62-A5A6-42F2-96CD-FB3AD73AD47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17111" y="3024338"/>
              <a:ext cx="224454" cy="224454"/>
            </a:xfrm>
            <a:prstGeom prst="rect">
              <a:avLst/>
            </a:prstGeom>
          </p:spPr>
        </p:pic>
        <p:pic>
          <p:nvPicPr>
            <p:cNvPr id="39" name="Picture 38" descr="A picture containing clipart  Description automatically generated">
              <a:extLst>
                <a:ext uri="{FF2B5EF4-FFF2-40B4-BE49-F238E27FC236}">
                  <a16:creationId xmlns:a16="http://schemas.microsoft.com/office/drawing/2014/main" id="{A729F1F1-2207-4A17-9A89-AC43A4BC80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17111" y="3270953"/>
              <a:ext cx="224454" cy="224454"/>
            </a:xfrm>
            <a:prstGeom prst="rect">
              <a:avLst/>
            </a:prstGeom>
          </p:spPr>
        </p:pic>
        <p:pic>
          <p:nvPicPr>
            <p:cNvPr id="40" name="Picture 39" descr="A picture containing clipart  Description automatically generated">
              <a:extLst>
                <a:ext uri="{FF2B5EF4-FFF2-40B4-BE49-F238E27FC236}">
                  <a16:creationId xmlns:a16="http://schemas.microsoft.com/office/drawing/2014/main" id="{F7FA5A80-2F1D-4D14-810C-7BE4372E2E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17111" y="3517568"/>
              <a:ext cx="224454" cy="224454"/>
            </a:xfrm>
            <a:prstGeom prst="rect">
              <a:avLst/>
            </a:prstGeom>
          </p:spPr>
        </p:pic>
      </p:grpSp>
      <p:grpSp>
        <p:nvGrpSpPr>
          <p:cNvPr id="41" name="Group 40">
            <a:extLst>
              <a:ext uri="{FF2B5EF4-FFF2-40B4-BE49-F238E27FC236}">
                <a16:creationId xmlns:a16="http://schemas.microsoft.com/office/drawing/2014/main" id="{D2A11C7A-015F-453E-82F9-159A0A9DBFCC}"/>
              </a:ext>
            </a:extLst>
          </p:cNvPr>
          <p:cNvGrpSpPr/>
          <p:nvPr/>
        </p:nvGrpSpPr>
        <p:grpSpPr>
          <a:xfrm>
            <a:off x="6841111" y="3024338"/>
            <a:ext cx="224454" cy="717684"/>
            <a:chOff x="5317111" y="3764183"/>
            <a:chExt cx="224454" cy="717684"/>
          </a:xfrm>
        </p:grpSpPr>
        <p:pic>
          <p:nvPicPr>
            <p:cNvPr id="42" name="Picture 41" descr="A picture containing clipart  Description automatically generated">
              <a:extLst>
                <a:ext uri="{FF2B5EF4-FFF2-40B4-BE49-F238E27FC236}">
                  <a16:creationId xmlns:a16="http://schemas.microsoft.com/office/drawing/2014/main" id="{D68E1373-09C4-4797-B017-22C4DBD4700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17111" y="3764183"/>
              <a:ext cx="224454" cy="224454"/>
            </a:xfrm>
            <a:prstGeom prst="rect">
              <a:avLst/>
            </a:prstGeom>
          </p:spPr>
        </p:pic>
        <p:pic>
          <p:nvPicPr>
            <p:cNvPr id="43" name="Picture 42" descr="A picture containing clipart  Description automatically generated">
              <a:extLst>
                <a:ext uri="{FF2B5EF4-FFF2-40B4-BE49-F238E27FC236}">
                  <a16:creationId xmlns:a16="http://schemas.microsoft.com/office/drawing/2014/main" id="{5F2D9689-44F5-408E-86F0-4C69D8371F3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17111" y="4010798"/>
              <a:ext cx="224454" cy="224454"/>
            </a:xfrm>
            <a:prstGeom prst="rect">
              <a:avLst/>
            </a:prstGeom>
          </p:spPr>
        </p:pic>
        <p:pic>
          <p:nvPicPr>
            <p:cNvPr id="44" name="Picture 43" descr="A picture containing clipart  Description automatically generated">
              <a:extLst>
                <a:ext uri="{FF2B5EF4-FFF2-40B4-BE49-F238E27FC236}">
                  <a16:creationId xmlns:a16="http://schemas.microsoft.com/office/drawing/2014/main" id="{6980F51C-6DD4-4CA0-95D9-F20894509D3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17111" y="4257413"/>
              <a:ext cx="224454" cy="224454"/>
            </a:xfrm>
            <a:prstGeom prst="rect">
              <a:avLst/>
            </a:prstGeom>
          </p:spPr>
        </p:pic>
      </p:grpSp>
      <p:pic>
        <p:nvPicPr>
          <p:cNvPr id="46" name="Picture 45" descr="A close up of a logo  Description automatically generated">
            <a:extLst>
              <a:ext uri="{FF2B5EF4-FFF2-40B4-BE49-F238E27FC236}">
                <a16:creationId xmlns:a16="http://schemas.microsoft.com/office/drawing/2014/main" id="{6988F84A-5FA9-4554-9184-901EEE559BB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09041" y="2996620"/>
            <a:ext cx="289297" cy="773120"/>
          </a:xfrm>
          <a:prstGeom prst="rect">
            <a:avLst/>
          </a:prstGeom>
        </p:spPr>
      </p:pic>
      <p:pic>
        <p:nvPicPr>
          <p:cNvPr id="4" name="Image 3"/>
          <p:cNvPicPr>
            <a:picLocks noChangeAspect="1"/>
          </p:cNvPicPr>
          <p:nvPr/>
        </p:nvPicPr>
        <p:blipFill>
          <a:blip r:embed="rId7" cstate="print"/>
          <a:stretch>
            <a:fillRect/>
          </a:stretch>
        </p:blipFill>
        <p:spPr>
          <a:xfrm>
            <a:off x="3526272" y="2633409"/>
            <a:ext cx="1394820" cy="885600"/>
          </a:xfrm>
          <a:prstGeom prst="rect">
            <a:avLst/>
          </a:prstGeom>
        </p:spPr>
      </p:pic>
      <p:sp>
        <p:nvSpPr>
          <p:cNvPr id="47" name="TextBox 46">
            <a:extLst>
              <a:ext uri="{FF2B5EF4-FFF2-40B4-BE49-F238E27FC236}">
                <a16:creationId xmlns:a16="http://schemas.microsoft.com/office/drawing/2014/main" id="{5D44850F-7E91-4418-8351-B24EC8398ED0}"/>
              </a:ext>
            </a:extLst>
          </p:cNvPr>
          <p:cNvSpPr txBox="1"/>
          <p:nvPr/>
        </p:nvSpPr>
        <p:spPr bwMode="auto">
          <a:xfrm>
            <a:off x="4715463" y="2140760"/>
            <a:ext cx="276107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2 – share the 10s:</a:t>
            </a:r>
            <a:endParaRPr lang="en-GB" sz="2000" dirty="0">
              <a:solidFill>
                <a:srgbClr val="FF0000"/>
              </a:solidFill>
              <a:latin typeface="Myriad Pro Semibold" charset="0"/>
              <a:ea typeface="Myriad Pro Semibold" charset="0"/>
              <a:cs typeface="Myriad Pro Semibold" charset="0"/>
            </a:endParaRPr>
          </a:p>
        </p:txBody>
      </p:sp>
      <p:sp>
        <p:nvSpPr>
          <p:cNvPr id="50" name="TextBox 49">
            <a:extLst>
              <a:ext uri="{FF2B5EF4-FFF2-40B4-BE49-F238E27FC236}">
                <a16:creationId xmlns:a16="http://schemas.microsoft.com/office/drawing/2014/main" id="{58A1C909-91C1-4DB7-B7B7-7B39874C8220}"/>
              </a:ext>
            </a:extLst>
          </p:cNvPr>
          <p:cNvSpPr txBox="1"/>
          <p:nvPr/>
        </p:nvSpPr>
        <p:spPr bwMode="auto">
          <a:xfrm>
            <a:off x="6634748" y="2625016"/>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70C0"/>
                </a:solidFill>
                <a:latin typeface="Myriad Pro" panose="020B0503030403020204" pitchFamily="34" charset="0"/>
                <a:ea typeface="Myriad Pro Semibold" charset="0"/>
                <a:cs typeface="Myriad Pro Semibold" charset="0"/>
              </a:rPr>
              <a:t>2</a:t>
            </a:r>
          </a:p>
        </p:txBody>
      </p:sp>
      <p:pic>
        <p:nvPicPr>
          <p:cNvPr id="48" name="Picture 47" descr="A picture containing clipart  Description automatically generated">
            <a:extLst>
              <a:ext uri="{FF2B5EF4-FFF2-40B4-BE49-F238E27FC236}">
                <a16:creationId xmlns:a16="http://schemas.microsoft.com/office/drawing/2014/main" id="{AAD5A84B-480F-4999-B702-D8B1D2FE0EF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34381" y="3024338"/>
            <a:ext cx="224454" cy="224454"/>
          </a:xfrm>
          <a:prstGeom prst="rect">
            <a:avLst/>
          </a:prstGeom>
        </p:spPr>
      </p:pic>
      <p:pic>
        <p:nvPicPr>
          <p:cNvPr id="5" name="Image 4"/>
          <p:cNvPicPr>
            <a:picLocks noChangeAspect="1"/>
          </p:cNvPicPr>
          <p:nvPr/>
        </p:nvPicPr>
        <p:blipFill>
          <a:blip r:embed="rId8" cstate="print"/>
          <a:stretch>
            <a:fillRect/>
          </a:stretch>
        </p:blipFill>
        <p:spPr>
          <a:xfrm>
            <a:off x="3526272" y="2633409"/>
            <a:ext cx="1394820" cy="885600"/>
          </a:xfrm>
          <a:prstGeom prst="rect">
            <a:avLst/>
          </a:prstGeom>
        </p:spPr>
      </p:pic>
      <p:grpSp>
        <p:nvGrpSpPr>
          <p:cNvPr id="49" name="Group 48">
            <a:extLst>
              <a:ext uri="{FF2B5EF4-FFF2-40B4-BE49-F238E27FC236}">
                <a16:creationId xmlns:a16="http://schemas.microsoft.com/office/drawing/2014/main" id="{E887395A-F7A9-4876-97A8-FD408F4FE42D}"/>
              </a:ext>
            </a:extLst>
          </p:cNvPr>
          <p:cNvGrpSpPr/>
          <p:nvPr/>
        </p:nvGrpSpPr>
        <p:grpSpPr>
          <a:xfrm>
            <a:off x="7702773" y="3024338"/>
            <a:ext cx="224454" cy="2443086"/>
            <a:chOff x="6178773" y="3024338"/>
            <a:chExt cx="224454" cy="2443086"/>
          </a:xfrm>
        </p:grpSpPr>
        <p:pic>
          <p:nvPicPr>
            <p:cNvPr id="53" name="Picture 52">
              <a:extLst>
                <a:ext uri="{FF2B5EF4-FFF2-40B4-BE49-F238E27FC236}">
                  <a16:creationId xmlns:a16="http://schemas.microsoft.com/office/drawing/2014/main" id="{F9A0B006-E4C5-49D6-84BE-77536929140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78773" y="3024338"/>
              <a:ext cx="224454" cy="224454"/>
            </a:xfrm>
            <a:prstGeom prst="rect">
              <a:avLst/>
            </a:prstGeom>
          </p:spPr>
        </p:pic>
        <p:pic>
          <p:nvPicPr>
            <p:cNvPr id="54" name="Picture 53">
              <a:extLst>
                <a:ext uri="{FF2B5EF4-FFF2-40B4-BE49-F238E27FC236}">
                  <a16:creationId xmlns:a16="http://schemas.microsoft.com/office/drawing/2014/main" id="{6094A8FE-2469-4A1C-B734-A11351D3E77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78773" y="3270853"/>
              <a:ext cx="224454" cy="224454"/>
            </a:xfrm>
            <a:prstGeom prst="rect">
              <a:avLst/>
            </a:prstGeom>
          </p:spPr>
        </p:pic>
        <p:pic>
          <p:nvPicPr>
            <p:cNvPr id="55" name="Picture 54">
              <a:extLst>
                <a:ext uri="{FF2B5EF4-FFF2-40B4-BE49-F238E27FC236}">
                  <a16:creationId xmlns:a16="http://schemas.microsoft.com/office/drawing/2014/main" id="{D2E7846A-FAB3-4DFC-B0BA-6814D6B7B8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78773" y="3517368"/>
              <a:ext cx="224454" cy="224454"/>
            </a:xfrm>
            <a:prstGeom prst="rect">
              <a:avLst/>
            </a:prstGeom>
          </p:spPr>
        </p:pic>
        <p:pic>
          <p:nvPicPr>
            <p:cNvPr id="56" name="Picture 55">
              <a:extLst>
                <a:ext uri="{FF2B5EF4-FFF2-40B4-BE49-F238E27FC236}">
                  <a16:creationId xmlns:a16="http://schemas.microsoft.com/office/drawing/2014/main" id="{890D0FCC-EDAB-48FE-9800-84CC30695D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78773" y="3763883"/>
              <a:ext cx="224454" cy="224454"/>
            </a:xfrm>
            <a:prstGeom prst="rect">
              <a:avLst/>
            </a:prstGeom>
          </p:spPr>
        </p:pic>
        <p:pic>
          <p:nvPicPr>
            <p:cNvPr id="57" name="Picture 56">
              <a:extLst>
                <a:ext uri="{FF2B5EF4-FFF2-40B4-BE49-F238E27FC236}">
                  <a16:creationId xmlns:a16="http://schemas.microsoft.com/office/drawing/2014/main" id="{3B5C2E3A-ED22-4585-92FB-6F7A32FBB7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78773" y="4010398"/>
              <a:ext cx="224454" cy="224454"/>
            </a:xfrm>
            <a:prstGeom prst="rect">
              <a:avLst/>
            </a:prstGeom>
          </p:spPr>
        </p:pic>
        <p:pic>
          <p:nvPicPr>
            <p:cNvPr id="58" name="Picture 57">
              <a:extLst>
                <a:ext uri="{FF2B5EF4-FFF2-40B4-BE49-F238E27FC236}">
                  <a16:creationId xmlns:a16="http://schemas.microsoft.com/office/drawing/2014/main" id="{56723DB4-37C1-4CD5-A9E2-69AF30653A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78773" y="4256913"/>
              <a:ext cx="224454" cy="224454"/>
            </a:xfrm>
            <a:prstGeom prst="rect">
              <a:avLst/>
            </a:prstGeom>
          </p:spPr>
        </p:pic>
        <p:pic>
          <p:nvPicPr>
            <p:cNvPr id="59" name="Picture 58">
              <a:extLst>
                <a:ext uri="{FF2B5EF4-FFF2-40B4-BE49-F238E27FC236}">
                  <a16:creationId xmlns:a16="http://schemas.microsoft.com/office/drawing/2014/main" id="{4AE34208-36F2-4714-97B4-E0900389DA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78773" y="4503428"/>
              <a:ext cx="224454" cy="224454"/>
            </a:xfrm>
            <a:prstGeom prst="rect">
              <a:avLst/>
            </a:prstGeom>
          </p:spPr>
        </p:pic>
        <p:pic>
          <p:nvPicPr>
            <p:cNvPr id="60" name="Picture 59">
              <a:extLst>
                <a:ext uri="{FF2B5EF4-FFF2-40B4-BE49-F238E27FC236}">
                  <a16:creationId xmlns:a16="http://schemas.microsoft.com/office/drawing/2014/main" id="{62403210-C927-471F-91B1-CBF39505EE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78773" y="4749943"/>
              <a:ext cx="224454" cy="224454"/>
            </a:xfrm>
            <a:prstGeom prst="rect">
              <a:avLst/>
            </a:prstGeom>
          </p:spPr>
        </p:pic>
        <p:pic>
          <p:nvPicPr>
            <p:cNvPr id="61" name="Picture 60">
              <a:extLst>
                <a:ext uri="{FF2B5EF4-FFF2-40B4-BE49-F238E27FC236}">
                  <a16:creationId xmlns:a16="http://schemas.microsoft.com/office/drawing/2014/main" id="{CA80D5F3-F282-4D7E-8B69-92DFD6D544A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78773" y="4996458"/>
              <a:ext cx="224454" cy="224454"/>
            </a:xfrm>
            <a:prstGeom prst="rect">
              <a:avLst/>
            </a:prstGeom>
          </p:spPr>
        </p:pic>
        <p:pic>
          <p:nvPicPr>
            <p:cNvPr id="62" name="Picture 61">
              <a:extLst>
                <a:ext uri="{FF2B5EF4-FFF2-40B4-BE49-F238E27FC236}">
                  <a16:creationId xmlns:a16="http://schemas.microsoft.com/office/drawing/2014/main" id="{B63F4A14-6A9D-431C-8030-EF46F9E5087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78773" y="5242970"/>
              <a:ext cx="224454" cy="224454"/>
            </a:xfrm>
            <a:prstGeom prst="rect">
              <a:avLst/>
            </a:prstGeom>
          </p:spPr>
        </p:pic>
      </p:grpSp>
      <p:sp>
        <p:nvSpPr>
          <p:cNvPr id="52" name="Rectangle 51">
            <a:extLst>
              <a:ext uri="{FF2B5EF4-FFF2-40B4-BE49-F238E27FC236}">
                <a16:creationId xmlns:a16="http://schemas.microsoft.com/office/drawing/2014/main" id="{17C50649-2849-4A14-BEEB-F2FCFD42948A}"/>
              </a:ext>
            </a:extLst>
          </p:cNvPr>
          <p:cNvSpPr/>
          <p:nvPr/>
        </p:nvSpPr>
        <p:spPr bwMode="auto">
          <a:xfrm>
            <a:off x="4282679" y="2669382"/>
            <a:ext cx="337467" cy="295275"/>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nvGrpSpPr>
          <p:cNvPr id="45" name="Group 44">
            <a:extLst>
              <a:ext uri="{FF2B5EF4-FFF2-40B4-BE49-F238E27FC236}">
                <a16:creationId xmlns:a16="http://schemas.microsoft.com/office/drawing/2014/main" id="{6076E4B3-5703-480D-B945-BF8388EA8300}"/>
              </a:ext>
            </a:extLst>
          </p:cNvPr>
          <p:cNvGrpSpPr/>
          <p:nvPr/>
        </p:nvGrpSpPr>
        <p:grpSpPr>
          <a:xfrm>
            <a:off x="4820435" y="1515420"/>
            <a:ext cx="2551133" cy="461665"/>
            <a:chOff x="3293565" y="1515419"/>
            <a:chExt cx="2551133" cy="461665"/>
          </a:xfrm>
        </p:grpSpPr>
        <p:sp>
          <p:nvSpPr>
            <p:cNvPr id="51" name="TextBox 50">
              <a:extLst>
                <a:ext uri="{FF2B5EF4-FFF2-40B4-BE49-F238E27FC236}">
                  <a16:creationId xmlns:a16="http://schemas.microsoft.com/office/drawing/2014/main" id="{F0403A59-4145-4DB0-A565-26AEC618E273}"/>
                </a:ext>
              </a:extLst>
            </p:cNvPr>
            <p:cNvSpPr txBox="1"/>
            <p:nvPr/>
          </p:nvSpPr>
          <p:spPr bwMode="auto">
            <a:xfrm>
              <a:off x="3293565" y="1524945"/>
              <a:ext cx="148790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73  ÷  3  =</a:t>
              </a:r>
              <a:endParaRPr lang="en-GB" sz="2200" dirty="0">
                <a:solidFill>
                  <a:srgbClr val="C00000"/>
                </a:solidFill>
                <a:latin typeface="Myriad Pro Semibold" charset="0"/>
                <a:ea typeface="Myriad Pro Semibold" charset="0"/>
                <a:cs typeface="Myriad Pro Semibold" charset="0"/>
              </a:endParaRPr>
            </a:p>
          </p:txBody>
        </p:sp>
        <p:sp>
          <p:nvSpPr>
            <p:cNvPr id="66" name="Rectangle 65">
              <a:extLst>
                <a:ext uri="{FF2B5EF4-FFF2-40B4-BE49-F238E27FC236}">
                  <a16:creationId xmlns:a16="http://schemas.microsoft.com/office/drawing/2014/main" id="{E758094E-0638-47A1-99FF-476707341F9E}"/>
                </a:ext>
              </a:extLst>
            </p:cNvPr>
            <p:cNvSpPr/>
            <p:nvPr/>
          </p:nvSpPr>
          <p:spPr bwMode="auto">
            <a:xfrm>
              <a:off x="4962115" y="1515419"/>
              <a:ext cx="882583"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67" name="Group 66">
            <a:extLst>
              <a:ext uri="{FF2B5EF4-FFF2-40B4-BE49-F238E27FC236}">
                <a16:creationId xmlns:a16="http://schemas.microsoft.com/office/drawing/2014/main" id="{D869262E-014B-45FF-84F4-65C4F9FEE47D}"/>
              </a:ext>
            </a:extLst>
          </p:cNvPr>
          <p:cNvGrpSpPr/>
          <p:nvPr/>
        </p:nvGrpSpPr>
        <p:grpSpPr>
          <a:xfrm>
            <a:off x="3341811" y="2935965"/>
            <a:ext cx="1458860" cy="564329"/>
            <a:chOff x="3733049" y="5315443"/>
            <a:chExt cx="1458860" cy="564329"/>
          </a:xfrm>
        </p:grpSpPr>
        <p:grpSp>
          <p:nvGrpSpPr>
            <p:cNvPr id="68" name="Group 67">
              <a:extLst>
                <a:ext uri="{FF2B5EF4-FFF2-40B4-BE49-F238E27FC236}">
                  <a16:creationId xmlns:a16="http://schemas.microsoft.com/office/drawing/2014/main" id="{924F5799-FA55-4614-BED1-B9F660CD8512}"/>
                </a:ext>
              </a:extLst>
            </p:cNvPr>
            <p:cNvGrpSpPr/>
            <p:nvPr/>
          </p:nvGrpSpPr>
          <p:grpSpPr>
            <a:xfrm>
              <a:off x="4085070" y="5365750"/>
              <a:ext cx="1106839" cy="507156"/>
              <a:chOff x="4085070" y="5365750"/>
              <a:chExt cx="1106839" cy="507156"/>
            </a:xfrm>
            <a:solidFill>
              <a:schemeClr val="bg1"/>
            </a:solidFill>
          </p:grpSpPr>
          <p:sp>
            <p:nvSpPr>
              <p:cNvPr id="72" name="Rectangle 71">
                <a:extLst>
                  <a:ext uri="{FF2B5EF4-FFF2-40B4-BE49-F238E27FC236}">
                    <a16:creationId xmlns:a16="http://schemas.microsoft.com/office/drawing/2014/main" id="{7614ADC7-0F1E-4B84-8795-2A1B9CBF23F1}"/>
                  </a:ext>
                </a:extLst>
              </p:cNvPr>
              <p:cNvSpPr/>
              <p:nvPr/>
            </p:nvSpPr>
            <p:spPr bwMode="auto">
              <a:xfrm>
                <a:off x="4085070" y="5365750"/>
                <a:ext cx="1106839" cy="52965"/>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73" name="Rectangle 72">
                <a:extLst>
                  <a:ext uri="{FF2B5EF4-FFF2-40B4-BE49-F238E27FC236}">
                    <a16:creationId xmlns:a16="http://schemas.microsoft.com/office/drawing/2014/main" id="{1A016E9C-CC7C-4F6D-868F-1433C45E5D20}"/>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69" name="Group 68">
              <a:extLst>
                <a:ext uri="{FF2B5EF4-FFF2-40B4-BE49-F238E27FC236}">
                  <a16:creationId xmlns:a16="http://schemas.microsoft.com/office/drawing/2014/main" id="{2D2BD90B-2627-402E-9F5E-D094610F2901}"/>
                </a:ext>
              </a:extLst>
            </p:cNvPr>
            <p:cNvGrpSpPr/>
            <p:nvPr/>
          </p:nvGrpSpPr>
          <p:grpSpPr>
            <a:xfrm>
              <a:off x="3733049" y="5315443"/>
              <a:ext cx="1434410" cy="564329"/>
              <a:chOff x="3722832" y="5310208"/>
              <a:chExt cx="1434410" cy="564329"/>
            </a:xfrm>
          </p:grpSpPr>
          <p:cxnSp>
            <p:nvCxnSpPr>
              <p:cNvPr id="70" name="Straight Connector 69">
                <a:extLst>
                  <a:ext uri="{FF2B5EF4-FFF2-40B4-BE49-F238E27FC236}">
                    <a16:creationId xmlns:a16="http://schemas.microsoft.com/office/drawing/2014/main" id="{30C9BA52-EF98-4D50-A1DD-C46412B51031}"/>
                  </a:ext>
                </a:extLst>
              </p:cNvPr>
              <p:cNvCxnSpPr/>
              <p:nvPr/>
            </p:nvCxnSpPr>
            <p:spPr bwMode="auto">
              <a:xfrm>
                <a:off x="4095242" y="5385595"/>
                <a:ext cx="1062000"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1" name="Arc 70">
                <a:extLst>
                  <a:ext uri="{FF2B5EF4-FFF2-40B4-BE49-F238E27FC236}">
                    <a16:creationId xmlns:a16="http://schemas.microsoft.com/office/drawing/2014/main" id="{07801A6E-B417-446D-897C-122C2B043931}"/>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nvGrpSpPr>
          <p:cNvPr id="81" name="Group 80">
            <a:extLst>
              <a:ext uri="{FF2B5EF4-FFF2-40B4-BE49-F238E27FC236}">
                <a16:creationId xmlns:a16="http://schemas.microsoft.com/office/drawing/2014/main" id="{3D343264-9604-4D93-9D08-01ADEBEB9CC8}"/>
              </a:ext>
            </a:extLst>
          </p:cNvPr>
          <p:cNvGrpSpPr>
            <a:grpSpLocks noChangeAspect="1"/>
          </p:cNvGrpSpPr>
          <p:nvPr/>
        </p:nvGrpSpPr>
        <p:grpSpPr>
          <a:xfrm>
            <a:off x="6037624" y="2903273"/>
            <a:ext cx="2748231" cy="578710"/>
            <a:chOff x="3733049" y="5315443"/>
            <a:chExt cx="2710626" cy="570792"/>
          </a:xfrm>
        </p:grpSpPr>
        <p:grpSp>
          <p:nvGrpSpPr>
            <p:cNvPr id="82" name="Group 81">
              <a:extLst>
                <a:ext uri="{FF2B5EF4-FFF2-40B4-BE49-F238E27FC236}">
                  <a16:creationId xmlns:a16="http://schemas.microsoft.com/office/drawing/2014/main" id="{7F661674-02BC-4F89-9511-18255BAD85AD}"/>
                </a:ext>
              </a:extLst>
            </p:cNvPr>
            <p:cNvGrpSpPr/>
            <p:nvPr/>
          </p:nvGrpSpPr>
          <p:grpSpPr>
            <a:xfrm>
              <a:off x="4085069" y="5354684"/>
              <a:ext cx="2358605" cy="531551"/>
              <a:chOff x="4085069" y="5354684"/>
              <a:chExt cx="2358605" cy="531551"/>
            </a:xfrm>
            <a:solidFill>
              <a:schemeClr val="bg1"/>
            </a:solidFill>
          </p:grpSpPr>
          <p:sp>
            <p:nvSpPr>
              <p:cNvPr id="86" name="Rectangle 85">
                <a:extLst>
                  <a:ext uri="{FF2B5EF4-FFF2-40B4-BE49-F238E27FC236}">
                    <a16:creationId xmlns:a16="http://schemas.microsoft.com/office/drawing/2014/main" id="{B7EDCF99-1816-46A6-816A-F8A27A057744}"/>
                  </a:ext>
                </a:extLst>
              </p:cNvPr>
              <p:cNvSpPr/>
              <p:nvPr/>
            </p:nvSpPr>
            <p:spPr bwMode="auto">
              <a:xfrm>
                <a:off x="4085069" y="5354684"/>
                <a:ext cx="2358605" cy="52438"/>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87" name="Rectangle 86">
                <a:extLst>
                  <a:ext uri="{FF2B5EF4-FFF2-40B4-BE49-F238E27FC236}">
                    <a16:creationId xmlns:a16="http://schemas.microsoft.com/office/drawing/2014/main" id="{DA970DCB-F115-4224-B9A0-7C1E3D9BCA61}"/>
                  </a:ext>
                </a:extLst>
              </p:cNvPr>
              <p:cNvSpPr/>
              <p:nvPr/>
            </p:nvSpPr>
            <p:spPr bwMode="auto">
              <a:xfrm rot="5400000">
                <a:off x="3875409"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83" name="Group 82">
              <a:extLst>
                <a:ext uri="{FF2B5EF4-FFF2-40B4-BE49-F238E27FC236}">
                  <a16:creationId xmlns:a16="http://schemas.microsoft.com/office/drawing/2014/main" id="{66B30F70-DA21-4336-8CE8-E884BA7ADA66}"/>
                </a:ext>
              </a:extLst>
            </p:cNvPr>
            <p:cNvGrpSpPr/>
            <p:nvPr/>
          </p:nvGrpSpPr>
          <p:grpSpPr>
            <a:xfrm>
              <a:off x="3733049" y="5315443"/>
              <a:ext cx="2710626" cy="564329"/>
              <a:chOff x="3722832" y="5310208"/>
              <a:chExt cx="2710626" cy="564329"/>
            </a:xfrm>
          </p:grpSpPr>
          <p:cxnSp>
            <p:nvCxnSpPr>
              <p:cNvPr id="84" name="Straight Connector 83">
                <a:extLst>
                  <a:ext uri="{FF2B5EF4-FFF2-40B4-BE49-F238E27FC236}">
                    <a16:creationId xmlns:a16="http://schemas.microsoft.com/office/drawing/2014/main" id="{6AA1C2D7-7921-40B8-8848-12CD9FFAD4C4}"/>
                  </a:ext>
                </a:extLst>
              </p:cNvPr>
              <p:cNvCxnSpPr/>
              <p:nvPr/>
            </p:nvCxnSpPr>
            <p:spPr bwMode="auto">
              <a:xfrm>
                <a:off x="4095241" y="5385595"/>
                <a:ext cx="2338217"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5" name="Arc 84">
                <a:extLst>
                  <a:ext uri="{FF2B5EF4-FFF2-40B4-BE49-F238E27FC236}">
                    <a16:creationId xmlns:a16="http://schemas.microsoft.com/office/drawing/2014/main" id="{DE9CB212-4C8D-4763-B101-11097407382F}"/>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Tree>
    <p:extLst>
      <p:ext uri="{BB962C8B-B14F-4D97-AF65-F5344CB8AC3E}">
        <p14:creationId xmlns:p14="http://schemas.microsoft.com/office/powerpoint/2010/main" val="1768355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47"/>
                                        </p:tgtEl>
                                      </p:cBhvr>
                                    </p:animEffect>
                                    <p:set>
                                      <p:cBhvr>
                                        <p:cTn id="7" dur="1" fill="hold">
                                          <p:stCondLst>
                                            <p:cond delay="499"/>
                                          </p:stCondLst>
                                        </p:cTn>
                                        <p:tgtEl>
                                          <p:spTgt spid="47"/>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6"/>
                                        </p:tgtEl>
                                        <p:attrNameLst>
                                          <p:attrName>style.visibility</p:attrName>
                                        </p:attrNameLst>
                                      </p:cBhvr>
                                      <p:to>
                                        <p:strVal val="visible"/>
                                      </p:to>
                                    </p:set>
                                    <p:animEffect transition="in" filter="fade">
                                      <p:cBhvr>
                                        <p:cTn id="11" dur="500"/>
                                        <p:tgtEl>
                                          <p:spTgt spid="9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nodeType="clickEffect">
                                  <p:stCondLst>
                                    <p:cond delay="0"/>
                                  </p:stCondLst>
                                  <p:childTnLst>
                                    <p:animEffect transition="out" filter="fade">
                                      <p:cBhvr>
                                        <p:cTn id="15" dur="500"/>
                                        <p:tgtEl>
                                          <p:spTgt spid="48"/>
                                        </p:tgtEl>
                                      </p:cBhvr>
                                    </p:animEffect>
                                    <p:set>
                                      <p:cBhvr>
                                        <p:cTn id="16" dur="1" fill="hold">
                                          <p:stCondLst>
                                            <p:cond delay="499"/>
                                          </p:stCondLst>
                                        </p:cTn>
                                        <p:tgtEl>
                                          <p:spTgt spid="48"/>
                                        </p:tgtEl>
                                        <p:attrNameLst>
                                          <p:attrName>style.visibility</p:attrName>
                                        </p:attrNameLst>
                                      </p:cBhvr>
                                      <p:to>
                                        <p:strVal val="hidden"/>
                                      </p:to>
                                    </p:se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49"/>
                                        </p:tgtEl>
                                        <p:attrNameLst>
                                          <p:attrName>style.visibility</p:attrName>
                                        </p:attrNameLst>
                                      </p:cBhvr>
                                      <p:to>
                                        <p:strVal val="visible"/>
                                      </p:to>
                                    </p:set>
                                    <p:animEffect transition="in" filter="fade">
                                      <p:cBhvr>
                                        <p:cTn id="20" dur="500"/>
                                        <p:tgtEl>
                                          <p:spTgt spid="4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par>
                                <p:cTn id="26" presetID="10" presetClass="exit" presetSubtype="0" fill="hold" nodeType="withEffect">
                                  <p:stCondLst>
                                    <p:cond delay="0"/>
                                  </p:stCondLst>
                                  <p:childTnLst>
                                    <p:animEffect transition="out" filter="fade">
                                      <p:cBhvr>
                                        <p:cTn id="27" dur="500"/>
                                        <p:tgtEl>
                                          <p:spTgt spid="4"/>
                                        </p:tgtEl>
                                      </p:cBhvr>
                                    </p:animEffect>
                                    <p:set>
                                      <p:cBhvr>
                                        <p:cTn id="28"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p:bldP spid="4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close up of a logo  Description automatically generated">
            <a:extLst>
              <a:ext uri="{FF2B5EF4-FFF2-40B4-BE49-F238E27FC236}">
                <a16:creationId xmlns:a16="http://schemas.microsoft.com/office/drawing/2014/main" id="{87505EBE-0A45-4470-84DB-7C5D622E2B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6221" y="2972762"/>
            <a:ext cx="2379633" cy="420853"/>
          </a:xfrm>
          <a:prstGeom prst="rect">
            <a:avLst/>
          </a:prstGeom>
        </p:spPr>
      </p:pic>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2:7</a:t>
            </a:r>
          </a:p>
        </p:txBody>
      </p:sp>
      <p:sp>
        <p:nvSpPr>
          <p:cNvPr id="93" name="TextBox 92">
            <a:extLst>
              <a:ext uri="{FF2B5EF4-FFF2-40B4-BE49-F238E27FC236}">
                <a16:creationId xmlns:a16="http://schemas.microsoft.com/office/drawing/2014/main" id="{FBED1103-7745-41DF-A9B7-9E0B2C70AA57}"/>
              </a:ext>
            </a:extLst>
          </p:cNvPr>
          <p:cNvSpPr txBox="1"/>
          <p:nvPr/>
        </p:nvSpPr>
        <p:spPr bwMode="auto">
          <a:xfrm>
            <a:off x="2187751" y="920309"/>
            <a:ext cx="78164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73 sticks shared equally between 3 children. How many sticks each?</a:t>
            </a:r>
            <a:endParaRPr lang="en-GB" sz="2000" dirty="0">
              <a:solidFill>
                <a:srgbClr val="FF0000"/>
              </a:solidFill>
              <a:latin typeface="Myriad Pro Semibold" charset="0"/>
              <a:ea typeface="Myriad Pro Semibold" charset="0"/>
              <a:cs typeface="Myriad Pro Semibold" charset="0"/>
            </a:endParaRPr>
          </a:p>
        </p:txBody>
      </p:sp>
      <p:sp>
        <p:nvSpPr>
          <p:cNvPr id="96" name="TextBox 95">
            <a:extLst>
              <a:ext uri="{FF2B5EF4-FFF2-40B4-BE49-F238E27FC236}">
                <a16:creationId xmlns:a16="http://schemas.microsoft.com/office/drawing/2014/main" id="{D72DEB36-5275-4B8E-9B80-61214BEA7486}"/>
              </a:ext>
            </a:extLst>
          </p:cNvPr>
          <p:cNvSpPr txBox="1"/>
          <p:nvPr/>
        </p:nvSpPr>
        <p:spPr bwMode="auto">
          <a:xfrm>
            <a:off x="4950207" y="2140760"/>
            <a:ext cx="22915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3 – exchange:</a:t>
            </a:r>
            <a:endParaRPr lang="en-GB" sz="2000" dirty="0">
              <a:solidFill>
                <a:srgbClr val="FF0000"/>
              </a:solidFill>
              <a:latin typeface="Myriad Pro Semibold" charset="0"/>
              <a:ea typeface="Myriad Pro Semibold" charset="0"/>
              <a:cs typeface="Myriad Pro Semibold" charset="0"/>
            </a:endParaRPr>
          </a:p>
        </p:txBody>
      </p:sp>
      <p:sp>
        <p:nvSpPr>
          <p:cNvPr id="98" name="Rectangle 97">
            <a:extLst>
              <a:ext uri="{FF2B5EF4-FFF2-40B4-BE49-F238E27FC236}">
                <a16:creationId xmlns:a16="http://schemas.microsoft.com/office/drawing/2014/main" id="{1B8FEFD2-DE67-4A6D-911E-8AE51A507067}"/>
              </a:ext>
            </a:extLst>
          </p:cNvPr>
          <p:cNvSpPr/>
          <p:nvPr/>
        </p:nvSpPr>
        <p:spPr bwMode="auto">
          <a:xfrm>
            <a:off x="3824288" y="2669382"/>
            <a:ext cx="797718" cy="295275"/>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pic>
        <p:nvPicPr>
          <p:cNvPr id="22" name="Picture 21" descr="A close up of a logo  Description automatically generated">
            <a:extLst>
              <a:ext uri="{FF2B5EF4-FFF2-40B4-BE49-F238E27FC236}">
                <a16:creationId xmlns:a16="http://schemas.microsoft.com/office/drawing/2014/main" id="{C2BA9953-45B2-47A6-B8B3-10CC720DEA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09095" y="2996620"/>
            <a:ext cx="289297" cy="773120"/>
          </a:xfrm>
          <a:prstGeom prst="rect">
            <a:avLst/>
          </a:prstGeom>
        </p:spPr>
      </p:pic>
      <p:sp>
        <p:nvSpPr>
          <p:cNvPr id="35" name="TextBox 34">
            <a:extLst>
              <a:ext uri="{FF2B5EF4-FFF2-40B4-BE49-F238E27FC236}">
                <a16:creationId xmlns:a16="http://schemas.microsoft.com/office/drawing/2014/main" id="{8D2AAD54-0718-4B48-A55E-FCC2D06BF9A8}"/>
              </a:ext>
            </a:extLst>
          </p:cNvPr>
          <p:cNvSpPr txBox="1"/>
          <p:nvPr/>
        </p:nvSpPr>
        <p:spPr bwMode="auto">
          <a:xfrm>
            <a:off x="6157906" y="2957294"/>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3</a:t>
            </a:r>
            <a:endParaRPr lang="en-GB" sz="2000" dirty="0">
              <a:solidFill>
                <a:srgbClr val="C00000"/>
              </a:solidFill>
              <a:latin typeface="Myriad Pro" panose="020B0503030403020204" pitchFamily="34" charset="0"/>
              <a:ea typeface="Myriad Pro Semibold" charset="0"/>
              <a:cs typeface="Myriad Pro Semibold" charset="0"/>
            </a:endParaRPr>
          </a:p>
        </p:txBody>
      </p:sp>
      <p:sp>
        <p:nvSpPr>
          <p:cNvPr id="36" name="TextBox 35">
            <a:extLst>
              <a:ext uri="{FF2B5EF4-FFF2-40B4-BE49-F238E27FC236}">
                <a16:creationId xmlns:a16="http://schemas.microsoft.com/office/drawing/2014/main" id="{73013491-7814-4C12-94CA-D8810CF651C4}"/>
              </a:ext>
            </a:extLst>
          </p:cNvPr>
          <p:cNvSpPr txBox="1"/>
          <p:nvPr/>
        </p:nvSpPr>
        <p:spPr bwMode="auto">
          <a:xfrm>
            <a:off x="4534292" y="5610225"/>
            <a:ext cx="312341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70C0"/>
                </a:solidFill>
                <a:latin typeface="Myriad Pro Semibold" charset="0"/>
                <a:ea typeface="Myriad Pro Semibold" charset="0"/>
                <a:cs typeface="Myriad Pro Semibold" charset="0"/>
              </a:rPr>
              <a:t>7 tens ÷ 3 = 2 tens r 1 ten</a:t>
            </a:r>
          </a:p>
        </p:txBody>
      </p:sp>
      <p:grpSp>
        <p:nvGrpSpPr>
          <p:cNvPr id="37" name="Group 36">
            <a:extLst>
              <a:ext uri="{FF2B5EF4-FFF2-40B4-BE49-F238E27FC236}">
                <a16:creationId xmlns:a16="http://schemas.microsoft.com/office/drawing/2014/main" id="{793146BA-1C12-4F78-A252-261DA7E91F90}"/>
              </a:ext>
            </a:extLst>
          </p:cNvPr>
          <p:cNvGrpSpPr/>
          <p:nvPr/>
        </p:nvGrpSpPr>
        <p:grpSpPr>
          <a:xfrm>
            <a:off x="6542715" y="3024338"/>
            <a:ext cx="224454" cy="717684"/>
            <a:chOff x="5317111" y="3024338"/>
            <a:chExt cx="224454" cy="717684"/>
          </a:xfrm>
        </p:grpSpPr>
        <p:pic>
          <p:nvPicPr>
            <p:cNvPr id="38" name="Picture 37" descr="A picture containing clipart  Description automatically generated">
              <a:extLst>
                <a:ext uri="{FF2B5EF4-FFF2-40B4-BE49-F238E27FC236}">
                  <a16:creationId xmlns:a16="http://schemas.microsoft.com/office/drawing/2014/main" id="{DB781F62-A5A6-42F2-96CD-FB3AD73AD47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17111" y="3024338"/>
              <a:ext cx="224454" cy="224454"/>
            </a:xfrm>
            <a:prstGeom prst="rect">
              <a:avLst/>
            </a:prstGeom>
          </p:spPr>
        </p:pic>
        <p:pic>
          <p:nvPicPr>
            <p:cNvPr id="39" name="Picture 38" descr="A picture containing clipart  Description automatically generated">
              <a:extLst>
                <a:ext uri="{FF2B5EF4-FFF2-40B4-BE49-F238E27FC236}">
                  <a16:creationId xmlns:a16="http://schemas.microsoft.com/office/drawing/2014/main" id="{A729F1F1-2207-4A17-9A89-AC43A4BC80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17111" y="3270953"/>
              <a:ext cx="224454" cy="224454"/>
            </a:xfrm>
            <a:prstGeom prst="rect">
              <a:avLst/>
            </a:prstGeom>
          </p:spPr>
        </p:pic>
        <p:pic>
          <p:nvPicPr>
            <p:cNvPr id="40" name="Picture 39" descr="A picture containing clipart  Description automatically generated">
              <a:extLst>
                <a:ext uri="{FF2B5EF4-FFF2-40B4-BE49-F238E27FC236}">
                  <a16:creationId xmlns:a16="http://schemas.microsoft.com/office/drawing/2014/main" id="{F7FA5A80-2F1D-4D14-810C-7BE4372E2E9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17111" y="3517568"/>
              <a:ext cx="224454" cy="224454"/>
            </a:xfrm>
            <a:prstGeom prst="rect">
              <a:avLst/>
            </a:prstGeom>
          </p:spPr>
        </p:pic>
      </p:grpSp>
      <p:grpSp>
        <p:nvGrpSpPr>
          <p:cNvPr id="41" name="Group 40">
            <a:extLst>
              <a:ext uri="{FF2B5EF4-FFF2-40B4-BE49-F238E27FC236}">
                <a16:creationId xmlns:a16="http://schemas.microsoft.com/office/drawing/2014/main" id="{D2A11C7A-015F-453E-82F9-159A0A9DBFCC}"/>
              </a:ext>
            </a:extLst>
          </p:cNvPr>
          <p:cNvGrpSpPr/>
          <p:nvPr/>
        </p:nvGrpSpPr>
        <p:grpSpPr>
          <a:xfrm>
            <a:off x="6841111" y="3024338"/>
            <a:ext cx="224454" cy="717684"/>
            <a:chOff x="5317111" y="3764183"/>
            <a:chExt cx="224454" cy="717684"/>
          </a:xfrm>
        </p:grpSpPr>
        <p:pic>
          <p:nvPicPr>
            <p:cNvPr id="42" name="Picture 41" descr="A picture containing clipart  Description automatically generated">
              <a:extLst>
                <a:ext uri="{FF2B5EF4-FFF2-40B4-BE49-F238E27FC236}">
                  <a16:creationId xmlns:a16="http://schemas.microsoft.com/office/drawing/2014/main" id="{D68E1373-09C4-4797-B017-22C4DBD4700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17111" y="3764183"/>
              <a:ext cx="224454" cy="224454"/>
            </a:xfrm>
            <a:prstGeom prst="rect">
              <a:avLst/>
            </a:prstGeom>
          </p:spPr>
        </p:pic>
        <p:pic>
          <p:nvPicPr>
            <p:cNvPr id="43" name="Picture 42" descr="A picture containing clipart  Description automatically generated">
              <a:extLst>
                <a:ext uri="{FF2B5EF4-FFF2-40B4-BE49-F238E27FC236}">
                  <a16:creationId xmlns:a16="http://schemas.microsoft.com/office/drawing/2014/main" id="{5F2D9689-44F5-408E-86F0-4C69D8371F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17111" y="4010798"/>
              <a:ext cx="224454" cy="224454"/>
            </a:xfrm>
            <a:prstGeom prst="rect">
              <a:avLst/>
            </a:prstGeom>
          </p:spPr>
        </p:pic>
        <p:pic>
          <p:nvPicPr>
            <p:cNvPr id="44" name="Picture 43" descr="A picture containing clipart  Description automatically generated">
              <a:extLst>
                <a:ext uri="{FF2B5EF4-FFF2-40B4-BE49-F238E27FC236}">
                  <a16:creationId xmlns:a16="http://schemas.microsoft.com/office/drawing/2014/main" id="{6980F51C-6DD4-4CA0-95D9-F20894509D3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17111" y="4257413"/>
              <a:ext cx="224454" cy="224454"/>
            </a:xfrm>
            <a:prstGeom prst="rect">
              <a:avLst/>
            </a:prstGeom>
          </p:spPr>
        </p:pic>
      </p:grpSp>
      <p:pic>
        <p:nvPicPr>
          <p:cNvPr id="46" name="Picture 45" descr="A close up of a logo  Description automatically generated">
            <a:extLst>
              <a:ext uri="{FF2B5EF4-FFF2-40B4-BE49-F238E27FC236}">
                <a16:creationId xmlns:a16="http://schemas.microsoft.com/office/drawing/2014/main" id="{6988F84A-5FA9-4554-9184-901EEE559BB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09041" y="2996620"/>
            <a:ext cx="289297" cy="773120"/>
          </a:xfrm>
          <a:prstGeom prst="rect">
            <a:avLst/>
          </a:prstGeom>
        </p:spPr>
      </p:pic>
      <p:sp>
        <p:nvSpPr>
          <p:cNvPr id="47" name="TextBox 46">
            <a:extLst>
              <a:ext uri="{FF2B5EF4-FFF2-40B4-BE49-F238E27FC236}">
                <a16:creationId xmlns:a16="http://schemas.microsoft.com/office/drawing/2014/main" id="{5D44850F-7E91-4418-8351-B24EC8398ED0}"/>
              </a:ext>
            </a:extLst>
          </p:cNvPr>
          <p:cNvSpPr txBox="1"/>
          <p:nvPr/>
        </p:nvSpPr>
        <p:spPr bwMode="auto">
          <a:xfrm>
            <a:off x="4784392" y="2140760"/>
            <a:ext cx="262321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4 – share the 1s:</a:t>
            </a:r>
            <a:endParaRPr lang="en-GB" sz="2000" dirty="0">
              <a:solidFill>
                <a:srgbClr val="FF0000"/>
              </a:solidFill>
              <a:latin typeface="Myriad Pro Semibold" charset="0"/>
              <a:ea typeface="Myriad Pro Semibold" charset="0"/>
              <a:cs typeface="Myriad Pro Semibold" charset="0"/>
            </a:endParaRPr>
          </a:p>
        </p:txBody>
      </p:sp>
      <p:sp>
        <p:nvSpPr>
          <p:cNvPr id="50" name="TextBox 49">
            <a:extLst>
              <a:ext uri="{FF2B5EF4-FFF2-40B4-BE49-F238E27FC236}">
                <a16:creationId xmlns:a16="http://schemas.microsoft.com/office/drawing/2014/main" id="{58A1C909-91C1-4DB7-B7B7-7B39874C8220}"/>
              </a:ext>
            </a:extLst>
          </p:cNvPr>
          <p:cNvSpPr txBox="1"/>
          <p:nvPr/>
        </p:nvSpPr>
        <p:spPr bwMode="auto">
          <a:xfrm>
            <a:off x="6634748" y="2625016"/>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70C0"/>
                </a:solidFill>
                <a:latin typeface="Myriad Pro" panose="020B0503030403020204" pitchFamily="34" charset="0"/>
                <a:ea typeface="Myriad Pro Semibold" charset="0"/>
                <a:cs typeface="Myriad Pro Semibold" charset="0"/>
              </a:rPr>
              <a:t>2</a:t>
            </a:r>
          </a:p>
        </p:txBody>
      </p:sp>
      <p:pic>
        <p:nvPicPr>
          <p:cNvPr id="5" name="Image 4"/>
          <p:cNvPicPr>
            <a:picLocks noChangeAspect="1"/>
          </p:cNvPicPr>
          <p:nvPr/>
        </p:nvPicPr>
        <p:blipFill>
          <a:blip r:embed="rId6" cstate="print"/>
          <a:stretch>
            <a:fillRect/>
          </a:stretch>
        </p:blipFill>
        <p:spPr>
          <a:xfrm>
            <a:off x="3526272" y="2633409"/>
            <a:ext cx="1394820" cy="885600"/>
          </a:xfrm>
          <a:prstGeom prst="rect">
            <a:avLst/>
          </a:prstGeom>
        </p:spPr>
      </p:pic>
      <p:pic>
        <p:nvPicPr>
          <p:cNvPr id="45" name="Picture 44" descr="A close up of a logo  Description automatically generated">
            <a:extLst>
              <a:ext uri="{FF2B5EF4-FFF2-40B4-BE49-F238E27FC236}">
                <a16:creationId xmlns:a16="http://schemas.microsoft.com/office/drawing/2014/main" id="{C444E583-69B1-4004-B79C-0C210B6D0AC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73882" y="2996620"/>
            <a:ext cx="289297" cy="773120"/>
          </a:xfrm>
          <a:prstGeom prst="rect">
            <a:avLst/>
          </a:prstGeom>
        </p:spPr>
      </p:pic>
      <p:pic>
        <p:nvPicPr>
          <p:cNvPr id="51" name="Picture 50">
            <a:extLst>
              <a:ext uri="{FF2B5EF4-FFF2-40B4-BE49-F238E27FC236}">
                <a16:creationId xmlns:a16="http://schemas.microsoft.com/office/drawing/2014/main" id="{14D710F5-242E-4F7F-88CF-74BCE2B809F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002987" y="3024338"/>
            <a:ext cx="224454" cy="224454"/>
          </a:xfrm>
          <a:prstGeom prst="rect">
            <a:avLst/>
          </a:prstGeom>
        </p:spPr>
      </p:pic>
      <p:pic>
        <p:nvPicPr>
          <p:cNvPr id="63" name="Picture 62">
            <a:extLst>
              <a:ext uri="{FF2B5EF4-FFF2-40B4-BE49-F238E27FC236}">
                <a16:creationId xmlns:a16="http://schemas.microsoft.com/office/drawing/2014/main" id="{76E7980C-3818-4E6B-9139-3AAB4E5F77D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002987" y="3270953"/>
            <a:ext cx="224454" cy="224454"/>
          </a:xfrm>
          <a:prstGeom prst="rect">
            <a:avLst/>
          </a:prstGeom>
        </p:spPr>
      </p:pic>
      <p:sp>
        <p:nvSpPr>
          <p:cNvPr id="64" name="TextBox 63">
            <a:extLst>
              <a:ext uri="{FF2B5EF4-FFF2-40B4-BE49-F238E27FC236}">
                <a16:creationId xmlns:a16="http://schemas.microsoft.com/office/drawing/2014/main" id="{936E5BD3-7DF5-4147-9265-72CE25E31E68}"/>
              </a:ext>
            </a:extLst>
          </p:cNvPr>
          <p:cNvSpPr txBox="1"/>
          <p:nvPr/>
        </p:nvSpPr>
        <p:spPr bwMode="auto">
          <a:xfrm>
            <a:off x="4366201" y="6019827"/>
            <a:ext cx="345960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FF0000"/>
                </a:solidFill>
                <a:latin typeface="Myriad Pro Semibold" charset="0"/>
                <a:ea typeface="Myriad Pro Semibold" charset="0"/>
                <a:cs typeface="Myriad Pro Semibold" charset="0"/>
              </a:rPr>
              <a:t>13 ones ÷ 3 = 4 ones r 1 one</a:t>
            </a:r>
          </a:p>
        </p:txBody>
      </p:sp>
      <p:grpSp>
        <p:nvGrpSpPr>
          <p:cNvPr id="65" name="Group 64">
            <a:extLst>
              <a:ext uri="{FF2B5EF4-FFF2-40B4-BE49-F238E27FC236}">
                <a16:creationId xmlns:a16="http://schemas.microsoft.com/office/drawing/2014/main" id="{64050F7C-5E1C-4CB5-9723-1D237FBB8C99}"/>
              </a:ext>
            </a:extLst>
          </p:cNvPr>
          <p:cNvGrpSpPr/>
          <p:nvPr/>
        </p:nvGrpSpPr>
        <p:grpSpPr>
          <a:xfrm>
            <a:off x="7702773" y="3024338"/>
            <a:ext cx="224454" cy="717484"/>
            <a:chOff x="6178773" y="3024338"/>
            <a:chExt cx="224454" cy="717484"/>
          </a:xfrm>
        </p:grpSpPr>
        <p:pic>
          <p:nvPicPr>
            <p:cNvPr id="66" name="Picture 65">
              <a:extLst>
                <a:ext uri="{FF2B5EF4-FFF2-40B4-BE49-F238E27FC236}">
                  <a16:creationId xmlns:a16="http://schemas.microsoft.com/office/drawing/2014/main" id="{B3A4E740-3513-4EA5-901A-F29BCC9F008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78773" y="3024338"/>
              <a:ext cx="224454" cy="224454"/>
            </a:xfrm>
            <a:prstGeom prst="rect">
              <a:avLst/>
            </a:prstGeom>
          </p:spPr>
        </p:pic>
        <p:pic>
          <p:nvPicPr>
            <p:cNvPr id="67" name="Picture 66">
              <a:extLst>
                <a:ext uri="{FF2B5EF4-FFF2-40B4-BE49-F238E27FC236}">
                  <a16:creationId xmlns:a16="http://schemas.microsoft.com/office/drawing/2014/main" id="{BC122571-518B-4D00-A1BD-B51D36675EA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78773" y="3270853"/>
              <a:ext cx="224454" cy="224454"/>
            </a:xfrm>
            <a:prstGeom prst="rect">
              <a:avLst/>
            </a:prstGeom>
          </p:spPr>
        </p:pic>
        <p:pic>
          <p:nvPicPr>
            <p:cNvPr id="68" name="Picture 67">
              <a:extLst>
                <a:ext uri="{FF2B5EF4-FFF2-40B4-BE49-F238E27FC236}">
                  <a16:creationId xmlns:a16="http://schemas.microsoft.com/office/drawing/2014/main" id="{4BCB53C7-9787-441A-BE3D-E571BFBBD2A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78773" y="3517368"/>
              <a:ext cx="224454" cy="224454"/>
            </a:xfrm>
            <a:prstGeom prst="rect">
              <a:avLst/>
            </a:prstGeom>
          </p:spPr>
        </p:pic>
      </p:grpSp>
      <p:grpSp>
        <p:nvGrpSpPr>
          <p:cNvPr id="69" name="Group 68">
            <a:extLst>
              <a:ext uri="{FF2B5EF4-FFF2-40B4-BE49-F238E27FC236}">
                <a16:creationId xmlns:a16="http://schemas.microsoft.com/office/drawing/2014/main" id="{02E6E3B8-2049-4A1A-80D8-DDF4A2B0A518}"/>
              </a:ext>
            </a:extLst>
          </p:cNvPr>
          <p:cNvGrpSpPr/>
          <p:nvPr/>
        </p:nvGrpSpPr>
        <p:grpSpPr>
          <a:xfrm>
            <a:off x="7702773" y="3024338"/>
            <a:ext cx="224454" cy="717484"/>
            <a:chOff x="6178773" y="3024338"/>
            <a:chExt cx="224454" cy="717484"/>
          </a:xfrm>
        </p:grpSpPr>
        <p:pic>
          <p:nvPicPr>
            <p:cNvPr id="70" name="Picture 69">
              <a:extLst>
                <a:ext uri="{FF2B5EF4-FFF2-40B4-BE49-F238E27FC236}">
                  <a16:creationId xmlns:a16="http://schemas.microsoft.com/office/drawing/2014/main" id="{97F1AC68-F3C0-4315-B4DE-67BC1E4FA93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78773" y="3024338"/>
              <a:ext cx="224454" cy="224454"/>
            </a:xfrm>
            <a:prstGeom prst="rect">
              <a:avLst/>
            </a:prstGeom>
          </p:spPr>
        </p:pic>
        <p:pic>
          <p:nvPicPr>
            <p:cNvPr id="71" name="Picture 70">
              <a:extLst>
                <a:ext uri="{FF2B5EF4-FFF2-40B4-BE49-F238E27FC236}">
                  <a16:creationId xmlns:a16="http://schemas.microsoft.com/office/drawing/2014/main" id="{300A7DF5-E06E-46CC-B38E-ADD6B58FC2C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78773" y="3270853"/>
              <a:ext cx="224454" cy="224454"/>
            </a:xfrm>
            <a:prstGeom prst="rect">
              <a:avLst/>
            </a:prstGeom>
          </p:spPr>
        </p:pic>
        <p:pic>
          <p:nvPicPr>
            <p:cNvPr id="72" name="Picture 71">
              <a:extLst>
                <a:ext uri="{FF2B5EF4-FFF2-40B4-BE49-F238E27FC236}">
                  <a16:creationId xmlns:a16="http://schemas.microsoft.com/office/drawing/2014/main" id="{DCE2AAA9-76D6-43BD-916F-0AFDB067F1B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78773" y="3517368"/>
              <a:ext cx="224454" cy="224454"/>
            </a:xfrm>
            <a:prstGeom prst="rect">
              <a:avLst/>
            </a:prstGeom>
          </p:spPr>
        </p:pic>
      </p:grpSp>
      <p:grpSp>
        <p:nvGrpSpPr>
          <p:cNvPr id="73" name="Group 72">
            <a:extLst>
              <a:ext uri="{FF2B5EF4-FFF2-40B4-BE49-F238E27FC236}">
                <a16:creationId xmlns:a16="http://schemas.microsoft.com/office/drawing/2014/main" id="{B74CE465-A768-47BD-93CB-A7A463CFBB94}"/>
              </a:ext>
            </a:extLst>
          </p:cNvPr>
          <p:cNvGrpSpPr/>
          <p:nvPr/>
        </p:nvGrpSpPr>
        <p:grpSpPr>
          <a:xfrm>
            <a:off x="7702773" y="3763883"/>
            <a:ext cx="224454" cy="717484"/>
            <a:chOff x="6178773" y="3763883"/>
            <a:chExt cx="224454" cy="717484"/>
          </a:xfrm>
        </p:grpSpPr>
        <p:pic>
          <p:nvPicPr>
            <p:cNvPr id="74" name="Picture 73">
              <a:extLst>
                <a:ext uri="{FF2B5EF4-FFF2-40B4-BE49-F238E27FC236}">
                  <a16:creationId xmlns:a16="http://schemas.microsoft.com/office/drawing/2014/main" id="{DCDE4426-EFFF-42D7-B6DB-AADC89B2572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78773" y="3763883"/>
              <a:ext cx="224454" cy="224454"/>
            </a:xfrm>
            <a:prstGeom prst="rect">
              <a:avLst/>
            </a:prstGeom>
          </p:spPr>
        </p:pic>
        <p:pic>
          <p:nvPicPr>
            <p:cNvPr id="75" name="Picture 74">
              <a:extLst>
                <a:ext uri="{FF2B5EF4-FFF2-40B4-BE49-F238E27FC236}">
                  <a16:creationId xmlns:a16="http://schemas.microsoft.com/office/drawing/2014/main" id="{C2F0B96A-9979-49E4-9451-5B2C542BD6C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78773" y="4010398"/>
              <a:ext cx="224454" cy="224454"/>
            </a:xfrm>
            <a:prstGeom prst="rect">
              <a:avLst/>
            </a:prstGeom>
          </p:spPr>
        </p:pic>
        <p:pic>
          <p:nvPicPr>
            <p:cNvPr id="76" name="Picture 75">
              <a:extLst>
                <a:ext uri="{FF2B5EF4-FFF2-40B4-BE49-F238E27FC236}">
                  <a16:creationId xmlns:a16="http://schemas.microsoft.com/office/drawing/2014/main" id="{66D6E7B1-C3AC-4ECD-B9EF-84C0D213B96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78773" y="4256913"/>
              <a:ext cx="224454" cy="224454"/>
            </a:xfrm>
            <a:prstGeom prst="rect">
              <a:avLst/>
            </a:prstGeom>
          </p:spPr>
        </p:pic>
      </p:grpSp>
      <p:grpSp>
        <p:nvGrpSpPr>
          <p:cNvPr id="78" name="Group 77">
            <a:extLst>
              <a:ext uri="{FF2B5EF4-FFF2-40B4-BE49-F238E27FC236}">
                <a16:creationId xmlns:a16="http://schemas.microsoft.com/office/drawing/2014/main" id="{CC6BC89B-D8BD-4F81-9902-8E3FF524E7E1}"/>
              </a:ext>
            </a:extLst>
          </p:cNvPr>
          <p:cNvGrpSpPr/>
          <p:nvPr/>
        </p:nvGrpSpPr>
        <p:grpSpPr>
          <a:xfrm>
            <a:off x="7702773" y="4503429"/>
            <a:ext cx="224454" cy="717481"/>
            <a:chOff x="6178773" y="4749943"/>
            <a:chExt cx="224454" cy="717481"/>
          </a:xfrm>
        </p:grpSpPr>
        <p:pic>
          <p:nvPicPr>
            <p:cNvPr id="79" name="Picture 78">
              <a:extLst>
                <a:ext uri="{FF2B5EF4-FFF2-40B4-BE49-F238E27FC236}">
                  <a16:creationId xmlns:a16="http://schemas.microsoft.com/office/drawing/2014/main" id="{DE27FD11-7AF8-4367-B424-D4E6C16F3A2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78773" y="4749943"/>
              <a:ext cx="224454" cy="224454"/>
            </a:xfrm>
            <a:prstGeom prst="rect">
              <a:avLst/>
            </a:prstGeom>
          </p:spPr>
        </p:pic>
        <p:pic>
          <p:nvPicPr>
            <p:cNvPr id="80" name="Picture 79">
              <a:extLst>
                <a:ext uri="{FF2B5EF4-FFF2-40B4-BE49-F238E27FC236}">
                  <a16:creationId xmlns:a16="http://schemas.microsoft.com/office/drawing/2014/main" id="{09F6D0DA-E614-4AAE-A4A9-33AFBA2CBC8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78773" y="4996458"/>
              <a:ext cx="224454" cy="224454"/>
            </a:xfrm>
            <a:prstGeom prst="rect">
              <a:avLst/>
            </a:prstGeom>
          </p:spPr>
        </p:pic>
        <p:pic>
          <p:nvPicPr>
            <p:cNvPr id="81" name="Picture 80">
              <a:extLst>
                <a:ext uri="{FF2B5EF4-FFF2-40B4-BE49-F238E27FC236}">
                  <a16:creationId xmlns:a16="http://schemas.microsoft.com/office/drawing/2014/main" id="{21B8F51E-756A-4BC2-AE90-0948E65C2F7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78773" y="5242970"/>
              <a:ext cx="224454" cy="224454"/>
            </a:xfrm>
            <a:prstGeom prst="rect">
              <a:avLst/>
            </a:prstGeom>
          </p:spPr>
        </p:pic>
      </p:grpSp>
      <p:grpSp>
        <p:nvGrpSpPr>
          <p:cNvPr id="82" name="Group 81">
            <a:extLst>
              <a:ext uri="{FF2B5EF4-FFF2-40B4-BE49-F238E27FC236}">
                <a16:creationId xmlns:a16="http://schemas.microsoft.com/office/drawing/2014/main" id="{5A39BE5E-71CD-491E-B439-52E45ADC15A2}"/>
              </a:ext>
            </a:extLst>
          </p:cNvPr>
          <p:cNvGrpSpPr/>
          <p:nvPr/>
        </p:nvGrpSpPr>
        <p:grpSpPr>
          <a:xfrm>
            <a:off x="7406160" y="3024338"/>
            <a:ext cx="224454" cy="717484"/>
            <a:chOff x="6178773" y="3024338"/>
            <a:chExt cx="224454" cy="717484"/>
          </a:xfrm>
        </p:grpSpPr>
        <p:pic>
          <p:nvPicPr>
            <p:cNvPr id="83" name="Picture 82">
              <a:extLst>
                <a:ext uri="{FF2B5EF4-FFF2-40B4-BE49-F238E27FC236}">
                  <a16:creationId xmlns:a16="http://schemas.microsoft.com/office/drawing/2014/main" id="{4A243F2D-479B-4AEA-9BBA-ECC9F33B688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78773" y="3024338"/>
              <a:ext cx="224454" cy="224454"/>
            </a:xfrm>
            <a:prstGeom prst="rect">
              <a:avLst/>
            </a:prstGeom>
          </p:spPr>
        </p:pic>
        <p:pic>
          <p:nvPicPr>
            <p:cNvPr id="84" name="Picture 83">
              <a:extLst>
                <a:ext uri="{FF2B5EF4-FFF2-40B4-BE49-F238E27FC236}">
                  <a16:creationId xmlns:a16="http://schemas.microsoft.com/office/drawing/2014/main" id="{20ABB2AA-5262-4676-AF9B-CEE787FD505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78773" y="3270853"/>
              <a:ext cx="224454" cy="224454"/>
            </a:xfrm>
            <a:prstGeom prst="rect">
              <a:avLst/>
            </a:prstGeom>
          </p:spPr>
        </p:pic>
        <p:pic>
          <p:nvPicPr>
            <p:cNvPr id="85" name="Picture 84">
              <a:extLst>
                <a:ext uri="{FF2B5EF4-FFF2-40B4-BE49-F238E27FC236}">
                  <a16:creationId xmlns:a16="http://schemas.microsoft.com/office/drawing/2014/main" id="{4333D8B6-D394-49B9-9A94-F31DCFD6762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78773" y="3517368"/>
              <a:ext cx="224454" cy="224454"/>
            </a:xfrm>
            <a:prstGeom prst="rect">
              <a:avLst/>
            </a:prstGeom>
          </p:spPr>
        </p:pic>
      </p:grpSp>
      <p:grpSp>
        <p:nvGrpSpPr>
          <p:cNvPr id="86" name="Group 85">
            <a:extLst>
              <a:ext uri="{FF2B5EF4-FFF2-40B4-BE49-F238E27FC236}">
                <a16:creationId xmlns:a16="http://schemas.microsoft.com/office/drawing/2014/main" id="{3F73EF08-F8A0-4E86-AF3B-CAAA89A335B2}"/>
              </a:ext>
            </a:extLst>
          </p:cNvPr>
          <p:cNvGrpSpPr/>
          <p:nvPr/>
        </p:nvGrpSpPr>
        <p:grpSpPr>
          <a:xfrm>
            <a:off x="8294990" y="3024338"/>
            <a:ext cx="224454" cy="717484"/>
            <a:chOff x="6178773" y="3024338"/>
            <a:chExt cx="224454" cy="717484"/>
          </a:xfrm>
        </p:grpSpPr>
        <p:pic>
          <p:nvPicPr>
            <p:cNvPr id="87" name="Picture 86">
              <a:extLst>
                <a:ext uri="{FF2B5EF4-FFF2-40B4-BE49-F238E27FC236}">
                  <a16:creationId xmlns:a16="http://schemas.microsoft.com/office/drawing/2014/main" id="{753E2DFC-6637-4C36-A51D-3F9773E0DE5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78773" y="3024338"/>
              <a:ext cx="224454" cy="224454"/>
            </a:xfrm>
            <a:prstGeom prst="rect">
              <a:avLst/>
            </a:prstGeom>
          </p:spPr>
        </p:pic>
        <p:pic>
          <p:nvPicPr>
            <p:cNvPr id="88" name="Picture 87">
              <a:extLst>
                <a:ext uri="{FF2B5EF4-FFF2-40B4-BE49-F238E27FC236}">
                  <a16:creationId xmlns:a16="http://schemas.microsoft.com/office/drawing/2014/main" id="{DF4F006E-D859-434C-9E56-83D338F09BE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78773" y="3270853"/>
              <a:ext cx="224454" cy="224454"/>
            </a:xfrm>
            <a:prstGeom prst="rect">
              <a:avLst/>
            </a:prstGeom>
          </p:spPr>
        </p:pic>
        <p:pic>
          <p:nvPicPr>
            <p:cNvPr id="89" name="Picture 88">
              <a:extLst>
                <a:ext uri="{FF2B5EF4-FFF2-40B4-BE49-F238E27FC236}">
                  <a16:creationId xmlns:a16="http://schemas.microsoft.com/office/drawing/2014/main" id="{6EF799A3-7FFE-4262-8581-3C2D0A9BE17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78773" y="3517368"/>
              <a:ext cx="224454" cy="224454"/>
            </a:xfrm>
            <a:prstGeom prst="rect">
              <a:avLst/>
            </a:prstGeom>
          </p:spPr>
        </p:pic>
      </p:grpSp>
      <p:pic>
        <p:nvPicPr>
          <p:cNvPr id="90" name="Picture 89" descr="A close up of a logo  Description automatically generated">
            <a:extLst>
              <a:ext uri="{FF2B5EF4-FFF2-40B4-BE49-F238E27FC236}">
                <a16:creationId xmlns:a16="http://schemas.microsoft.com/office/drawing/2014/main" id="{B38AA1B6-5C9F-442D-8B6D-52CFE81548D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674807" y="2994710"/>
            <a:ext cx="289297" cy="773121"/>
          </a:xfrm>
          <a:prstGeom prst="rect">
            <a:avLst/>
          </a:prstGeom>
        </p:spPr>
      </p:pic>
      <p:pic>
        <p:nvPicPr>
          <p:cNvPr id="91" name="Picture 90" descr="A close up of a logo  Description automatically generated">
            <a:extLst>
              <a:ext uri="{FF2B5EF4-FFF2-40B4-BE49-F238E27FC236}">
                <a16:creationId xmlns:a16="http://schemas.microsoft.com/office/drawing/2014/main" id="{37CC9236-62A9-4816-BFC0-19E0EB5E26E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68818" y="2998066"/>
            <a:ext cx="289297" cy="773120"/>
          </a:xfrm>
          <a:prstGeom prst="rect">
            <a:avLst/>
          </a:prstGeom>
        </p:spPr>
      </p:pic>
      <p:pic>
        <p:nvPicPr>
          <p:cNvPr id="92" name="Picture 91" descr="A close up of a logo  Description automatically generated">
            <a:extLst>
              <a:ext uri="{FF2B5EF4-FFF2-40B4-BE49-F238E27FC236}">
                <a16:creationId xmlns:a16="http://schemas.microsoft.com/office/drawing/2014/main" id="{9D1C9235-08F3-4057-A569-325944C5D8C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62445" y="2998066"/>
            <a:ext cx="289297" cy="773120"/>
          </a:xfrm>
          <a:prstGeom prst="rect">
            <a:avLst/>
          </a:prstGeom>
        </p:spPr>
      </p:pic>
      <p:sp>
        <p:nvSpPr>
          <p:cNvPr id="97" name="TextBox 96">
            <a:extLst>
              <a:ext uri="{FF2B5EF4-FFF2-40B4-BE49-F238E27FC236}">
                <a16:creationId xmlns:a16="http://schemas.microsoft.com/office/drawing/2014/main" id="{CFC8DE78-BF40-46A4-86EE-9A5BA3BF841B}"/>
              </a:ext>
            </a:extLst>
          </p:cNvPr>
          <p:cNvSpPr txBox="1"/>
          <p:nvPr/>
        </p:nvSpPr>
        <p:spPr bwMode="auto">
          <a:xfrm>
            <a:off x="7812814" y="2625016"/>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FF0000"/>
                </a:solidFill>
                <a:latin typeface="Myriad Pro" panose="020B0503030403020204" pitchFamily="34" charset="0"/>
                <a:ea typeface="Myriad Pro Semibold" charset="0"/>
                <a:cs typeface="Myriad Pro Semibold" charset="0"/>
              </a:rPr>
              <a:t>4</a:t>
            </a:r>
          </a:p>
        </p:txBody>
      </p:sp>
      <p:pic>
        <p:nvPicPr>
          <p:cNvPr id="99" name="Picture 98">
            <a:extLst>
              <a:ext uri="{FF2B5EF4-FFF2-40B4-BE49-F238E27FC236}">
                <a16:creationId xmlns:a16="http://schemas.microsoft.com/office/drawing/2014/main" id="{4702C321-DD18-48FD-BB89-43262B8A921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002987" y="3523522"/>
            <a:ext cx="224454" cy="224454"/>
          </a:xfrm>
          <a:prstGeom prst="rect">
            <a:avLst/>
          </a:prstGeom>
        </p:spPr>
      </p:pic>
      <p:pic>
        <p:nvPicPr>
          <p:cNvPr id="100" name="Picture 99">
            <a:extLst>
              <a:ext uri="{FF2B5EF4-FFF2-40B4-BE49-F238E27FC236}">
                <a16:creationId xmlns:a16="http://schemas.microsoft.com/office/drawing/2014/main" id="{B627EB9B-A70C-4622-820A-E64731BFA21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702773" y="5242970"/>
            <a:ext cx="224454" cy="224454"/>
          </a:xfrm>
          <a:prstGeom prst="rect">
            <a:avLst/>
          </a:prstGeom>
        </p:spPr>
      </p:pic>
      <p:sp>
        <p:nvSpPr>
          <p:cNvPr id="101" name="TextBox 100">
            <a:extLst>
              <a:ext uri="{FF2B5EF4-FFF2-40B4-BE49-F238E27FC236}">
                <a16:creationId xmlns:a16="http://schemas.microsoft.com/office/drawing/2014/main" id="{3ACA92F4-1322-4FE1-A7E1-95AE72593EFD}"/>
              </a:ext>
            </a:extLst>
          </p:cNvPr>
          <p:cNvSpPr txBox="1"/>
          <p:nvPr/>
        </p:nvSpPr>
        <p:spPr bwMode="auto">
          <a:xfrm>
            <a:off x="8419279" y="2625016"/>
            <a:ext cx="4828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FF0000"/>
                </a:solidFill>
                <a:latin typeface="Myriad Pro" panose="020B0503030403020204" pitchFamily="34" charset="0"/>
                <a:ea typeface="Myriad Pro Semibold" charset="0"/>
                <a:cs typeface="Myriad Pro Semibold" charset="0"/>
              </a:rPr>
              <a:t>r 1</a:t>
            </a:r>
          </a:p>
        </p:txBody>
      </p:sp>
      <p:pic>
        <p:nvPicPr>
          <p:cNvPr id="9" name="Image 8"/>
          <p:cNvPicPr>
            <a:picLocks noChangeAspect="1"/>
          </p:cNvPicPr>
          <p:nvPr/>
        </p:nvPicPr>
        <p:blipFill>
          <a:blip r:embed="rId9" cstate="print"/>
          <a:stretch>
            <a:fillRect/>
          </a:stretch>
        </p:blipFill>
        <p:spPr>
          <a:xfrm>
            <a:off x="3526272" y="2633409"/>
            <a:ext cx="1394820" cy="885600"/>
          </a:xfrm>
          <a:prstGeom prst="rect">
            <a:avLst/>
          </a:prstGeom>
        </p:spPr>
      </p:pic>
      <p:pic>
        <p:nvPicPr>
          <p:cNvPr id="10" name="Image 9"/>
          <p:cNvPicPr>
            <a:picLocks noChangeAspect="1"/>
          </p:cNvPicPr>
          <p:nvPr/>
        </p:nvPicPr>
        <p:blipFill>
          <a:blip r:embed="rId10" cstate="print"/>
          <a:stretch>
            <a:fillRect/>
          </a:stretch>
        </p:blipFill>
        <p:spPr>
          <a:xfrm>
            <a:off x="3526272" y="2633409"/>
            <a:ext cx="1394820" cy="885600"/>
          </a:xfrm>
          <a:prstGeom prst="rect">
            <a:avLst/>
          </a:prstGeom>
        </p:spPr>
      </p:pic>
      <p:sp>
        <p:nvSpPr>
          <p:cNvPr id="52" name="Rectangle 51">
            <a:extLst>
              <a:ext uri="{FF2B5EF4-FFF2-40B4-BE49-F238E27FC236}">
                <a16:creationId xmlns:a16="http://schemas.microsoft.com/office/drawing/2014/main" id="{17C50649-2849-4A14-BEEB-F2FCFD42948A}"/>
              </a:ext>
            </a:extLst>
          </p:cNvPr>
          <p:cNvSpPr/>
          <p:nvPr/>
        </p:nvSpPr>
        <p:spPr bwMode="auto">
          <a:xfrm>
            <a:off x="4282679" y="2669382"/>
            <a:ext cx="337467" cy="295275"/>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04" name="TextBox 103">
            <a:extLst>
              <a:ext uri="{FF2B5EF4-FFF2-40B4-BE49-F238E27FC236}">
                <a16:creationId xmlns:a16="http://schemas.microsoft.com/office/drawing/2014/main" id="{12D58984-E417-4104-B662-6EEFAA6E656D}"/>
              </a:ext>
            </a:extLst>
          </p:cNvPr>
          <p:cNvSpPr txBox="1"/>
          <p:nvPr/>
        </p:nvSpPr>
        <p:spPr bwMode="auto">
          <a:xfrm>
            <a:off x="6480811" y="1524945"/>
            <a:ext cx="893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24 r 1</a:t>
            </a:r>
          </a:p>
        </p:txBody>
      </p:sp>
      <p:grpSp>
        <p:nvGrpSpPr>
          <p:cNvPr id="77" name="Group 76">
            <a:extLst>
              <a:ext uri="{FF2B5EF4-FFF2-40B4-BE49-F238E27FC236}">
                <a16:creationId xmlns:a16="http://schemas.microsoft.com/office/drawing/2014/main" id="{F361D337-7CC5-4E10-B47A-431128C3683A}"/>
              </a:ext>
            </a:extLst>
          </p:cNvPr>
          <p:cNvGrpSpPr/>
          <p:nvPr/>
        </p:nvGrpSpPr>
        <p:grpSpPr>
          <a:xfrm>
            <a:off x="4820435" y="1515420"/>
            <a:ext cx="2551133" cy="461665"/>
            <a:chOff x="3293565" y="1515419"/>
            <a:chExt cx="2551133" cy="461665"/>
          </a:xfrm>
        </p:grpSpPr>
        <p:sp>
          <p:nvSpPr>
            <p:cNvPr id="94" name="TextBox 93">
              <a:extLst>
                <a:ext uri="{FF2B5EF4-FFF2-40B4-BE49-F238E27FC236}">
                  <a16:creationId xmlns:a16="http://schemas.microsoft.com/office/drawing/2014/main" id="{0A0F4D49-E55D-45FC-B72D-E74F44F5CC23}"/>
                </a:ext>
              </a:extLst>
            </p:cNvPr>
            <p:cNvSpPr txBox="1"/>
            <p:nvPr/>
          </p:nvSpPr>
          <p:spPr bwMode="auto">
            <a:xfrm>
              <a:off x="3293565" y="1524945"/>
              <a:ext cx="148790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73  ÷  3  =</a:t>
              </a:r>
              <a:endParaRPr lang="en-GB" sz="2200" dirty="0">
                <a:solidFill>
                  <a:srgbClr val="C00000"/>
                </a:solidFill>
                <a:latin typeface="Myriad Pro Semibold" charset="0"/>
                <a:ea typeface="Myriad Pro Semibold" charset="0"/>
                <a:cs typeface="Myriad Pro Semibold" charset="0"/>
              </a:endParaRPr>
            </a:p>
          </p:txBody>
        </p:sp>
        <p:sp>
          <p:nvSpPr>
            <p:cNvPr id="95" name="Rectangle 94">
              <a:extLst>
                <a:ext uri="{FF2B5EF4-FFF2-40B4-BE49-F238E27FC236}">
                  <a16:creationId xmlns:a16="http://schemas.microsoft.com/office/drawing/2014/main" id="{2C1BFB11-0CCE-4E74-AFAB-8E6D88BD7309}"/>
                </a:ext>
              </a:extLst>
            </p:cNvPr>
            <p:cNvSpPr/>
            <p:nvPr/>
          </p:nvSpPr>
          <p:spPr bwMode="auto">
            <a:xfrm>
              <a:off x="4962115" y="1515419"/>
              <a:ext cx="882583"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105" name="Group 104">
            <a:extLst>
              <a:ext uri="{FF2B5EF4-FFF2-40B4-BE49-F238E27FC236}">
                <a16:creationId xmlns:a16="http://schemas.microsoft.com/office/drawing/2014/main" id="{F53C69A9-B382-4247-ABCC-BE716CF891C3}"/>
              </a:ext>
            </a:extLst>
          </p:cNvPr>
          <p:cNvGrpSpPr/>
          <p:nvPr/>
        </p:nvGrpSpPr>
        <p:grpSpPr>
          <a:xfrm>
            <a:off x="3341811" y="2935965"/>
            <a:ext cx="1458860" cy="564329"/>
            <a:chOff x="3733049" y="5315443"/>
            <a:chExt cx="1458860" cy="564329"/>
          </a:xfrm>
        </p:grpSpPr>
        <p:grpSp>
          <p:nvGrpSpPr>
            <p:cNvPr id="106" name="Group 105">
              <a:extLst>
                <a:ext uri="{FF2B5EF4-FFF2-40B4-BE49-F238E27FC236}">
                  <a16:creationId xmlns:a16="http://schemas.microsoft.com/office/drawing/2014/main" id="{8883BB32-A453-41CD-9748-241FE9EEE368}"/>
                </a:ext>
              </a:extLst>
            </p:cNvPr>
            <p:cNvGrpSpPr/>
            <p:nvPr/>
          </p:nvGrpSpPr>
          <p:grpSpPr>
            <a:xfrm>
              <a:off x="4085070" y="5365750"/>
              <a:ext cx="1106839" cy="507156"/>
              <a:chOff x="4085070" y="5365750"/>
              <a:chExt cx="1106839" cy="507156"/>
            </a:xfrm>
            <a:solidFill>
              <a:schemeClr val="bg1"/>
            </a:solidFill>
          </p:grpSpPr>
          <p:sp>
            <p:nvSpPr>
              <p:cNvPr id="110" name="Rectangle 109">
                <a:extLst>
                  <a:ext uri="{FF2B5EF4-FFF2-40B4-BE49-F238E27FC236}">
                    <a16:creationId xmlns:a16="http://schemas.microsoft.com/office/drawing/2014/main" id="{1019331C-B4D4-460F-B9FE-859CC89F7804}"/>
                  </a:ext>
                </a:extLst>
              </p:cNvPr>
              <p:cNvSpPr/>
              <p:nvPr/>
            </p:nvSpPr>
            <p:spPr bwMode="auto">
              <a:xfrm>
                <a:off x="4085070" y="5365750"/>
                <a:ext cx="1106839" cy="52965"/>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11" name="Rectangle 110">
                <a:extLst>
                  <a:ext uri="{FF2B5EF4-FFF2-40B4-BE49-F238E27FC236}">
                    <a16:creationId xmlns:a16="http://schemas.microsoft.com/office/drawing/2014/main" id="{167F9563-3B64-42CA-A1AF-2FB1758D198E}"/>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107" name="Group 106">
              <a:extLst>
                <a:ext uri="{FF2B5EF4-FFF2-40B4-BE49-F238E27FC236}">
                  <a16:creationId xmlns:a16="http://schemas.microsoft.com/office/drawing/2014/main" id="{5BAF5D83-573C-4D86-904A-0AD9446E1884}"/>
                </a:ext>
              </a:extLst>
            </p:cNvPr>
            <p:cNvGrpSpPr/>
            <p:nvPr/>
          </p:nvGrpSpPr>
          <p:grpSpPr>
            <a:xfrm>
              <a:off x="3733049" y="5315443"/>
              <a:ext cx="1434410" cy="564329"/>
              <a:chOff x="3722832" y="5310208"/>
              <a:chExt cx="1434410" cy="564329"/>
            </a:xfrm>
          </p:grpSpPr>
          <p:cxnSp>
            <p:nvCxnSpPr>
              <p:cNvPr id="108" name="Straight Connector 107">
                <a:extLst>
                  <a:ext uri="{FF2B5EF4-FFF2-40B4-BE49-F238E27FC236}">
                    <a16:creationId xmlns:a16="http://schemas.microsoft.com/office/drawing/2014/main" id="{F49997AD-B697-4DB5-A50E-428FABBF1EAE}"/>
                  </a:ext>
                </a:extLst>
              </p:cNvPr>
              <p:cNvCxnSpPr/>
              <p:nvPr/>
            </p:nvCxnSpPr>
            <p:spPr bwMode="auto">
              <a:xfrm>
                <a:off x="4095242" y="5385595"/>
                <a:ext cx="1062000"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9" name="Arc 108">
                <a:extLst>
                  <a:ext uri="{FF2B5EF4-FFF2-40B4-BE49-F238E27FC236}">
                    <a16:creationId xmlns:a16="http://schemas.microsoft.com/office/drawing/2014/main" id="{D869EE8F-36ED-4FAF-9C0F-44ACC48F5985}"/>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nvGrpSpPr>
          <p:cNvPr id="119" name="Group 118">
            <a:extLst>
              <a:ext uri="{FF2B5EF4-FFF2-40B4-BE49-F238E27FC236}">
                <a16:creationId xmlns:a16="http://schemas.microsoft.com/office/drawing/2014/main" id="{5F2D9AFF-2C32-4844-BC23-43D9E12C9E3E}"/>
              </a:ext>
            </a:extLst>
          </p:cNvPr>
          <p:cNvGrpSpPr>
            <a:grpSpLocks noChangeAspect="1"/>
          </p:cNvGrpSpPr>
          <p:nvPr/>
        </p:nvGrpSpPr>
        <p:grpSpPr>
          <a:xfrm>
            <a:off x="6037624" y="2903273"/>
            <a:ext cx="2748231" cy="578710"/>
            <a:chOff x="3733049" y="5315443"/>
            <a:chExt cx="2710626" cy="570792"/>
          </a:xfrm>
        </p:grpSpPr>
        <p:grpSp>
          <p:nvGrpSpPr>
            <p:cNvPr id="120" name="Group 119">
              <a:extLst>
                <a:ext uri="{FF2B5EF4-FFF2-40B4-BE49-F238E27FC236}">
                  <a16:creationId xmlns:a16="http://schemas.microsoft.com/office/drawing/2014/main" id="{5CCE7237-7691-49F0-A969-C1EBE1FAE9A6}"/>
                </a:ext>
              </a:extLst>
            </p:cNvPr>
            <p:cNvGrpSpPr/>
            <p:nvPr/>
          </p:nvGrpSpPr>
          <p:grpSpPr>
            <a:xfrm>
              <a:off x="4085069" y="5354684"/>
              <a:ext cx="2358605" cy="531551"/>
              <a:chOff x="4085069" y="5354684"/>
              <a:chExt cx="2358605" cy="531551"/>
            </a:xfrm>
            <a:solidFill>
              <a:schemeClr val="bg1"/>
            </a:solidFill>
          </p:grpSpPr>
          <p:sp>
            <p:nvSpPr>
              <p:cNvPr id="124" name="Rectangle 123">
                <a:extLst>
                  <a:ext uri="{FF2B5EF4-FFF2-40B4-BE49-F238E27FC236}">
                    <a16:creationId xmlns:a16="http://schemas.microsoft.com/office/drawing/2014/main" id="{564FE2BB-AEE4-483F-852C-9EE5E48C2F8B}"/>
                  </a:ext>
                </a:extLst>
              </p:cNvPr>
              <p:cNvSpPr/>
              <p:nvPr/>
            </p:nvSpPr>
            <p:spPr bwMode="auto">
              <a:xfrm>
                <a:off x="4085069" y="5354684"/>
                <a:ext cx="2358605" cy="52438"/>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25" name="Rectangle 124">
                <a:extLst>
                  <a:ext uri="{FF2B5EF4-FFF2-40B4-BE49-F238E27FC236}">
                    <a16:creationId xmlns:a16="http://schemas.microsoft.com/office/drawing/2014/main" id="{7BD726BB-8B48-4A35-B70E-80637D14E2F5}"/>
                  </a:ext>
                </a:extLst>
              </p:cNvPr>
              <p:cNvSpPr/>
              <p:nvPr/>
            </p:nvSpPr>
            <p:spPr bwMode="auto">
              <a:xfrm rot="5400000">
                <a:off x="3875409"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121" name="Group 120">
              <a:extLst>
                <a:ext uri="{FF2B5EF4-FFF2-40B4-BE49-F238E27FC236}">
                  <a16:creationId xmlns:a16="http://schemas.microsoft.com/office/drawing/2014/main" id="{C6E94E78-DFBB-4D70-9D6C-17A2729AB26D}"/>
                </a:ext>
              </a:extLst>
            </p:cNvPr>
            <p:cNvGrpSpPr/>
            <p:nvPr/>
          </p:nvGrpSpPr>
          <p:grpSpPr>
            <a:xfrm>
              <a:off x="3733049" y="5315443"/>
              <a:ext cx="2710626" cy="564329"/>
              <a:chOff x="3722832" y="5310208"/>
              <a:chExt cx="2710626" cy="564329"/>
            </a:xfrm>
          </p:grpSpPr>
          <p:cxnSp>
            <p:nvCxnSpPr>
              <p:cNvPr id="122" name="Straight Connector 121">
                <a:extLst>
                  <a:ext uri="{FF2B5EF4-FFF2-40B4-BE49-F238E27FC236}">
                    <a16:creationId xmlns:a16="http://schemas.microsoft.com/office/drawing/2014/main" id="{E73E5212-F5B6-4C16-8115-23298B9E0C95}"/>
                  </a:ext>
                </a:extLst>
              </p:cNvPr>
              <p:cNvCxnSpPr/>
              <p:nvPr/>
            </p:nvCxnSpPr>
            <p:spPr bwMode="auto">
              <a:xfrm>
                <a:off x="4095241" y="5385595"/>
                <a:ext cx="2338217"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23" name="Arc 122">
                <a:extLst>
                  <a:ext uri="{FF2B5EF4-FFF2-40B4-BE49-F238E27FC236}">
                    <a16:creationId xmlns:a16="http://schemas.microsoft.com/office/drawing/2014/main" id="{A3DB43C2-47DA-4027-9819-8F5CD3765AA2}"/>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Tree>
    <p:extLst>
      <p:ext uri="{BB962C8B-B14F-4D97-AF65-F5344CB8AC3E}">
        <p14:creationId xmlns:p14="http://schemas.microsoft.com/office/powerpoint/2010/main" val="659049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96"/>
                                        </p:tgtEl>
                                      </p:cBhvr>
                                    </p:animEffect>
                                    <p:set>
                                      <p:cBhvr>
                                        <p:cTn id="7" dur="1" fill="hold">
                                          <p:stCondLst>
                                            <p:cond delay="499"/>
                                          </p:stCondLst>
                                        </p:cTn>
                                        <p:tgtEl>
                                          <p:spTgt spid="96"/>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fade">
                                      <p:cBhvr>
                                        <p:cTn id="11" dur="500"/>
                                        <p:tgtEl>
                                          <p:spTgt spid="4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xit" presetSubtype="0" fill="hold" nodeType="withEffect">
                                  <p:stCondLst>
                                    <p:cond delay="0"/>
                                  </p:stCondLst>
                                  <p:childTnLst>
                                    <p:animEffect transition="out" filter="fade">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childTnLst>
                          </p:cTn>
                        </p:par>
                        <p:par>
                          <p:cTn id="20" fill="hold">
                            <p:stCondLst>
                              <p:cond delay="500"/>
                            </p:stCondLst>
                            <p:childTnLst>
                              <p:par>
                                <p:cTn id="21" presetID="35" presetClass="path" presetSubtype="0" accel="50000" fill="hold" nodeType="afterEffect">
                                  <p:stCondLst>
                                    <p:cond delay="0"/>
                                  </p:stCondLst>
                                  <p:childTnLst>
                                    <p:animMotion origin="layout" path="M 4.375E-6 2.96296E-6 L -0.02553 -0.00047 " pathEditMode="relative" rAng="0" ptsTypes="AA">
                                      <p:cBhvr>
                                        <p:cTn id="22" dur="1000" fill="hold"/>
                                        <p:tgtEl>
                                          <p:spTgt spid="69"/>
                                        </p:tgtEl>
                                        <p:attrNameLst>
                                          <p:attrName>ppt_x</p:attrName>
                                          <p:attrName>ppt_y</p:attrName>
                                        </p:attrNameLst>
                                      </p:cBhvr>
                                      <p:rCtr x="-1276" y="-23"/>
                                    </p:animMotion>
                                  </p:childTnLst>
                                </p:cTn>
                              </p:par>
                            </p:childTnLst>
                          </p:cTn>
                        </p:par>
                        <p:par>
                          <p:cTn id="23" fill="hold">
                            <p:stCondLst>
                              <p:cond delay="1500"/>
                            </p:stCondLst>
                            <p:childTnLst>
                              <p:par>
                                <p:cTn id="24" presetID="1" presetClass="exit" presetSubtype="0" fill="hold" nodeType="afterEffect">
                                  <p:stCondLst>
                                    <p:cond delay="0"/>
                                  </p:stCondLst>
                                  <p:childTnLst>
                                    <p:set>
                                      <p:cBhvr>
                                        <p:cTn id="25" dur="1" fill="hold">
                                          <p:stCondLst>
                                            <p:cond delay="0"/>
                                          </p:stCondLst>
                                        </p:cTn>
                                        <p:tgtEl>
                                          <p:spTgt spid="69"/>
                                        </p:tgtEl>
                                        <p:attrNameLst>
                                          <p:attrName>style.visibility</p:attrName>
                                        </p:attrNameLst>
                                      </p:cBhvr>
                                      <p:to>
                                        <p:strVal val="hidden"/>
                                      </p:to>
                                    </p:set>
                                  </p:childTnLst>
                                </p:cTn>
                              </p:par>
                              <p:par>
                                <p:cTn id="26" presetID="1" presetClass="entr" presetSubtype="0" fill="hold" nodeType="withEffect">
                                  <p:stCondLst>
                                    <p:cond delay="0"/>
                                  </p:stCondLst>
                                  <p:childTnLst>
                                    <p:set>
                                      <p:cBhvr>
                                        <p:cTn id="27" dur="1" fill="hold">
                                          <p:stCondLst>
                                            <p:cond delay="0"/>
                                          </p:stCondLst>
                                        </p:cTn>
                                        <p:tgtEl>
                                          <p:spTgt spid="82"/>
                                        </p:tgtEl>
                                        <p:attrNameLst>
                                          <p:attrName>style.visibility</p:attrName>
                                        </p:attrNameLst>
                                      </p:cBhvr>
                                      <p:to>
                                        <p:strVal val="visible"/>
                                      </p:to>
                                    </p:set>
                                  </p:childTnLst>
                                </p:cTn>
                              </p:par>
                            </p:childTnLst>
                          </p:cTn>
                        </p:par>
                        <p:par>
                          <p:cTn id="28" fill="hold">
                            <p:stCondLst>
                              <p:cond delay="1500"/>
                            </p:stCondLst>
                            <p:childTnLst>
                              <p:par>
                                <p:cTn id="29" presetID="10" presetClass="entr" presetSubtype="0"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fade">
                                      <p:cBhvr>
                                        <p:cTn id="31" dur="500"/>
                                        <p:tgtEl>
                                          <p:spTgt spid="45"/>
                                        </p:tgtEl>
                                      </p:cBhvr>
                                    </p:animEffect>
                                  </p:childTnLst>
                                </p:cTn>
                              </p:par>
                            </p:childTnLst>
                          </p:cTn>
                        </p:par>
                        <p:par>
                          <p:cTn id="32" fill="hold">
                            <p:stCondLst>
                              <p:cond delay="2000"/>
                            </p:stCondLst>
                            <p:childTnLst>
                              <p:par>
                                <p:cTn id="33" presetID="64" presetClass="path" presetSubtype="0" accel="50000" fill="hold" nodeType="afterEffect">
                                  <p:stCondLst>
                                    <p:cond delay="0"/>
                                  </p:stCondLst>
                                  <p:childTnLst>
                                    <p:animMotion origin="layout" path="M -8.33333E-7 2.59259E-6 L 0.00017 -0.10787 " pathEditMode="relative" rAng="0" ptsTypes="AA">
                                      <p:cBhvr>
                                        <p:cTn id="34" dur="1000" fill="hold"/>
                                        <p:tgtEl>
                                          <p:spTgt spid="73"/>
                                        </p:tgtEl>
                                        <p:attrNameLst>
                                          <p:attrName>ppt_x</p:attrName>
                                          <p:attrName>ppt_y</p:attrName>
                                        </p:attrNameLst>
                                      </p:cBhvr>
                                      <p:rCtr x="0" y="-5394"/>
                                    </p:animMotion>
                                  </p:childTnLst>
                                </p:cTn>
                              </p:par>
                            </p:childTnLst>
                          </p:cTn>
                        </p:par>
                        <p:par>
                          <p:cTn id="35" fill="hold">
                            <p:stCondLst>
                              <p:cond delay="3000"/>
                            </p:stCondLst>
                            <p:childTnLst>
                              <p:par>
                                <p:cTn id="36" presetID="1" presetClass="exit" presetSubtype="0" fill="hold" nodeType="afterEffect">
                                  <p:stCondLst>
                                    <p:cond delay="0"/>
                                  </p:stCondLst>
                                  <p:childTnLst>
                                    <p:set>
                                      <p:cBhvr>
                                        <p:cTn id="37" dur="1" fill="hold">
                                          <p:stCondLst>
                                            <p:cond delay="0"/>
                                          </p:stCondLst>
                                        </p:cTn>
                                        <p:tgtEl>
                                          <p:spTgt spid="73"/>
                                        </p:tgtEl>
                                        <p:attrNameLst>
                                          <p:attrName>style.visibility</p:attrName>
                                        </p:attrNameLst>
                                      </p:cBhvr>
                                      <p:to>
                                        <p:strVal val="hidden"/>
                                      </p:to>
                                    </p:set>
                                  </p:childTnLst>
                                </p:cTn>
                              </p:par>
                              <p:par>
                                <p:cTn id="38" presetID="1" presetClass="entr" presetSubtype="0" fill="hold" nodeType="withEffect">
                                  <p:stCondLst>
                                    <p:cond delay="0"/>
                                  </p:stCondLst>
                                  <p:childTnLst>
                                    <p:set>
                                      <p:cBhvr>
                                        <p:cTn id="39" dur="1" fill="hold">
                                          <p:stCondLst>
                                            <p:cond delay="0"/>
                                          </p:stCondLst>
                                        </p:cTn>
                                        <p:tgtEl>
                                          <p:spTgt spid="65"/>
                                        </p:tgtEl>
                                        <p:attrNameLst>
                                          <p:attrName>style.visibility</p:attrName>
                                        </p:attrNameLst>
                                      </p:cBhvr>
                                      <p:to>
                                        <p:strVal val="visible"/>
                                      </p:to>
                                    </p:set>
                                  </p:childTnLst>
                                </p:cTn>
                              </p:par>
                            </p:childTnLst>
                          </p:cTn>
                        </p:par>
                        <p:par>
                          <p:cTn id="40" fill="hold">
                            <p:stCondLst>
                              <p:cond delay="3000"/>
                            </p:stCondLst>
                            <p:childTnLst>
                              <p:par>
                                <p:cTn id="41" presetID="10" presetClass="entr" presetSubtype="0" fill="hold" nodeType="afterEffect">
                                  <p:stCondLst>
                                    <p:cond delay="0"/>
                                  </p:stCondLst>
                                  <p:childTnLst>
                                    <p:set>
                                      <p:cBhvr>
                                        <p:cTn id="42" dur="1" fill="hold">
                                          <p:stCondLst>
                                            <p:cond delay="0"/>
                                          </p:stCondLst>
                                        </p:cTn>
                                        <p:tgtEl>
                                          <p:spTgt spid="90"/>
                                        </p:tgtEl>
                                        <p:attrNameLst>
                                          <p:attrName>style.visibility</p:attrName>
                                        </p:attrNameLst>
                                      </p:cBhvr>
                                      <p:to>
                                        <p:strVal val="visible"/>
                                      </p:to>
                                    </p:set>
                                    <p:animEffect transition="in" filter="fade">
                                      <p:cBhvr>
                                        <p:cTn id="43" dur="500"/>
                                        <p:tgtEl>
                                          <p:spTgt spid="90"/>
                                        </p:tgtEl>
                                      </p:cBhvr>
                                    </p:animEffect>
                                  </p:childTnLst>
                                </p:cTn>
                              </p:par>
                            </p:childTnLst>
                          </p:cTn>
                        </p:par>
                        <p:par>
                          <p:cTn id="44" fill="hold">
                            <p:stCondLst>
                              <p:cond delay="3500"/>
                            </p:stCondLst>
                            <p:childTnLst>
                              <p:par>
                                <p:cTn id="45" presetID="10" presetClass="entr" presetSubtype="0" fill="hold" nodeType="afterEffect">
                                  <p:stCondLst>
                                    <p:cond delay="0"/>
                                  </p:stCondLst>
                                  <p:childTnLst>
                                    <p:set>
                                      <p:cBhvr>
                                        <p:cTn id="46" dur="1" fill="hold">
                                          <p:stCondLst>
                                            <p:cond delay="0"/>
                                          </p:stCondLst>
                                        </p:cTn>
                                        <p:tgtEl>
                                          <p:spTgt spid="91"/>
                                        </p:tgtEl>
                                        <p:attrNameLst>
                                          <p:attrName>style.visibility</p:attrName>
                                        </p:attrNameLst>
                                      </p:cBhvr>
                                      <p:to>
                                        <p:strVal val="visible"/>
                                      </p:to>
                                    </p:set>
                                    <p:animEffect transition="in" filter="fade">
                                      <p:cBhvr>
                                        <p:cTn id="47" dur="500"/>
                                        <p:tgtEl>
                                          <p:spTgt spid="91"/>
                                        </p:tgtEl>
                                      </p:cBhvr>
                                    </p:animEffect>
                                  </p:childTnLst>
                                </p:cTn>
                              </p:par>
                            </p:childTnLst>
                          </p:cTn>
                        </p:par>
                        <p:par>
                          <p:cTn id="48" fill="hold">
                            <p:stCondLst>
                              <p:cond delay="4000"/>
                            </p:stCondLst>
                            <p:childTnLst>
                              <p:par>
                                <p:cTn id="49" presetID="64" presetClass="path" presetSubtype="0" accel="50000" fill="hold" nodeType="afterEffect">
                                  <p:stCondLst>
                                    <p:cond delay="0"/>
                                  </p:stCondLst>
                                  <p:childTnLst>
                                    <p:animMotion origin="layout" path="M 4.375E-6 2.22222E-6 L 0.04947 -0.21621 " pathEditMode="relative" rAng="0" ptsTypes="AA">
                                      <p:cBhvr>
                                        <p:cTn id="50" dur="1000" fill="hold"/>
                                        <p:tgtEl>
                                          <p:spTgt spid="78"/>
                                        </p:tgtEl>
                                        <p:attrNameLst>
                                          <p:attrName>ppt_x</p:attrName>
                                          <p:attrName>ppt_y</p:attrName>
                                        </p:attrNameLst>
                                      </p:cBhvr>
                                      <p:rCtr x="2474" y="-10810"/>
                                    </p:animMotion>
                                  </p:childTnLst>
                                </p:cTn>
                              </p:par>
                            </p:childTnLst>
                          </p:cTn>
                        </p:par>
                        <p:par>
                          <p:cTn id="51" fill="hold">
                            <p:stCondLst>
                              <p:cond delay="5000"/>
                            </p:stCondLst>
                            <p:childTnLst>
                              <p:par>
                                <p:cTn id="52" presetID="1" presetClass="exit" presetSubtype="0" fill="hold" nodeType="afterEffect">
                                  <p:stCondLst>
                                    <p:cond delay="0"/>
                                  </p:stCondLst>
                                  <p:childTnLst>
                                    <p:set>
                                      <p:cBhvr>
                                        <p:cTn id="53" dur="1" fill="hold">
                                          <p:stCondLst>
                                            <p:cond delay="0"/>
                                          </p:stCondLst>
                                        </p:cTn>
                                        <p:tgtEl>
                                          <p:spTgt spid="78"/>
                                        </p:tgtEl>
                                        <p:attrNameLst>
                                          <p:attrName>style.visibility</p:attrName>
                                        </p:attrNameLst>
                                      </p:cBhvr>
                                      <p:to>
                                        <p:strVal val="hidden"/>
                                      </p:to>
                                    </p:set>
                                  </p:childTnLst>
                                </p:cTn>
                              </p:par>
                              <p:par>
                                <p:cTn id="54" presetID="1" presetClass="entr" presetSubtype="0" fill="hold" nodeType="withEffect">
                                  <p:stCondLst>
                                    <p:cond delay="0"/>
                                  </p:stCondLst>
                                  <p:childTnLst>
                                    <p:set>
                                      <p:cBhvr>
                                        <p:cTn id="55" dur="1" fill="hold">
                                          <p:stCondLst>
                                            <p:cond delay="0"/>
                                          </p:stCondLst>
                                        </p:cTn>
                                        <p:tgtEl>
                                          <p:spTgt spid="86"/>
                                        </p:tgtEl>
                                        <p:attrNameLst>
                                          <p:attrName>style.visibility</p:attrName>
                                        </p:attrNameLst>
                                      </p:cBhvr>
                                      <p:to>
                                        <p:strVal val="visible"/>
                                      </p:to>
                                    </p:set>
                                  </p:childTnLst>
                                </p:cTn>
                              </p:par>
                            </p:childTnLst>
                          </p:cTn>
                        </p:par>
                        <p:par>
                          <p:cTn id="56" fill="hold">
                            <p:stCondLst>
                              <p:cond delay="5000"/>
                            </p:stCondLst>
                            <p:childTnLst>
                              <p:par>
                                <p:cTn id="57" presetID="10" presetClass="entr" presetSubtype="0" fill="hold" nodeType="afterEffect">
                                  <p:stCondLst>
                                    <p:cond delay="0"/>
                                  </p:stCondLst>
                                  <p:childTnLst>
                                    <p:set>
                                      <p:cBhvr>
                                        <p:cTn id="58" dur="1" fill="hold">
                                          <p:stCondLst>
                                            <p:cond delay="0"/>
                                          </p:stCondLst>
                                        </p:cTn>
                                        <p:tgtEl>
                                          <p:spTgt spid="92"/>
                                        </p:tgtEl>
                                        <p:attrNameLst>
                                          <p:attrName>style.visibility</p:attrName>
                                        </p:attrNameLst>
                                      </p:cBhvr>
                                      <p:to>
                                        <p:strVal val="visible"/>
                                      </p:to>
                                    </p:set>
                                    <p:animEffect transition="in" filter="fade">
                                      <p:cBhvr>
                                        <p:cTn id="59" dur="500"/>
                                        <p:tgtEl>
                                          <p:spTgt spid="92"/>
                                        </p:tgtEl>
                                      </p:cBhvr>
                                    </p:animEffect>
                                  </p:childTnLst>
                                </p:cTn>
                              </p:par>
                            </p:childTnLst>
                          </p:cTn>
                        </p:par>
                        <p:par>
                          <p:cTn id="60" fill="hold">
                            <p:stCondLst>
                              <p:cond delay="5500"/>
                            </p:stCondLst>
                            <p:childTnLst>
                              <p:par>
                                <p:cTn id="61" presetID="64" presetClass="path" presetSubtype="0" accel="50000" fill="hold" nodeType="afterEffect">
                                  <p:stCondLst>
                                    <p:cond delay="0"/>
                                  </p:stCondLst>
                                  <p:childTnLst>
                                    <p:animMotion origin="layout" path="M 4.375E-6 2.96296E-6 L 0.07513 -0.32431 " pathEditMode="relative" rAng="0" ptsTypes="AA">
                                      <p:cBhvr>
                                        <p:cTn id="62" dur="1000" fill="hold"/>
                                        <p:tgtEl>
                                          <p:spTgt spid="100"/>
                                        </p:tgtEl>
                                        <p:attrNameLst>
                                          <p:attrName>ppt_x</p:attrName>
                                          <p:attrName>ppt_y</p:attrName>
                                        </p:attrNameLst>
                                      </p:cBhvr>
                                      <p:rCtr x="3750" y="-16227"/>
                                    </p:animMotion>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97"/>
                                        </p:tgtEl>
                                        <p:attrNameLst>
                                          <p:attrName>style.visibility</p:attrName>
                                        </p:attrNameLst>
                                      </p:cBhvr>
                                      <p:to>
                                        <p:strVal val="visible"/>
                                      </p:to>
                                    </p:set>
                                    <p:animEffect transition="in" filter="fade">
                                      <p:cBhvr>
                                        <p:cTn id="67" dur="500"/>
                                        <p:tgtEl>
                                          <p:spTgt spid="97"/>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01"/>
                                        </p:tgtEl>
                                        <p:attrNameLst>
                                          <p:attrName>style.visibility</p:attrName>
                                        </p:attrNameLst>
                                      </p:cBhvr>
                                      <p:to>
                                        <p:strVal val="visible"/>
                                      </p:to>
                                    </p:set>
                                    <p:animEffect transition="in" filter="fade">
                                      <p:cBhvr>
                                        <p:cTn id="70" dur="500"/>
                                        <p:tgtEl>
                                          <p:spTgt spid="101"/>
                                        </p:tgtEl>
                                      </p:cBhvr>
                                    </p:animEffect>
                                  </p:childTnLst>
                                </p:cTn>
                              </p:par>
                              <p:par>
                                <p:cTn id="71" presetID="10" presetClass="entr" presetSubtype="0" fill="hold"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fade">
                                      <p:cBhvr>
                                        <p:cTn id="73" dur="500"/>
                                        <p:tgtEl>
                                          <p:spTgt spid="10"/>
                                        </p:tgtEl>
                                      </p:cBhvr>
                                    </p:animEffect>
                                  </p:childTnLst>
                                </p:cTn>
                              </p:par>
                              <p:par>
                                <p:cTn id="74" presetID="10" presetClass="exit" presetSubtype="0" fill="hold" nodeType="withEffect">
                                  <p:stCondLst>
                                    <p:cond delay="0"/>
                                  </p:stCondLst>
                                  <p:childTnLst>
                                    <p:animEffect transition="out" filter="fade">
                                      <p:cBhvr>
                                        <p:cTn id="75" dur="500"/>
                                        <p:tgtEl>
                                          <p:spTgt spid="9"/>
                                        </p:tgtEl>
                                      </p:cBhvr>
                                    </p:animEffect>
                                    <p:set>
                                      <p:cBhvr>
                                        <p:cTn id="76" dur="1" fill="hold">
                                          <p:stCondLst>
                                            <p:cond delay="499"/>
                                          </p:stCondLst>
                                        </p:cTn>
                                        <p:tgtEl>
                                          <p:spTgt spid="9"/>
                                        </p:tgtEl>
                                        <p:attrNameLst>
                                          <p:attrName>style.visibility</p:attrName>
                                        </p:attrNameLst>
                                      </p:cBhvr>
                                      <p:to>
                                        <p:strVal val="hidden"/>
                                      </p:to>
                                    </p:set>
                                  </p:childTnLst>
                                </p:cTn>
                              </p:par>
                              <p:par>
                                <p:cTn id="77" presetID="10" presetClass="exit" presetSubtype="0" fill="hold" grpId="0" nodeType="withEffect">
                                  <p:stCondLst>
                                    <p:cond delay="0"/>
                                  </p:stCondLst>
                                  <p:childTnLst>
                                    <p:animEffect transition="out" filter="fade">
                                      <p:cBhvr>
                                        <p:cTn id="78" dur="500"/>
                                        <p:tgtEl>
                                          <p:spTgt spid="52"/>
                                        </p:tgtEl>
                                      </p:cBhvr>
                                    </p:animEffect>
                                    <p:set>
                                      <p:cBhvr>
                                        <p:cTn id="79" dur="1" fill="hold">
                                          <p:stCondLst>
                                            <p:cond delay="499"/>
                                          </p:stCondLst>
                                        </p:cTn>
                                        <p:tgtEl>
                                          <p:spTgt spid="52"/>
                                        </p:tgtEl>
                                        <p:attrNameLst>
                                          <p:attrName>style.visibility</p:attrName>
                                        </p:attrNameLst>
                                      </p:cBhvr>
                                      <p:to>
                                        <p:strVal val="hidden"/>
                                      </p:to>
                                    </p:se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grpId="0" nodeType="clickEffect">
                                  <p:stCondLst>
                                    <p:cond delay="0"/>
                                  </p:stCondLst>
                                  <p:childTnLst>
                                    <p:set>
                                      <p:cBhvr>
                                        <p:cTn id="83" dur="1" fill="hold">
                                          <p:stCondLst>
                                            <p:cond delay="0"/>
                                          </p:stCondLst>
                                        </p:cTn>
                                        <p:tgtEl>
                                          <p:spTgt spid="64"/>
                                        </p:tgtEl>
                                        <p:attrNameLst>
                                          <p:attrName>style.visibility</p:attrName>
                                        </p:attrNameLst>
                                      </p:cBhvr>
                                      <p:to>
                                        <p:strVal val="visible"/>
                                      </p:to>
                                    </p:set>
                                    <p:animEffect transition="in" filter="fade">
                                      <p:cBhvr>
                                        <p:cTn id="84" dur="500"/>
                                        <p:tgtEl>
                                          <p:spTgt spid="64"/>
                                        </p:tgtEl>
                                      </p:cBhvr>
                                    </p:animEffec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grpId="0" nodeType="clickEffect">
                                  <p:stCondLst>
                                    <p:cond delay="0"/>
                                  </p:stCondLst>
                                  <p:childTnLst>
                                    <p:set>
                                      <p:cBhvr>
                                        <p:cTn id="88" dur="1" fill="hold">
                                          <p:stCondLst>
                                            <p:cond delay="0"/>
                                          </p:stCondLst>
                                        </p:cTn>
                                        <p:tgtEl>
                                          <p:spTgt spid="104"/>
                                        </p:tgtEl>
                                        <p:attrNameLst>
                                          <p:attrName>style.visibility</p:attrName>
                                        </p:attrNameLst>
                                      </p:cBhvr>
                                      <p:to>
                                        <p:strVal val="visible"/>
                                      </p:to>
                                    </p:set>
                                    <p:animEffect transition="in" filter="fade">
                                      <p:cBhvr>
                                        <p:cTn id="89" dur="5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p:bldP spid="47" grpId="0"/>
      <p:bldP spid="64" grpId="0"/>
      <p:bldP spid="97" grpId="0"/>
      <p:bldP spid="101" grpId="0"/>
      <p:bldP spid="52" grpId="0" animBg="1"/>
      <p:bldP spid="10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77738B8-D608-497A-A13B-9F89432D119B}"/>
              </a:ext>
            </a:extLst>
          </p:cNvPr>
          <p:cNvSpPr>
            <a:spLocks noGrp="1"/>
          </p:cNvSpPr>
          <p:nvPr>
            <p:ph type="ftr" sz="quarter" idx="11"/>
          </p:nvPr>
        </p:nvSpPr>
        <p:spPr/>
        <p:txBody>
          <a:bodyPr/>
          <a:lstStyle/>
          <a:p>
            <a:pPr>
              <a:defRPr/>
            </a:pPr>
            <a:r>
              <a:rPr lang="en-GB" dirty="0"/>
              <a:t>Curriculum Prioritisation for Primary Maths</a:t>
            </a:r>
          </a:p>
        </p:txBody>
      </p:sp>
      <p:sp>
        <p:nvSpPr>
          <p:cNvPr id="6" name="Content Placeholder 10">
            <a:extLst>
              <a:ext uri="{FF2B5EF4-FFF2-40B4-BE49-F238E27FC236}">
                <a16:creationId xmlns:a16="http://schemas.microsoft.com/office/drawing/2014/main" id="{6B3DC813-0F66-4EE3-8EA3-390547BADAA4}"/>
              </a:ext>
            </a:extLst>
          </p:cNvPr>
          <p:cNvSpPr txBox="1">
            <a:spLocks/>
          </p:cNvSpPr>
          <p:nvPr/>
        </p:nvSpPr>
        <p:spPr>
          <a:xfrm>
            <a:off x="594008" y="3429000"/>
            <a:ext cx="11140162" cy="695052"/>
          </a:xfrm>
          <a:prstGeom prst="rect">
            <a:avLst/>
          </a:prstGeom>
        </p:spPr>
        <p:txBody>
          <a:bodyPr/>
          <a:lstStyle>
            <a:lvl1pPr marL="257168" indent="-257168" algn="l" rtl="0" eaLnBrk="0" fontAlgn="base" hangingPunct="0">
              <a:spcBef>
                <a:spcPct val="20000"/>
              </a:spcBef>
              <a:spcAft>
                <a:spcPct val="0"/>
              </a:spcAft>
              <a:buClr>
                <a:schemeClr val="tx2"/>
              </a:buClr>
              <a:buFont typeface="Arial" panose="020B0604020202020204" pitchFamily="34" charset="0"/>
              <a:defRPr sz="2400">
                <a:solidFill>
                  <a:srgbClr val="585858"/>
                </a:solidFill>
                <a:latin typeface="+mn-lt"/>
                <a:ea typeface="+mn-ea"/>
                <a:cs typeface="+mn-cs"/>
              </a:defRPr>
            </a:lvl1pPr>
            <a:lvl2pPr marL="557199" indent="-214308" algn="l" rtl="0" eaLnBrk="0" fontAlgn="base" hangingPunct="0">
              <a:spcBef>
                <a:spcPct val="20000"/>
              </a:spcBef>
              <a:spcAft>
                <a:spcPct val="0"/>
              </a:spcAft>
              <a:buClr>
                <a:srgbClr val="00628C"/>
              </a:buClr>
              <a:buFont typeface="Arial" panose="020B0604020202020204" pitchFamily="34" charset="0"/>
              <a:buChar char="●"/>
              <a:defRPr sz="2100">
                <a:solidFill>
                  <a:srgbClr val="585858"/>
                </a:solidFill>
                <a:latin typeface="+mn-lt"/>
              </a:defRPr>
            </a:lvl2pPr>
            <a:lvl3pPr marL="857228" indent="-171446" algn="l" rtl="0" eaLnBrk="0" fontAlgn="base" hangingPunct="0">
              <a:spcBef>
                <a:spcPct val="20000"/>
              </a:spcBef>
              <a:spcAft>
                <a:spcPct val="0"/>
              </a:spcAft>
              <a:buClr>
                <a:srgbClr val="00628C"/>
              </a:buClr>
              <a:buFont typeface="Arial" panose="020B0604020202020204" pitchFamily="34" charset="0"/>
              <a:buChar char="–"/>
              <a:defRPr sz="1800">
                <a:solidFill>
                  <a:srgbClr val="585858"/>
                </a:solidFill>
                <a:latin typeface="+mn-lt"/>
              </a:defRPr>
            </a:lvl3pPr>
            <a:lvl4pPr marL="1200120" indent="-171446" algn="l" rtl="0" eaLnBrk="0" fontAlgn="base" hangingPunct="0">
              <a:spcBef>
                <a:spcPct val="20000"/>
              </a:spcBef>
              <a:spcAft>
                <a:spcPct val="0"/>
              </a:spcAft>
              <a:buClr>
                <a:schemeClr val="accent2"/>
              </a:buClr>
              <a:buFont typeface="Arial" panose="020B0604020202020204" pitchFamily="34" charset="0"/>
              <a:buChar char="●"/>
              <a:defRPr sz="1425">
                <a:solidFill>
                  <a:schemeClr val="tx1"/>
                </a:solidFill>
                <a:latin typeface="+mn-lt"/>
              </a:defRPr>
            </a:lvl4pPr>
            <a:lvl5pPr marL="1543012" indent="-171446" algn="l" rtl="0" eaLnBrk="0" fontAlgn="base" hangingPunct="0">
              <a:spcBef>
                <a:spcPct val="20000"/>
              </a:spcBef>
              <a:spcAft>
                <a:spcPct val="0"/>
              </a:spcAft>
              <a:buClr>
                <a:schemeClr val="tx2"/>
              </a:buClr>
              <a:buFont typeface="Arial" panose="020B0604020202020204" pitchFamily="34" charset="0"/>
              <a:buChar char="●"/>
              <a:defRPr sz="1425">
                <a:solidFill>
                  <a:schemeClr val="tx1"/>
                </a:solidFill>
                <a:latin typeface="+mn-lt"/>
              </a:defRPr>
            </a:lvl5pPr>
            <a:lvl6pPr marL="1885903" indent="-171446" algn="l" rtl="0" fontAlgn="base">
              <a:spcBef>
                <a:spcPct val="20000"/>
              </a:spcBef>
              <a:spcAft>
                <a:spcPct val="0"/>
              </a:spcAft>
              <a:buClr>
                <a:schemeClr val="tx2"/>
              </a:buClr>
              <a:buFont typeface="Arial" charset="0"/>
              <a:buChar char="●"/>
              <a:defRPr sz="1425">
                <a:solidFill>
                  <a:schemeClr val="tx1"/>
                </a:solidFill>
                <a:latin typeface="+mn-lt"/>
              </a:defRPr>
            </a:lvl6pPr>
            <a:lvl7pPr marL="2228795" indent="-171446" algn="l" rtl="0" fontAlgn="base">
              <a:spcBef>
                <a:spcPct val="20000"/>
              </a:spcBef>
              <a:spcAft>
                <a:spcPct val="0"/>
              </a:spcAft>
              <a:buClr>
                <a:schemeClr val="tx2"/>
              </a:buClr>
              <a:buFont typeface="Arial" charset="0"/>
              <a:buChar char="●"/>
              <a:defRPr sz="1425">
                <a:solidFill>
                  <a:schemeClr val="tx1"/>
                </a:solidFill>
                <a:latin typeface="+mn-lt"/>
              </a:defRPr>
            </a:lvl7pPr>
            <a:lvl8pPr marL="2571686" indent="-171446" algn="l" rtl="0" fontAlgn="base">
              <a:spcBef>
                <a:spcPct val="20000"/>
              </a:spcBef>
              <a:spcAft>
                <a:spcPct val="0"/>
              </a:spcAft>
              <a:buClr>
                <a:schemeClr val="tx2"/>
              </a:buClr>
              <a:buFont typeface="Arial" charset="0"/>
              <a:buChar char="●"/>
              <a:defRPr sz="1425">
                <a:solidFill>
                  <a:schemeClr val="tx1"/>
                </a:solidFill>
                <a:latin typeface="+mn-lt"/>
              </a:defRPr>
            </a:lvl8pPr>
            <a:lvl9pPr marL="2914577" indent="-171446" algn="l" rtl="0" fontAlgn="base">
              <a:spcBef>
                <a:spcPct val="20000"/>
              </a:spcBef>
              <a:spcAft>
                <a:spcPct val="0"/>
              </a:spcAft>
              <a:buClr>
                <a:schemeClr val="tx2"/>
              </a:buClr>
              <a:buFont typeface="Arial" charset="0"/>
              <a:buChar char="●"/>
              <a:defRPr sz="1425">
                <a:solidFill>
                  <a:schemeClr val="tx1"/>
                </a:solidFill>
                <a:latin typeface="+mn-lt"/>
              </a:defRPr>
            </a:lvl9pPr>
          </a:lstStyle>
          <a:p>
            <a:pPr marL="0" marR="0" lvl="0" indent="0" algn="l" defTabSz="914400" rtl="0" eaLnBrk="0" fontAlgn="base" latinLnBrk="0" hangingPunct="0">
              <a:lnSpc>
                <a:spcPct val="120000"/>
              </a:lnSpc>
              <a:spcBef>
                <a:spcPts val="450"/>
              </a:spcBef>
              <a:spcAft>
                <a:spcPts val="450"/>
              </a:spcAft>
              <a:buClr>
                <a:srgbClr val="585858"/>
              </a:buClr>
              <a:buSzTx/>
              <a:buFont typeface="Arial" panose="020B0604020202020204" pitchFamily="34" charset="0"/>
              <a:buNone/>
              <a:tabLst/>
              <a:defRPr/>
            </a:pPr>
            <a:r>
              <a:rPr kumimoji="0" lang="en-GB" sz="2200" b="0" i="0" u="none" strike="noStrike" kern="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The following slides have been collated to support the teaching of this learning </a:t>
            </a:r>
            <a:r>
              <a:rPr lang="en-GB" sz="2200" kern="0" dirty="0">
                <a:latin typeface="Arial" panose="020B0604020202020204" pitchFamily="34" charset="0"/>
                <a:cs typeface="Arial" panose="020B0604020202020204" pitchFamily="34" charset="0"/>
              </a:rPr>
              <a:t>o</a:t>
            </a:r>
            <a:r>
              <a:rPr kumimoji="0" lang="en-GB" sz="2200" b="0" i="0" u="none" strike="noStrike" kern="0" cap="none" spc="0" normalizeH="0" baseline="0" noProof="0" dirty="0" err="1">
                <a:ln>
                  <a:noFill/>
                </a:ln>
                <a:solidFill>
                  <a:srgbClr val="585858"/>
                </a:solidFill>
                <a:effectLst/>
                <a:uLnTx/>
                <a:uFillTx/>
                <a:latin typeface="Arial" panose="020B0604020202020204" pitchFamily="34" charset="0"/>
                <a:ea typeface="+mn-ea"/>
                <a:cs typeface="Arial" panose="020B0604020202020204" pitchFamily="34" charset="0"/>
              </a:rPr>
              <a:t>utcome</a:t>
            </a:r>
            <a:r>
              <a:rPr kumimoji="0" lang="en-GB" sz="2200" b="0" i="0" u="none" strike="noStrike" kern="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a:t>
            </a:r>
            <a:endParaRPr lang="en-GB" sz="2200" kern="0" dirty="0">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951C01F2-34EA-4C3D-8F4C-CDE89203DB3C}"/>
              </a:ext>
            </a:extLst>
          </p:cNvPr>
          <p:cNvSpPr txBox="1">
            <a:spLocks/>
          </p:cNvSpPr>
          <p:nvPr/>
        </p:nvSpPr>
        <p:spPr>
          <a:xfrm>
            <a:off x="594008" y="246063"/>
            <a:ext cx="11262632" cy="42617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2000" b="0" kern="1200">
                <a:solidFill>
                  <a:schemeClr val="bg1"/>
                </a:solidFill>
                <a:latin typeface="Arial" panose="020B0604020202020204" pitchFamily="34" charset="0"/>
                <a:ea typeface="+mj-ea"/>
                <a:cs typeface="Arial" panose="020B0604020202020204" pitchFamily="34" charset="0"/>
              </a:defRPr>
            </a:lvl1pPr>
          </a:lstStyle>
          <a:p>
            <a:r>
              <a:rPr lang="en-GB" sz="2400" b="1" i="0" u="none" strike="noStrike" dirty="0">
                <a:effectLst/>
              </a:rPr>
              <a:t>Year 5, Unit </a:t>
            </a:r>
            <a:r>
              <a:rPr lang="en-GB" sz="2400" b="1" dirty="0"/>
              <a:t>4</a:t>
            </a:r>
            <a:r>
              <a:rPr lang="en-GB" sz="2400" b="1" i="0" u="none" strike="noStrike" dirty="0">
                <a:effectLst/>
              </a:rPr>
              <a:t>, Learning Outcome </a:t>
            </a:r>
            <a:r>
              <a:rPr lang="en-GB" sz="2400" b="1" dirty="0"/>
              <a:t>25</a:t>
            </a:r>
            <a:r>
              <a:rPr lang="en-GB" sz="2400" b="1" i="0" u="none" strike="noStrike" dirty="0">
                <a:effectLst/>
              </a:rPr>
              <a:t>	</a:t>
            </a:r>
            <a:endParaRPr lang="en-GB" sz="2400" b="1" dirty="0"/>
          </a:p>
        </p:txBody>
      </p:sp>
      <p:graphicFrame>
        <p:nvGraphicFramePr>
          <p:cNvPr id="10" name="Table 10">
            <a:extLst>
              <a:ext uri="{FF2B5EF4-FFF2-40B4-BE49-F238E27FC236}">
                <a16:creationId xmlns:a16="http://schemas.microsoft.com/office/drawing/2014/main" id="{C8AEA980-8737-4C62-9C52-A5792F98577C}"/>
              </a:ext>
            </a:extLst>
          </p:cNvPr>
          <p:cNvGraphicFramePr>
            <a:graphicFrameLocks noGrp="1"/>
          </p:cNvGraphicFramePr>
          <p:nvPr>
            <p:extLst>
              <p:ext uri="{D42A27DB-BD31-4B8C-83A1-F6EECF244321}">
                <p14:modId xmlns:p14="http://schemas.microsoft.com/office/powerpoint/2010/main" val="224523247"/>
              </p:ext>
            </p:extLst>
          </p:nvPr>
        </p:nvGraphicFramePr>
        <p:xfrm>
          <a:off x="594008" y="1097546"/>
          <a:ext cx="11140162" cy="2180225"/>
        </p:xfrm>
        <a:graphic>
          <a:graphicData uri="http://schemas.openxmlformats.org/drawingml/2006/table">
            <a:tbl>
              <a:tblPr firstRow="1" bandRow="1">
                <a:tableStyleId>{5C22544A-7EE6-4342-B048-85BDC9FD1C3A}</a:tableStyleId>
              </a:tblPr>
              <a:tblGrid>
                <a:gridCol w="11140162">
                  <a:extLst>
                    <a:ext uri="{9D8B030D-6E8A-4147-A177-3AD203B41FA5}">
                      <a16:colId xmlns:a16="http://schemas.microsoft.com/office/drawing/2014/main" val="1060325041"/>
                    </a:ext>
                  </a:extLst>
                </a:gridCol>
              </a:tblGrid>
              <a:tr h="573094">
                <a:tc>
                  <a:txBody>
                    <a:bodyPr/>
                    <a:lstStyle/>
                    <a:p>
                      <a:pPr algn="l"/>
                      <a:r>
                        <a:rPr lang="en-GB" sz="2000" dirty="0">
                          <a:latin typeface="Arial" panose="020B0604020202020204" pitchFamily="34" charset="0"/>
                          <a:cs typeface="Arial" panose="020B0604020202020204" pitchFamily="34" charset="0"/>
                        </a:rPr>
                        <a:t>Learning Outcome 25</a:t>
                      </a:r>
                    </a:p>
                  </a:txBody>
                  <a:tcPr anchor="ctr">
                    <a:solidFill>
                      <a:srgbClr val="327473"/>
                    </a:solidFill>
                  </a:tcPr>
                </a:tc>
                <a:extLst>
                  <a:ext uri="{0D108BD9-81ED-4DB2-BD59-A6C34878D82A}">
                    <a16:rowId xmlns:a16="http://schemas.microsoft.com/office/drawing/2014/main" val="2928509842"/>
                  </a:ext>
                </a:extLst>
              </a:tr>
              <a:tr h="1607131">
                <a:tc>
                  <a:txBody>
                    <a:bodyPr/>
                    <a:lstStyle/>
                    <a:p>
                      <a:r>
                        <a:rPr lang="en-GB" sz="2400" b="1" dirty="0">
                          <a:solidFill>
                            <a:schemeClr val="tx1">
                              <a:lumMod val="65000"/>
                              <a:lumOff val="35000"/>
                            </a:schemeClr>
                          </a:solidFill>
                          <a:latin typeface="Arial" panose="020B0604020202020204" pitchFamily="34" charset="0"/>
                          <a:cs typeface="Arial" panose="020B0604020202020204" pitchFamily="34" charset="0"/>
                        </a:rPr>
                        <a:t>Pupils divide a three-digit number by a single-digit number using partitioning and representations (no exchanging, no remainders)</a:t>
                      </a:r>
                    </a:p>
                  </a:txBody>
                  <a:tcPr anchor="ctr">
                    <a:solidFill>
                      <a:srgbClr val="E5F3F2"/>
                    </a:solidFill>
                  </a:tcPr>
                </a:tc>
                <a:extLst>
                  <a:ext uri="{0D108BD9-81ED-4DB2-BD59-A6C34878D82A}">
                    <a16:rowId xmlns:a16="http://schemas.microsoft.com/office/drawing/2014/main" val="3470628804"/>
                  </a:ext>
                </a:extLst>
              </a:tr>
            </a:tbl>
          </a:graphicData>
        </a:graphic>
      </p:graphicFrame>
      <p:sp>
        <p:nvSpPr>
          <p:cNvPr id="22" name="Action Button: Return 21">
            <a:hlinkClick r:id="rId3" action="ppaction://hlinksldjump" highlightClick="1"/>
            <a:extLst>
              <a:ext uri="{FF2B5EF4-FFF2-40B4-BE49-F238E27FC236}">
                <a16:creationId xmlns:a16="http://schemas.microsoft.com/office/drawing/2014/main" id="{37C1F079-333D-4AA5-AA56-8834EDED5F86}"/>
              </a:ext>
            </a:extLst>
          </p:cNvPr>
          <p:cNvSpPr/>
          <p:nvPr/>
        </p:nvSpPr>
        <p:spPr>
          <a:xfrm>
            <a:off x="594008" y="5996350"/>
            <a:ext cx="360000" cy="360000"/>
          </a:xfrm>
          <a:prstGeom prst="actionButtonReturn">
            <a:avLst/>
          </a:prstGeom>
          <a:solidFill>
            <a:srgbClr val="32747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endParaRPr lang="en-GB" sz="1400" b="1"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33289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EFEC091-CFB1-4B3E-9A93-3CEE3D8156AB}"/>
              </a:ext>
            </a:extLst>
          </p:cNvPr>
          <p:cNvSpPr>
            <a:spLocks noGrp="1"/>
          </p:cNvSpPr>
          <p:nvPr>
            <p:ph type="title"/>
          </p:nvPr>
        </p:nvSpPr>
        <p:spPr/>
        <p:txBody>
          <a:bodyPr>
            <a:noAutofit/>
          </a:bodyPr>
          <a:lstStyle/>
          <a:p>
            <a:r>
              <a:rPr lang="en-GB" dirty="0"/>
              <a:t>Year 5, Unit 4, Learning Outcome 25</a:t>
            </a:r>
          </a:p>
        </p:txBody>
      </p:sp>
      <p:sp>
        <p:nvSpPr>
          <p:cNvPr id="2" name="Footer Placeholder 1">
            <a:extLst>
              <a:ext uri="{FF2B5EF4-FFF2-40B4-BE49-F238E27FC236}">
                <a16:creationId xmlns:a16="http://schemas.microsoft.com/office/drawing/2014/main" id="{AB37683F-0761-4A3E-8B98-0F1BCFD0665A}"/>
              </a:ext>
            </a:extLst>
          </p:cNvPr>
          <p:cNvSpPr>
            <a:spLocks noGrp="1"/>
          </p:cNvSpPr>
          <p:nvPr>
            <p:ph type="ftr" sz="quarter" idx="11"/>
          </p:nvPr>
        </p:nvSpPr>
        <p:spPr/>
        <p:txBody>
          <a:bodyPr/>
          <a:lstStyle/>
          <a:p>
            <a:pPr>
              <a:defRPr/>
            </a:pPr>
            <a:r>
              <a:rPr lang="en-GB"/>
              <a:t>Curriculum Prioritisation for Primary Maths</a:t>
            </a:r>
            <a:endParaRPr lang="en-GB" dirty="0"/>
          </a:p>
        </p:txBody>
      </p:sp>
      <p:sp>
        <p:nvSpPr>
          <p:cNvPr id="11" name="Content Placeholder 10">
            <a:extLst>
              <a:ext uri="{FF2B5EF4-FFF2-40B4-BE49-F238E27FC236}">
                <a16:creationId xmlns:a16="http://schemas.microsoft.com/office/drawing/2014/main" id="{318BEF09-7019-48B2-9AD9-C840302375DF}"/>
              </a:ext>
            </a:extLst>
          </p:cNvPr>
          <p:cNvSpPr>
            <a:spLocks noGrp="1"/>
          </p:cNvSpPr>
          <p:nvPr>
            <p:ph sz="half" idx="4294967295"/>
          </p:nvPr>
        </p:nvSpPr>
        <p:spPr>
          <a:xfrm>
            <a:off x="4514851" y="1063625"/>
            <a:ext cx="6886574" cy="4779963"/>
          </a:xfrm>
        </p:spPr>
        <p:txBody>
          <a:bodyPr>
            <a:normAutofit/>
          </a:bodyPr>
          <a:lstStyle/>
          <a:p>
            <a:pPr>
              <a:lnSpc>
                <a:spcPct val="120000"/>
              </a:lnSpc>
              <a:buClr>
                <a:srgbClr val="585858"/>
              </a:buClr>
            </a:pPr>
            <a:r>
              <a:rPr lang="en-GB" sz="2000" dirty="0"/>
              <a:t>Additional teacher guidance for this outcome should be read first and can be found in this segment of the NCETM Primary Mastery Professional Development Materials:</a:t>
            </a:r>
          </a:p>
          <a:p>
            <a:pPr>
              <a:lnSpc>
                <a:spcPct val="120000"/>
              </a:lnSpc>
              <a:buClr>
                <a:srgbClr val="585858"/>
              </a:buClr>
            </a:pPr>
            <a:r>
              <a:rPr lang="en-GB" sz="2000" dirty="0">
                <a:hlinkClick r:id="rId3"/>
              </a:rPr>
              <a:t>2.15 Division: partitioning leading to short division</a:t>
            </a:r>
            <a:r>
              <a:rPr lang="en-GB" sz="2000" dirty="0"/>
              <a:t> </a:t>
            </a:r>
          </a:p>
          <a:p>
            <a:pPr>
              <a:lnSpc>
                <a:spcPct val="120000"/>
              </a:lnSpc>
              <a:buClr>
                <a:srgbClr val="585858"/>
              </a:buClr>
            </a:pPr>
            <a:r>
              <a:rPr lang="en-GB" sz="2000" dirty="0"/>
              <a:t>The spine materials are divided into ‘teaching points’ and ‘steps in learning’.</a:t>
            </a:r>
          </a:p>
          <a:p>
            <a:pPr>
              <a:lnSpc>
                <a:spcPct val="120000"/>
              </a:lnSpc>
              <a:buClr>
                <a:srgbClr val="585858"/>
              </a:buClr>
            </a:pPr>
            <a:endParaRPr lang="en-GB" dirty="0"/>
          </a:p>
        </p:txBody>
      </p:sp>
      <p:graphicFrame>
        <p:nvGraphicFramePr>
          <p:cNvPr id="3" name="Table 5">
            <a:extLst>
              <a:ext uri="{FF2B5EF4-FFF2-40B4-BE49-F238E27FC236}">
                <a16:creationId xmlns:a16="http://schemas.microsoft.com/office/drawing/2014/main" id="{A51A6EEA-CF4A-4608-9CE1-A42F1F524328}"/>
              </a:ext>
            </a:extLst>
          </p:cNvPr>
          <p:cNvGraphicFramePr>
            <a:graphicFrameLocks noGrp="1"/>
          </p:cNvGraphicFramePr>
          <p:nvPr>
            <p:extLst>
              <p:ext uri="{D42A27DB-BD31-4B8C-83A1-F6EECF244321}">
                <p14:modId xmlns:p14="http://schemas.microsoft.com/office/powerpoint/2010/main" val="283019148"/>
              </p:ext>
            </p:extLst>
          </p:nvPr>
        </p:nvGraphicFramePr>
        <p:xfrm>
          <a:off x="4514850" y="4258491"/>
          <a:ext cx="6886575" cy="792480"/>
        </p:xfrm>
        <a:graphic>
          <a:graphicData uri="http://schemas.openxmlformats.org/drawingml/2006/table">
            <a:tbl>
              <a:tblPr firstRow="1" bandRow="1">
                <a:tableStyleId>{5C22544A-7EE6-4342-B048-85BDC9FD1C3A}</a:tableStyleId>
              </a:tblPr>
              <a:tblGrid>
                <a:gridCol w="2295525">
                  <a:extLst>
                    <a:ext uri="{9D8B030D-6E8A-4147-A177-3AD203B41FA5}">
                      <a16:colId xmlns:a16="http://schemas.microsoft.com/office/drawing/2014/main" val="507789682"/>
                    </a:ext>
                  </a:extLst>
                </a:gridCol>
                <a:gridCol w="2295525">
                  <a:extLst>
                    <a:ext uri="{9D8B030D-6E8A-4147-A177-3AD203B41FA5}">
                      <a16:colId xmlns:a16="http://schemas.microsoft.com/office/drawing/2014/main" val="1182114759"/>
                    </a:ext>
                  </a:extLst>
                </a:gridCol>
                <a:gridCol w="2295525">
                  <a:extLst>
                    <a:ext uri="{9D8B030D-6E8A-4147-A177-3AD203B41FA5}">
                      <a16:colId xmlns:a16="http://schemas.microsoft.com/office/drawing/2014/main" val="3138488680"/>
                    </a:ext>
                  </a:extLst>
                </a:gridCol>
              </a:tblGrid>
              <a:tr h="319314">
                <a:tc>
                  <a:txBody>
                    <a:bodyPr/>
                    <a:lstStyle/>
                    <a:p>
                      <a:pPr algn="ctr"/>
                      <a:r>
                        <a:rPr lang="en-GB" sz="2000" dirty="0">
                          <a:latin typeface="Arial" panose="020B0604020202020204" pitchFamily="34" charset="0"/>
                          <a:cs typeface="Arial" panose="020B0604020202020204" pitchFamily="34" charset="0"/>
                        </a:rPr>
                        <a:t>Teaching point</a:t>
                      </a:r>
                    </a:p>
                  </a:txBody>
                  <a:tcPr>
                    <a:solidFill>
                      <a:srgbClr val="327473"/>
                    </a:solidFill>
                  </a:tcPr>
                </a:tc>
                <a:tc>
                  <a:txBody>
                    <a:bodyPr/>
                    <a:lstStyle/>
                    <a:p>
                      <a:pPr algn="ctr"/>
                      <a:r>
                        <a:rPr lang="en-GB" sz="2000" dirty="0">
                          <a:latin typeface="Arial" panose="020B0604020202020204" pitchFamily="34" charset="0"/>
                          <a:cs typeface="Arial" panose="020B0604020202020204" pitchFamily="34" charset="0"/>
                        </a:rPr>
                        <a:t>Steps in learning</a:t>
                      </a:r>
                    </a:p>
                  </a:txBody>
                  <a:tcPr>
                    <a:solidFill>
                      <a:srgbClr val="327473"/>
                    </a:solidFill>
                  </a:tcPr>
                </a:tc>
                <a:tc>
                  <a:txBody>
                    <a:bodyPr/>
                    <a:lstStyle/>
                    <a:p>
                      <a:pPr algn="ctr"/>
                      <a:r>
                        <a:rPr lang="en-GB" sz="2000" dirty="0">
                          <a:latin typeface="Arial" panose="020B0604020202020204" pitchFamily="34" charset="0"/>
                          <a:cs typeface="Arial" panose="020B0604020202020204" pitchFamily="34" charset="0"/>
                        </a:rPr>
                        <a:t>Pages</a:t>
                      </a:r>
                    </a:p>
                  </a:txBody>
                  <a:tcPr>
                    <a:solidFill>
                      <a:srgbClr val="327473"/>
                    </a:solidFill>
                  </a:tcPr>
                </a:tc>
                <a:extLst>
                  <a:ext uri="{0D108BD9-81ED-4DB2-BD59-A6C34878D82A}">
                    <a16:rowId xmlns:a16="http://schemas.microsoft.com/office/drawing/2014/main" val="801449848"/>
                  </a:ext>
                </a:extLst>
              </a:tr>
              <a:tr h="319314">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3</a:t>
                      </a:r>
                    </a:p>
                  </a:txBody>
                  <a:tcPr>
                    <a:solidFill>
                      <a:srgbClr val="E5F3F2"/>
                    </a:solidFill>
                  </a:tcPr>
                </a:tc>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3:1 and 3:4</a:t>
                      </a:r>
                    </a:p>
                  </a:txBody>
                  <a:tcPr>
                    <a:solidFill>
                      <a:srgbClr val="E5F3F2"/>
                    </a:solidFill>
                  </a:tcPr>
                </a:tc>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23-24 and 26-27</a:t>
                      </a:r>
                    </a:p>
                  </a:txBody>
                  <a:tcPr>
                    <a:solidFill>
                      <a:srgbClr val="E5F3F2"/>
                    </a:solidFill>
                  </a:tcPr>
                </a:tc>
                <a:extLst>
                  <a:ext uri="{0D108BD9-81ED-4DB2-BD59-A6C34878D82A}">
                    <a16:rowId xmlns:a16="http://schemas.microsoft.com/office/drawing/2014/main" val="1814327038"/>
                  </a:ext>
                </a:extLst>
              </a:tr>
            </a:tbl>
          </a:graphicData>
        </a:graphic>
      </p:graphicFrame>
      <p:sp>
        <p:nvSpPr>
          <p:cNvPr id="8" name="Action Button: Return 7">
            <a:hlinkClick r:id="rId4" action="ppaction://hlinksldjump" highlightClick="1"/>
            <a:extLst>
              <a:ext uri="{FF2B5EF4-FFF2-40B4-BE49-F238E27FC236}">
                <a16:creationId xmlns:a16="http://schemas.microsoft.com/office/drawing/2014/main" id="{9FCE8D4B-D7AC-4743-9B87-FF4C5540826F}"/>
              </a:ext>
            </a:extLst>
          </p:cNvPr>
          <p:cNvSpPr/>
          <p:nvPr/>
        </p:nvSpPr>
        <p:spPr>
          <a:xfrm>
            <a:off x="594008" y="5996350"/>
            <a:ext cx="360000" cy="360000"/>
          </a:xfrm>
          <a:prstGeom prst="actionButtonReturn">
            <a:avLst/>
          </a:prstGeom>
          <a:solidFill>
            <a:srgbClr val="32747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endParaRPr lang="en-GB" sz="1400" b="1" dirty="0">
              <a:solidFill>
                <a:schemeClr val="tx1">
                  <a:lumMod val="65000"/>
                  <a:lumOff val="35000"/>
                </a:schemeClr>
              </a:solidFill>
              <a:latin typeface="Arial" panose="020B0604020202020204" pitchFamily="34" charset="0"/>
              <a:cs typeface="Arial" panose="020B0604020202020204" pitchFamily="34" charset="0"/>
            </a:endParaRPr>
          </a:p>
        </p:txBody>
      </p:sp>
      <p:pic>
        <p:nvPicPr>
          <p:cNvPr id="10" name="Picture Placeholder 9" descr="Graphical user interface, text  Description automatically generated">
            <a:extLst>
              <a:ext uri="{FF2B5EF4-FFF2-40B4-BE49-F238E27FC236}">
                <a16:creationId xmlns:a16="http://schemas.microsoft.com/office/drawing/2014/main" id="{BD085091-AC14-4984-BEA2-73E9409C32A5}"/>
              </a:ext>
            </a:extLst>
          </p:cNvPr>
          <p:cNvPicPr>
            <a:picLocks noGrp="1" noChangeAspect="1"/>
          </p:cNvPicPr>
          <p:nvPr>
            <p:ph type="pic" sz="quarter" idx="12"/>
          </p:nvPr>
        </p:nvPicPr>
        <p:blipFill>
          <a:blip r:embed="rId5">
            <a:extLst>
              <a:ext uri="{28A0092B-C50C-407E-A947-70E740481C1C}">
                <a14:useLocalDpi xmlns:a14="http://schemas.microsoft.com/office/drawing/2010/main" val="0"/>
              </a:ext>
            </a:extLst>
          </a:blip>
          <a:srcRect t="63" b="63"/>
          <a:stretch>
            <a:fillRect/>
          </a:stretch>
        </p:blipFill>
        <p:spPr/>
      </p:pic>
    </p:spTree>
    <p:extLst>
      <p:ext uri="{BB962C8B-B14F-4D97-AF65-F5344CB8AC3E}">
        <p14:creationId xmlns:p14="http://schemas.microsoft.com/office/powerpoint/2010/main" val="616465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3:1</a:t>
            </a:r>
          </a:p>
        </p:txBody>
      </p:sp>
      <p:sp>
        <p:nvSpPr>
          <p:cNvPr id="93" name="TextBox 92">
            <a:extLst>
              <a:ext uri="{FF2B5EF4-FFF2-40B4-BE49-F238E27FC236}">
                <a16:creationId xmlns:a16="http://schemas.microsoft.com/office/drawing/2014/main" id="{FBED1103-7745-41DF-A9B7-9E0B2C70AA57}"/>
              </a:ext>
            </a:extLst>
          </p:cNvPr>
          <p:cNvSpPr txBox="1"/>
          <p:nvPr/>
        </p:nvSpPr>
        <p:spPr bwMode="auto">
          <a:xfrm>
            <a:off x="1732341" y="920309"/>
            <a:ext cx="87273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848 pencils shared equally between 4 year groups. How many pencils each?</a:t>
            </a:r>
            <a:endParaRPr lang="en-GB" sz="2000" dirty="0">
              <a:solidFill>
                <a:srgbClr val="FF0000"/>
              </a:solidFill>
              <a:latin typeface="Myriad Pro Semibold" charset="0"/>
              <a:ea typeface="Myriad Pro Semibold" charset="0"/>
              <a:cs typeface="Myriad Pro Semibold" charset="0"/>
            </a:endParaRPr>
          </a:p>
        </p:txBody>
      </p:sp>
      <p:sp>
        <p:nvSpPr>
          <p:cNvPr id="96" name="TextBox 95">
            <a:extLst>
              <a:ext uri="{FF2B5EF4-FFF2-40B4-BE49-F238E27FC236}">
                <a16:creationId xmlns:a16="http://schemas.microsoft.com/office/drawing/2014/main" id="{D72DEB36-5275-4B8E-9B80-61214BEA7486}"/>
              </a:ext>
            </a:extLst>
          </p:cNvPr>
          <p:cNvSpPr txBox="1"/>
          <p:nvPr/>
        </p:nvSpPr>
        <p:spPr bwMode="auto">
          <a:xfrm>
            <a:off x="4151929" y="2140760"/>
            <a:ext cx="388818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Step 1 – presenting the problem:</a:t>
            </a:r>
            <a:endParaRPr lang="en-GB" sz="2000" dirty="0">
              <a:solidFill>
                <a:srgbClr val="FF0000"/>
              </a:solidFill>
              <a:latin typeface="Myriad Pro Semibold" charset="0"/>
              <a:ea typeface="Myriad Pro Semibold" charset="0"/>
              <a:cs typeface="Myriad Pro Semibold" charset="0"/>
            </a:endParaRPr>
          </a:p>
        </p:txBody>
      </p:sp>
      <p:sp>
        <p:nvSpPr>
          <p:cNvPr id="113" name="TextBox 112">
            <a:extLst>
              <a:ext uri="{FF2B5EF4-FFF2-40B4-BE49-F238E27FC236}">
                <a16:creationId xmlns:a16="http://schemas.microsoft.com/office/drawing/2014/main" id="{EE0C0F26-C290-4FAA-A31C-5674648A2202}"/>
              </a:ext>
            </a:extLst>
          </p:cNvPr>
          <p:cNvSpPr txBox="1"/>
          <p:nvPr/>
        </p:nvSpPr>
        <p:spPr bwMode="auto">
          <a:xfrm>
            <a:off x="4838001" y="152494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latin typeface="Myriad Pro Semibold" charset="0"/>
                <a:ea typeface="Myriad Pro Semibold" charset="0"/>
                <a:cs typeface="Myriad Pro Semibold" charset="0"/>
              </a:rPr>
              <a:t>848  ÷  4  =</a:t>
            </a:r>
            <a:endParaRPr lang="en-GB" sz="2200" dirty="0">
              <a:solidFill>
                <a:srgbClr val="C00000"/>
              </a:solidFill>
              <a:latin typeface="Myriad Pro Semibold" charset="0"/>
              <a:ea typeface="Myriad Pro Semibold" charset="0"/>
              <a:cs typeface="Myriad Pro Semibold" charset="0"/>
            </a:endParaRPr>
          </a:p>
        </p:txBody>
      </p:sp>
      <p:sp>
        <p:nvSpPr>
          <p:cNvPr id="114" name="Rectangle 113">
            <a:extLst>
              <a:ext uri="{FF2B5EF4-FFF2-40B4-BE49-F238E27FC236}">
                <a16:creationId xmlns:a16="http://schemas.microsoft.com/office/drawing/2014/main" id="{A5896F27-871F-4211-928E-ECEAA90D2AC0}"/>
              </a:ext>
            </a:extLst>
          </p:cNvPr>
          <p:cNvSpPr/>
          <p:nvPr/>
        </p:nvSpPr>
        <p:spPr bwMode="auto">
          <a:xfrm>
            <a:off x="6658835" y="151542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grpSp>
        <p:nvGrpSpPr>
          <p:cNvPr id="21" name="Group 20">
            <a:extLst>
              <a:ext uri="{FF2B5EF4-FFF2-40B4-BE49-F238E27FC236}">
                <a16:creationId xmlns:a16="http://schemas.microsoft.com/office/drawing/2014/main" id="{D65E072E-E524-4487-AE5A-7741D2489B32}"/>
              </a:ext>
            </a:extLst>
          </p:cNvPr>
          <p:cNvGrpSpPr/>
          <p:nvPr/>
        </p:nvGrpSpPr>
        <p:grpSpPr>
          <a:xfrm>
            <a:off x="2280985" y="2669382"/>
            <a:ext cx="3254589" cy="3235529"/>
            <a:chOff x="756984" y="2669381"/>
            <a:chExt cx="3254589" cy="3235529"/>
          </a:xfrm>
        </p:grpSpPr>
        <p:sp>
          <p:nvSpPr>
            <p:cNvPr id="98" name="Rectangle 97">
              <a:extLst>
                <a:ext uri="{FF2B5EF4-FFF2-40B4-BE49-F238E27FC236}">
                  <a16:creationId xmlns:a16="http://schemas.microsoft.com/office/drawing/2014/main" id="{1B8FEFD2-DE67-4A6D-911E-8AE51A507067}"/>
                </a:ext>
              </a:extLst>
            </p:cNvPr>
            <p:cNvSpPr/>
            <p:nvPr/>
          </p:nvSpPr>
          <p:spPr bwMode="auto">
            <a:xfrm>
              <a:off x="2300288" y="2669381"/>
              <a:ext cx="797718" cy="295275"/>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pic>
          <p:nvPicPr>
            <p:cNvPr id="9" name="Picture 8">
              <a:extLst>
                <a:ext uri="{FF2B5EF4-FFF2-40B4-BE49-F238E27FC236}">
                  <a16:creationId xmlns:a16="http://schemas.microsoft.com/office/drawing/2014/main" id="{EC6B8D42-B49A-4117-98E5-5582CF03E1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984" y="4121744"/>
              <a:ext cx="3254589" cy="1783166"/>
            </a:xfrm>
            <a:prstGeom prst="rect">
              <a:avLst/>
            </a:prstGeom>
          </p:spPr>
        </p:pic>
        <p:pic>
          <p:nvPicPr>
            <p:cNvPr id="12" name="Picture 11">
              <a:extLst>
                <a:ext uri="{FF2B5EF4-FFF2-40B4-BE49-F238E27FC236}">
                  <a16:creationId xmlns:a16="http://schemas.microsoft.com/office/drawing/2014/main" id="{2454ED3E-1CA8-4407-A2FD-02C2AB3411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7313" y="2952084"/>
              <a:ext cx="293039" cy="293039"/>
            </a:xfrm>
            <a:prstGeom prst="rect">
              <a:avLst/>
            </a:prstGeom>
          </p:spPr>
        </p:pic>
        <p:pic>
          <p:nvPicPr>
            <p:cNvPr id="14" name="Picture 13" descr="A drawing of a face  Description automatically generated">
              <a:extLst>
                <a:ext uri="{FF2B5EF4-FFF2-40B4-BE49-F238E27FC236}">
                  <a16:creationId xmlns:a16="http://schemas.microsoft.com/office/drawing/2014/main" id="{118B2360-4A75-49EA-B4B3-ECEC881E623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7313" y="3323048"/>
              <a:ext cx="293039" cy="293039"/>
            </a:xfrm>
            <a:prstGeom prst="rect">
              <a:avLst/>
            </a:prstGeom>
          </p:spPr>
        </p:pic>
        <p:pic>
          <p:nvPicPr>
            <p:cNvPr id="18" name="Picture 17" descr="A picture containing object  Description automatically generated">
              <a:extLst>
                <a:ext uri="{FF2B5EF4-FFF2-40B4-BE49-F238E27FC236}">
                  <a16:creationId xmlns:a16="http://schemas.microsoft.com/office/drawing/2014/main" id="{14E99935-02EA-4538-8128-3EFD08EF127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87313" y="3694012"/>
              <a:ext cx="293039" cy="293039"/>
            </a:xfrm>
            <a:prstGeom prst="rect">
              <a:avLst/>
            </a:prstGeom>
          </p:spPr>
        </p:pic>
        <p:pic>
          <p:nvPicPr>
            <p:cNvPr id="42" name="Picture 41" descr="A picture containing object  Description automatically generated">
              <a:extLst>
                <a:ext uri="{FF2B5EF4-FFF2-40B4-BE49-F238E27FC236}">
                  <a16:creationId xmlns:a16="http://schemas.microsoft.com/office/drawing/2014/main" id="{A9A52FF7-45BA-4280-A51C-827957A6020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54334" y="3694012"/>
              <a:ext cx="293039" cy="293039"/>
            </a:xfrm>
            <a:prstGeom prst="rect">
              <a:avLst/>
            </a:prstGeom>
          </p:spPr>
        </p:pic>
        <p:pic>
          <p:nvPicPr>
            <p:cNvPr id="43" name="Picture 42" descr="A picture containing object  Description automatically generated">
              <a:extLst>
                <a:ext uri="{FF2B5EF4-FFF2-40B4-BE49-F238E27FC236}">
                  <a16:creationId xmlns:a16="http://schemas.microsoft.com/office/drawing/2014/main" id="{B5E1B5AE-E5A3-4EC1-9BBA-04889EFBAB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21355" y="3694012"/>
              <a:ext cx="293039" cy="293039"/>
            </a:xfrm>
            <a:prstGeom prst="rect">
              <a:avLst/>
            </a:prstGeom>
          </p:spPr>
        </p:pic>
        <p:pic>
          <p:nvPicPr>
            <p:cNvPr id="44" name="Picture 43" descr="A picture containing object  Description automatically generated">
              <a:extLst>
                <a:ext uri="{FF2B5EF4-FFF2-40B4-BE49-F238E27FC236}">
                  <a16:creationId xmlns:a16="http://schemas.microsoft.com/office/drawing/2014/main" id="{5C31DCB8-0A86-49C4-9CB3-A271A4C464A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88376" y="3694012"/>
              <a:ext cx="293039" cy="293039"/>
            </a:xfrm>
            <a:prstGeom prst="rect">
              <a:avLst/>
            </a:prstGeom>
          </p:spPr>
        </p:pic>
        <p:pic>
          <p:nvPicPr>
            <p:cNvPr id="45" name="Picture 44" descr="A picture containing object  Description automatically generated">
              <a:extLst>
                <a:ext uri="{FF2B5EF4-FFF2-40B4-BE49-F238E27FC236}">
                  <a16:creationId xmlns:a16="http://schemas.microsoft.com/office/drawing/2014/main" id="{E7010410-B0B6-4476-BA43-51810E063C0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5397" y="3694012"/>
              <a:ext cx="293039" cy="293039"/>
            </a:xfrm>
            <a:prstGeom prst="rect">
              <a:avLst/>
            </a:prstGeom>
          </p:spPr>
        </p:pic>
        <p:pic>
          <p:nvPicPr>
            <p:cNvPr id="46" name="Picture 45" descr="A picture containing object  Description automatically generated">
              <a:extLst>
                <a:ext uri="{FF2B5EF4-FFF2-40B4-BE49-F238E27FC236}">
                  <a16:creationId xmlns:a16="http://schemas.microsoft.com/office/drawing/2014/main" id="{1F3395B9-3C70-4FC6-A183-3178FA0D08D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22418" y="3694012"/>
              <a:ext cx="293039" cy="293039"/>
            </a:xfrm>
            <a:prstGeom prst="rect">
              <a:avLst/>
            </a:prstGeom>
          </p:spPr>
        </p:pic>
        <p:pic>
          <p:nvPicPr>
            <p:cNvPr id="47" name="Picture 46" descr="A picture containing object  Description automatically generated">
              <a:extLst>
                <a:ext uri="{FF2B5EF4-FFF2-40B4-BE49-F238E27FC236}">
                  <a16:creationId xmlns:a16="http://schemas.microsoft.com/office/drawing/2014/main" id="{A78EEA35-D717-4139-BB31-EB4E518E750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89439" y="3694012"/>
              <a:ext cx="293039" cy="293039"/>
            </a:xfrm>
            <a:prstGeom prst="rect">
              <a:avLst/>
            </a:prstGeom>
          </p:spPr>
        </p:pic>
        <p:pic>
          <p:nvPicPr>
            <p:cNvPr id="48" name="Picture 47" descr="A picture containing object  Description automatically generated">
              <a:extLst>
                <a:ext uri="{FF2B5EF4-FFF2-40B4-BE49-F238E27FC236}">
                  <a16:creationId xmlns:a16="http://schemas.microsoft.com/office/drawing/2014/main" id="{6EC4FE47-34C3-4F64-B931-E3962684D9D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56461" y="3694012"/>
              <a:ext cx="293039" cy="293039"/>
            </a:xfrm>
            <a:prstGeom prst="rect">
              <a:avLst/>
            </a:prstGeom>
          </p:spPr>
        </p:pic>
        <p:pic>
          <p:nvPicPr>
            <p:cNvPr id="49" name="Picture 48" descr="A drawing of a face  Description automatically generated">
              <a:extLst>
                <a:ext uri="{FF2B5EF4-FFF2-40B4-BE49-F238E27FC236}">
                  <a16:creationId xmlns:a16="http://schemas.microsoft.com/office/drawing/2014/main" id="{3E628280-91AE-4A39-A44E-D57F9A87FE7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54334" y="3323048"/>
              <a:ext cx="293039" cy="293039"/>
            </a:xfrm>
            <a:prstGeom prst="rect">
              <a:avLst/>
            </a:prstGeom>
          </p:spPr>
        </p:pic>
        <p:pic>
          <p:nvPicPr>
            <p:cNvPr id="50" name="Picture 49" descr="A drawing of a face  Description automatically generated">
              <a:extLst>
                <a:ext uri="{FF2B5EF4-FFF2-40B4-BE49-F238E27FC236}">
                  <a16:creationId xmlns:a16="http://schemas.microsoft.com/office/drawing/2014/main" id="{064D0FDF-49D4-4B67-9596-A07ADCA9384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21355" y="3323048"/>
              <a:ext cx="293039" cy="293039"/>
            </a:xfrm>
            <a:prstGeom prst="rect">
              <a:avLst/>
            </a:prstGeom>
          </p:spPr>
        </p:pic>
        <p:pic>
          <p:nvPicPr>
            <p:cNvPr id="51" name="Picture 50" descr="A drawing of a face  Description automatically generated">
              <a:extLst>
                <a:ext uri="{FF2B5EF4-FFF2-40B4-BE49-F238E27FC236}">
                  <a16:creationId xmlns:a16="http://schemas.microsoft.com/office/drawing/2014/main" id="{56BFF2D8-0722-4CF1-8E77-7561CB033DD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88376" y="3323048"/>
              <a:ext cx="293039" cy="293039"/>
            </a:xfrm>
            <a:prstGeom prst="rect">
              <a:avLst/>
            </a:prstGeom>
          </p:spPr>
        </p:pic>
        <p:pic>
          <p:nvPicPr>
            <p:cNvPr id="52" name="Picture 51">
              <a:extLst>
                <a:ext uri="{FF2B5EF4-FFF2-40B4-BE49-F238E27FC236}">
                  <a16:creationId xmlns:a16="http://schemas.microsoft.com/office/drawing/2014/main" id="{2D900FCA-DB96-49F8-9F52-19CE965E51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54334" y="2952084"/>
              <a:ext cx="293039" cy="293039"/>
            </a:xfrm>
            <a:prstGeom prst="rect">
              <a:avLst/>
            </a:prstGeom>
          </p:spPr>
        </p:pic>
        <p:pic>
          <p:nvPicPr>
            <p:cNvPr id="53" name="Picture 52">
              <a:extLst>
                <a:ext uri="{FF2B5EF4-FFF2-40B4-BE49-F238E27FC236}">
                  <a16:creationId xmlns:a16="http://schemas.microsoft.com/office/drawing/2014/main" id="{2FD523E8-1A07-4989-9F97-A5B99A1F9C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21355" y="2952084"/>
              <a:ext cx="293039" cy="293039"/>
            </a:xfrm>
            <a:prstGeom prst="rect">
              <a:avLst/>
            </a:prstGeom>
          </p:spPr>
        </p:pic>
        <p:pic>
          <p:nvPicPr>
            <p:cNvPr id="54" name="Picture 53">
              <a:extLst>
                <a:ext uri="{FF2B5EF4-FFF2-40B4-BE49-F238E27FC236}">
                  <a16:creationId xmlns:a16="http://schemas.microsoft.com/office/drawing/2014/main" id="{CDD8BE72-8081-495C-98E6-04D0712A94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88376" y="2952084"/>
              <a:ext cx="293039" cy="293039"/>
            </a:xfrm>
            <a:prstGeom prst="rect">
              <a:avLst/>
            </a:prstGeom>
          </p:spPr>
        </p:pic>
        <p:pic>
          <p:nvPicPr>
            <p:cNvPr id="55" name="Picture 54">
              <a:extLst>
                <a:ext uri="{FF2B5EF4-FFF2-40B4-BE49-F238E27FC236}">
                  <a16:creationId xmlns:a16="http://schemas.microsoft.com/office/drawing/2014/main" id="{008C37E8-E7F4-4A10-9AA4-2DD20615D6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55397" y="2952084"/>
              <a:ext cx="293039" cy="293039"/>
            </a:xfrm>
            <a:prstGeom prst="rect">
              <a:avLst/>
            </a:prstGeom>
          </p:spPr>
        </p:pic>
        <p:pic>
          <p:nvPicPr>
            <p:cNvPr id="56" name="Picture 55">
              <a:extLst>
                <a:ext uri="{FF2B5EF4-FFF2-40B4-BE49-F238E27FC236}">
                  <a16:creationId xmlns:a16="http://schemas.microsoft.com/office/drawing/2014/main" id="{FBAE7D4D-B088-4F8E-952B-BB4F43AED8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22418" y="2952084"/>
              <a:ext cx="293039" cy="293039"/>
            </a:xfrm>
            <a:prstGeom prst="rect">
              <a:avLst/>
            </a:prstGeom>
          </p:spPr>
        </p:pic>
        <p:pic>
          <p:nvPicPr>
            <p:cNvPr id="57" name="Picture 56">
              <a:extLst>
                <a:ext uri="{FF2B5EF4-FFF2-40B4-BE49-F238E27FC236}">
                  <a16:creationId xmlns:a16="http://schemas.microsoft.com/office/drawing/2014/main" id="{14725B29-BD01-4BA0-8D6D-B301C3E308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89439" y="2952084"/>
              <a:ext cx="293039" cy="293039"/>
            </a:xfrm>
            <a:prstGeom prst="rect">
              <a:avLst/>
            </a:prstGeom>
          </p:spPr>
        </p:pic>
        <p:pic>
          <p:nvPicPr>
            <p:cNvPr id="58" name="Picture 57">
              <a:extLst>
                <a:ext uri="{FF2B5EF4-FFF2-40B4-BE49-F238E27FC236}">
                  <a16:creationId xmlns:a16="http://schemas.microsoft.com/office/drawing/2014/main" id="{0C77F40E-939F-4D3B-B84F-A852618E939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56461" y="2952084"/>
              <a:ext cx="293039" cy="293039"/>
            </a:xfrm>
            <a:prstGeom prst="rect">
              <a:avLst/>
            </a:prstGeom>
          </p:spPr>
        </p:pic>
      </p:grpSp>
    </p:spTree>
    <p:extLst>
      <p:ext uri="{BB962C8B-B14F-4D97-AF65-F5344CB8AC3E}">
        <p14:creationId xmlns:p14="http://schemas.microsoft.com/office/powerpoint/2010/main" val="369599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3"/>
                                        </p:tgtEl>
                                        <p:attrNameLst>
                                          <p:attrName>style.visibility</p:attrName>
                                        </p:attrNameLst>
                                      </p:cBhvr>
                                      <p:to>
                                        <p:strVal val="visible"/>
                                      </p:to>
                                    </p:set>
                                    <p:animEffect transition="in" filter="fade">
                                      <p:cBhvr>
                                        <p:cTn id="7" dur="500"/>
                                        <p:tgtEl>
                                          <p:spTgt spid="1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4"/>
                                        </p:tgtEl>
                                        <p:attrNameLst>
                                          <p:attrName>style.visibility</p:attrName>
                                        </p:attrNameLst>
                                      </p:cBhvr>
                                      <p:to>
                                        <p:strVal val="visible"/>
                                      </p:to>
                                    </p:set>
                                    <p:animEffect transition="in" filter="fade">
                                      <p:cBhvr>
                                        <p:cTn id="10" dur="500"/>
                                        <p:tgtEl>
                                          <p:spTgt spid="11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6"/>
                                        </p:tgtEl>
                                        <p:attrNameLst>
                                          <p:attrName>style.visibility</p:attrName>
                                        </p:attrNameLst>
                                      </p:cBhvr>
                                      <p:to>
                                        <p:strVal val="visible"/>
                                      </p:to>
                                    </p:set>
                                    <p:animEffect transition="in" filter="fade">
                                      <p:cBhvr>
                                        <p:cTn id="15" dur="500"/>
                                        <p:tgtEl>
                                          <p:spTgt spid="9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p:bldP spid="113" grpId="0"/>
      <p:bldP spid="11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C6B8D42-B49A-4117-98E5-5582CF03E1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0985" y="4121744"/>
            <a:ext cx="3254589" cy="1783166"/>
          </a:xfrm>
          <a:prstGeom prst="rect">
            <a:avLst/>
          </a:prstGeom>
        </p:spPr>
      </p:pic>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3:1</a:t>
            </a:r>
          </a:p>
        </p:txBody>
      </p:sp>
      <p:sp>
        <p:nvSpPr>
          <p:cNvPr id="93" name="TextBox 92">
            <a:extLst>
              <a:ext uri="{FF2B5EF4-FFF2-40B4-BE49-F238E27FC236}">
                <a16:creationId xmlns:a16="http://schemas.microsoft.com/office/drawing/2014/main" id="{FBED1103-7745-41DF-A9B7-9E0B2C70AA57}"/>
              </a:ext>
            </a:extLst>
          </p:cNvPr>
          <p:cNvSpPr txBox="1"/>
          <p:nvPr/>
        </p:nvSpPr>
        <p:spPr bwMode="auto">
          <a:xfrm>
            <a:off x="1732341" y="920309"/>
            <a:ext cx="87273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848 pencils shared equally between 4 year groups. How many pencils each?</a:t>
            </a:r>
            <a:endParaRPr lang="en-GB" sz="2000" dirty="0">
              <a:solidFill>
                <a:srgbClr val="FF0000"/>
              </a:solidFill>
              <a:latin typeface="Myriad Pro Semibold" charset="0"/>
              <a:ea typeface="Myriad Pro Semibold" charset="0"/>
              <a:cs typeface="Myriad Pro Semibold" charset="0"/>
            </a:endParaRPr>
          </a:p>
        </p:txBody>
      </p:sp>
      <p:sp>
        <p:nvSpPr>
          <p:cNvPr id="96" name="TextBox 95">
            <a:extLst>
              <a:ext uri="{FF2B5EF4-FFF2-40B4-BE49-F238E27FC236}">
                <a16:creationId xmlns:a16="http://schemas.microsoft.com/office/drawing/2014/main" id="{D72DEB36-5275-4B8E-9B80-61214BEA7486}"/>
              </a:ext>
            </a:extLst>
          </p:cNvPr>
          <p:cNvSpPr txBox="1"/>
          <p:nvPr/>
        </p:nvSpPr>
        <p:spPr bwMode="auto">
          <a:xfrm>
            <a:off x="4151929" y="2140760"/>
            <a:ext cx="388818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Step 1 – presenting the problem:</a:t>
            </a:r>
            <a:endParaRPr lang="en-GB" sz="2000" dirty="0">
              <a:solidFill>
                <a:srgbClr val="FF0000"/>
              </a:solidFill>
              <a:latin typeface="Myriad Pro Semibold" charset="0"/>
              <a:ea typeface="Myriad Pro Semibold" charset="0"/>
              <a:cs typeface="Myriad Pro Semibold" charset="0"/>
            </a:endParaRPr>
          </a:p>
        </p:txBody>
      </p:sp>
      <p:sp>
        <p:nvSpPr>
          <p:cNvPr id="113" name="TextBox 112">
            <a:extLst>
              <a:ext uri="{FF2B5EF4-FFF2-40B4-BE49-F238E27FC236}">
                <a16:creationId xmlns:a16="http://schemas.microsoft.com/office/drawing/2014/main" id="{EE0C0F26-C290-4FAA-A31C-5674648A2202}"/>
              </a:ext>
            </a:extLst>
          </p:cNvPr>
          <p:cNvSpPr txBox="1"/>
          <p:nvPr/>
        </p:nvSpPr>
        <p:spPr bwMode="auto">
          <a:xfrm>
            <a:off x="4838001" y="152494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latin typeface="Myriad Pro Semibold" charset="0"/>
                <a:ea typeface="Myriad Pro Semibold" charset="0"/>
                <a:cs typeface="Myriad Pro Semibold" charset="0"/>
              </a:rPr>
              <a:t>848  ÷  4  =</a:t>
            </a:r>
            <a:endParaRPr lang="en-GB" sz="2200" dirty="0">
              <a:solidFill>
                <a:srgbClr val="C00000"/>
              </a:solidFill>
              <a:latin typeface="Myriad Pro Semibold" charset="0"/>
              <a:ea typeface="Myriad Pro Semibold" charset="0"/>
              <a:cs typeface="Myriad Pro Semibold" charset="0"/>
            </a:endParaRPr>
          </a:p>
        </p:txBody>
      </p:sp>
      <p:sp>
        <p:nvSpPr>
          <p:cNvPr id="114" name="Rectangle 113">
            <a:extLst>
              <a:ext uri="{FF2B5EF4-FFF2-40B4-BE49-F238E27FC236}">
                <a16:creationId xmlns:a16="http://schemas.microsoft.com/office/drawing/2014/main" id="{A5896F27-871F-4211-928E-ECEAA90D2AC0}"/>
              </a:ext>
            </a:extLst>
          </p:cNvPr>
          <p:cNvSpPr/>
          <p:nvPr/>
        </p:nvSpPr>
        <p:spPr bwMode="auto">
          <a:xfrm>
            <a:off x="6658835" y="151542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
        <p:nvSpPr>
          <p:cNvPr id="31" name="TextBox 30">
            <a:extLst>
              <a:ext uri="{FF2B5EF4-FFF2-40B4-BE49-F238E27FC236}">
                <a16:creationId xmlns:a16="http://schemas.microsoft.com/office/drawing/2014/main" id="{CCB6875B-2752-4757-9042-9EFAE1E7DB83}"/>
              </a:ext>
            </a:extLst>
          </p:cNvPr>
          <p:cNvSpPr txBox="1"/>
          <p:nvPr/>
        </p:nvSpPr>
        <p:spPr bwMode="auto">
          <a:xfrm>
            <a:off x="6421156" y="3750707"/>
            <a:ext cx="350890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solidFill>
                  <a:srgbClr val="7030A0"/>
                </a:solidFill>
                <a:latin typeface="Myriad Pro Semibold" charset="0"/>
                <a:ea typeface="Myriad Pro Semibold" charset="0"/>
                <a:cs typeface="Myriad Pro Semibold" charset="0"/>
              </a:rPr>
              <a:t>8 hundreds ÷ 4 = 2 hundreds</a:t>
            </a:r>
          </a:p>
        </p:txBody>
      </p:sp>
      <p:pic>
        <p:nvPicPr>
          <p:cNvPr id="14" name="Picture 13" descr="A drawing of a face  Description automatically generated">
            <a:extLst>
              <a:ext uri="{FF2B5EF4-FFF2-40B4-BE49-F238E27FC236}">
                <a16:creationId xmlns:a16="http://schemas.microsoft.com/office/drawing/2014/main" id="{118B2360-4A75-49EA-B4B3-ECEC881E62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11314" y="3323049"/>
            <a:ext cx="293039" cy="293039"/>
          </a:xfrm>
          <a:prstGeom prst="rect">
            <a:avLst/>
          </a:prstGeom>
        </p:spPr>
      </p:pic>
      <p:pic>
        <p:nvPicPr>
          <p:cNvPr id="18" name="Picture 17" descr="A picture containing object  Description automatically generated">
            <a:extLst>
              <a:ext uri="{FF2B5EF4-FFF2-40B4-BE49-F238E27FC236}">
                <a16:creationId xmlns:a16="http://schemas.microsoft.com/office/drawing/2014/main" id="{14E99935-02EA-4538-8128-3EFD08EF127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11314" y="3694013"/>
            <a:ext cx="293039" cy="293039"/>
          </a:xfrm>
          <a:prstGeom prst="rect">
            <a:avLst/>
          </a:prstGeom>
        </p:spPr>
      </p:pic>
      <p:pic>
        <p:nvPicPr>
          <p:cNvPr id="42" name="Picture 41" descr="A picture containing object  Description automatically generated">
            <a:extLst>
              <a:ext uri="{FF2B5EF4-FFF2-40B4-BE49-F238E27FC236}">
                <a16:creationId xmlns:a16="http://schemas.microsoft.com/office/drawing/2014/main" id="{A9A52FF7-45BA-4280-A51C-827957A6020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78335" y="3694013"/>
            <a:ext cx="293039" cy="293039"/>
          </a:xfrm>
          <a:prstGeom prst="rect">
            <a:avLst/>
          </a:prstGeom>
        </p:spPr>
      </p:pic>
      <p:pic>
        <p:nvPicPr>
          <p:cNvPr id="43" name="Picture 42" descr="A picture containing object  Description automatically generated">
            <a:extLst>
              <a:ext uri="{FF2B5EF4-FFF2-40B4-BE49-F238E27FC236}">
                <a16:creationId xmlns:a16="http://schemas.microsoft.com/office/drawing/2014/main" id="{B5E1B5AE-E5A3-4EC1-9BBA-04889EFBABE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45356" y="3694013"/>
            <a:ext cx="293039" cy="293039"/>
          </a:xfrm>
          <a:prstGeom prst="rect">
            <a:avLst/>
          </a:prstGeom>
        </p:spPr>
      </p:pic>
      <p:pic>
        <p:nvPicPr>
          <p:cNvPr id="44" name="Picture 43" descr="A picture containing object  Description automatically generated">
            <a:extLst>
              <a:ext uri="{FF2B5EF4-FFF2-40B4-BE49-F238E27FC236}">
                <a16:creationId xmlns:a16="http://schemas.microsoft.com/office/drawing/2014/main" id="{5C31DCB8-0A86-49C4-9CB3-A271A4C464A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12377" y="3694013"/>
            <a:ext cx="293039" cy="293039"/>
          </a:xfrm>
          <a:prstGeom prst="rect">
            <a:avLst/>
          </a:prstGeom>
        </p:spPr>
      </p:pic>
      <p:pic>
        <p:nvPicPr>
          <p:cNvPr id="45" name="Picture 44" descr="A picture containing object  Description automatically generated">
            <a:extLst>
              <a:ext uri="{FF2B5EF4-FFF2-40B4-BE49-F238E27FC236}">
                <a16:creationId xmlns:a16="http://schemas.microsoft.com/office/drawing/2014/main" id="{E7010410-B0B6-4476-BA43-51810E063C0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79398" y="3694013"/>
            <a:ext cx="293039" cy="293039"/>
          </a:xfrm>
          <a:prstGeom prst="rect">
            <a:avLst/>
          </a:prstGeom>
        </p:spPr>
      </p:pic>
      <p:pic>
        <p:nvPicPr>
          <p:cNvPr id="46" name="Picture 45" descr="A picture containing object  Description automatically generated">
            <a:extLst>
              <a:ext uri="{FF2B5EF4-FFF2-40B4-BE49-F238E27FC236}">
                <a16:creationId xmlns:a16="http://schemas.microsoft.com/office/drawing/2014/main" id="{1F3395B9-3C70-4FC6-A183-3178FA0D08D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46419" y="3694013"/>
            <a:ext cx="293039" cy="293039"/>
          </a:xfrm>
          <a:prstGeom prst="rect">
            <a:avLst/>
          </a:prstGeom>
        </p:spPr>
      </p:pic>
      <p:pic>
        <p:nvPicPr>
          <p:cNvPr id="47" name="Picture 46" descr="A picture containing object  Description automatically generated">
            <a:extLst>
              <a:ext uri="{FF2B5EF4-FFF2-40B4-BE49-F238E27FC236}">
                <a16:creationId xmlns:a16="http://schemas.microsoft.com/office/drawing/2014/main" id="{A78EEA35-D717-4139-BB31-EB4E518E750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3440" y="3694013"/>
            <a:ext cx="293039" cy="293039"/>
          </a:xfrm>
          <a:prstGeom prst="rect">
            <a:avLst/>
          </a:prstGeom>
        </p:spPr>
      </p:pic>
      <p:pic>
        <p:nvPicPr>
          <p:cNvPr id="48" name="Picture 47" descr="A picture containing object  Description automatically generated">
            <a:extLst>
              <a:ext uri="{FF2B5EF4-FFF2-40B4-BE49-F238E27FC236}">
                <a16:creationId xmlns:a16="http://schemas.microsoft.com/office/drawing/2014/main" id="{6EC4FE47-34C3-4F64-B931-E3962684D9D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80462" y="3694013"/>
            <a:ext cx="293039" cy="293039"/>
          </a:xfrm>
          <a:prstGeom prst="rect">
            <a:avLst/>
          </a:prstGeom>
        </p:spPr>
      </p:pic>
      <p:pic>
        <p:nvPicPr>
          <p:cNvPr id="49" name="Picture 48" descr="A drawing of a face  Description automatically generated">
            <a:extLst>
              <a:ext uri="{FF2B5EF4-FFF2-40B4-BE49-F238E27FC236}">
                <a16:creationId xmlns:a16="http://schemas.microsoft.com/office/drawing/2014/main" id="{3E628280-91AE-4A39-A44E-D57F9A87FE7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78335" y="3323049"/>
            <a:ext cx="293039" cy="293039"/>
          </a:xfrm>
          <a:prstGeom prst="rect">
            <a:avLst/>
          </a:prstGeom>
        </p:spPr>
      </p:pic>
      <p:pic>
        <p:nvPicPr>
          <p:cNvPr id="50" name="Picture 49" descr="A drawing of a face  Description automatically generated">
            <a:extLst>
              <a:ext uri="{FF2B5EF4-FFF2-40B4-BE49-F238E27FC236}">
                <a16:creationId xmlns:a16="http://schemas.microsoft.com/office/drawing/2014/main" id="{064D0FDF-49D4-4B67-9596-A07ADCA938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45356" y="3323049"/>
            <a:ext cx="293039" cy="293039"/>
          </a:xfrm>
          <a:prstGeom prst="rect">
            <a:avLst/>
          </a:prstGeom>
        </p:spPr>
      </p:pic>
      <p:pic>
        <p:nvPicPr>
          <p:cNvPr id="51" name="Picture 50" descr="A drawing of a face  Description automatically generated">
            <a:extLst>
              <a:ext uri="{FF2B5EF4-FFF2-40B4-BE49-F238E27FC236}">
                <a16:creationId xmlns:a16="http://schemas.microsoft.com/office/drawing/2014/main" id="{56BFF2D8-0722-4CF1-8E77-7561CB033DD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12377" y="3323049"/>
            <a:ext cx="293039" cy="293039"/>
          </a:xfrm>
          <a:prstGeom prst="rect">
            <a:avLst/>
          </a:prstGeom>
        </p:spPr>
      </p:pic>
      <p:grpSp>
        <p:nvGrpSpPr>
          <p:cNvPr id="3" name="Group 2">
            <a:extLst>
              <a:ext uri="{FF2B5EF4-FFF2-40B4-BE49-F238E27FC236}">
                <a16:creationId xmlns:a16="http://schemas.microsoft.com/office/drawing/2014/main" id="{13BBED32-91D0-4B7E-8560-6054F6521C40}"/>
              </a:ext>
            </a:extLst>
          </p:cNvPr>
          <p:cNvGrpSpPr/>
          <p:nvPr/>
        </p:nvGrpSpPr>
        <p:grpSpPr>
          <a:xfrm>
            <a:off x="3202465" y="4284353"/>
            <a:ext cx="293039" cy="1450127"/>
            <a:chOff x="1678464" y="4284352"/>
            <a:chExt cx="293039" cy="1450127"/>
          </a:xfrm>
        </p:grpSpPr>
        <p:pic>
          <p:nvPicPr>
            <p:cNvPr id="34" name="Picture 33">
              <a:extLst>
                <a:ext uri="{FF2B5EF4-FFF2-40B4-BE49-F238E27FC236}">
                  <a16:creationId xmlns:a16="http://schemas.microsoft.com/office/drawing/2014/main" id="{1A6CD6D0-15E5-4D6A-BA54-DD3343A522A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78464" y="4284352"/>
              <a:ext cx="293039" cy="293039"/>
            </a:xfrm>
            <a:prstGeom prst="rect">
              <a:avLst/>
            </a:prstGeom>
          </p:spPr>
        </p:pic>
        <p:pic>
          <p:nvPicPr>
            <p:cNvPr id="35" name="Picture 34">
              <a:extLst>
                <a:ext uri="{FF2B5EF4-FFF2-40B4-BE49-F238E27FC236}">
                  <a16:creationId xmlns:a16="http://schemas.microsoft.com/office/drawing/2014/main" id="{9749D9F2-490F-4AE5-A136-367269A3E80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78464" y="4670048"/>
              <a:ext cx="293039" cy="293039"/>
            </a:xfrm>
            <a:prstGeom prst="rect">
              <a:avLst/>
            </a:prstGeom>
          </p:spPr>
        </p:pic>
        <p:pic>
          <p:nvPicPr>
            <p:cNvPr id="36" name="Picture 35">
              <a:extLst>
                <a:ext uri="{FF2B5EF4-FFF2-40B4-BE49-F238E27FC236}">
                  <a16:creationId xmlns:a16="http://schemas.microsoft.com/office/drawing/2014/main" id="{95C4296B-B0E5-48EF-8777-8B1B4E8C6C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78464" y="5055744"/>
              <a:ext cx="293039" cy="293039"/>
            </a:xfrm>
            <a:prstGeom prst="rect">
              <a:avLst/>
            </a:prstGeom>
          </p:spPr>
        </p:pic>
        <p:pic>
          <p:nvPicPr>
            <p:cNvPr id="37" name="Picture 36">
              <a:extLst>
                <a:ext uri="{FF2B5EF4-FFF2-40B4-BE49-F238E27FC236}">
                  <a16:creationId xmlns:a16="http://schemas.microsoft.com/office/drawing/2014/main" id="{09462C05-38B8-4180-B00F-62C211A251F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78464" y="5441440"/>
              <a:ext cx="293039" cy="293039"/>
            </a:xfrm>
            <a:prstGeom prst="rect">
              <a:avLst/>
            </a:prstGeom>
          </p:spPr>
        </p:pic>
      </p:grpSp>
      <p:grpSp>
        <p:nvGrpSpPr>
          <p:cNvPr id="4" name="Group 3">
            <a:extLst>
              <a:ext uri="{FF2B5EF4-FFF2-40B4-BE49-F238E27FC236}">
                <a16:creationId xmlns:a16="http://schemas.microsoft.com/office/drawing/2014/main" id="{26FE32C7-50CC-4E96-B41B-9DDF33E4CE39}"/>
              </a:ext>
            </a:extLst>
          </p:cNvPr>
          <p:cNvGrpSpPr/>
          <p:nvPr/>
        </p:nvGrpSpPr>
        <p:grpSpPr>
          <a:xfrm>
            <a:off x="3581166" y="4284353"/>
            <a:ext cx="293039" cy="1450127"/>
            <a:chOff x="2057165" y="4284352"/>
            <a:chExt cx="293039" cy="1450127"/>
          </a:xfrm>
        </p:grpSpPr>
        <p:pic>
          <p:nvPicPr>
            <p:cNvPr id="38" name="Picture 37">
              <a:extLst>
                <a:ext uri="{FF2B5EF4-FFF2-40B4-BE49-F238E27FC236}">
                  <a16:creationId xmlns:a16="http://schemas.microsoft.com/office/drawing/2014/main" id="{01436D1B-49B8-4328-8922-3BDEF4B5338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7165" y="4284352"/>
              <a:ext cx="293039" cy="293039"/>
            </a:xfrm>
            <a:prstGeom prst="rect">
              <a:avLst/>
            </a:prstGeom>
          </p:spPr>
        </p:pic>
        <p:pic>
          <p:nvPicPr>
            <p:cNvPr id="39" name="Picture 38">
              <a:extLst>
                <a:ext uri="{FF2B5EF4-FFF2-40B4-BE49-F238E27FC236}">
                  <a16:creationId xmlns:a16="http://schemas.microsoft.com/office/drawing/2014/main" id="{66286999-AA96-454A-875E-A23FB02F7CB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7165" y="4670048"/>
              <a:ext cx="293039" cy="293039"/>
            </a:xfrm>
            <a:prstGeom prst="rect">
              <a:avLst/>
            </a:prstGeom>
          </p:spPr>
        </p:pic>
        <p:pic>
          <p:nvPicPr>
            <p:cNvPr id="40" name="Picture 39">
              <a:extLst>
                <a:ext uri="{FF2B5EF4-FFF2-40B4-BE49-F238E27FC236}">
                  <a16:creationId xmlns:a16="http://schemas.microsoft.com/office/drawing/2014/main" id="{4275F38A-F6FA-4FC8-A746-FA19CDBE995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7165" y="5055744"/>
              <a:ext cx="293039" cy="293039"/>
            </a:xfrm>
            <a:prstGeom prst="rect">
              <a:avLst/>
            </a:prstGeom>
          </p:spPr>
        </p:pic>
        <p:pic>
          <p:nvPicPr>
            <p:cNvPr id="41" name="Picture 40">
              <a:extLst>
                <a:ext uri="{FF2B5EF4-FFF2-40B4-BE49-F238E27FC236}">
                  <a16:creationId xmlns:a16="http://schemas.microsoft.com/office/drawing/2014/main" id="{3469A162-1F8A-4887-9F74-7F2CB14B2D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7165" y="5441440"/>
              <a:ext cx="293039" cy="293039"/>
            </a:xfrm>
            <a:prstGeom prst="rect">
              <a:avLst/>
            </a:prstGeom>
          </p:spPr>
        </p:pic>
      </p:grpSp>
      <p:sp>
        <p:nvSpPr>
          <p:cNvPr id="59" name="TextBox 58">
            <a:extLst>
              <a:ext uri="{FF2B5EF4-FFF2-40B4-BE49-F238E27FC236}">
                <a16:creationId xmlns:a16="http://schemas.microsoft.com/office/drawing/2014/main" id="{C768F111-2D3E-4925-857D-9A961C34D7FC}"/>
              </a:ext>
            </a:extLst>
          </p:cNvPr>
          <p:cNvSpPr txBox="1"/>
          <p:nvPr/>
        </p:nvSpPr>
        <p:spPr bwMode="auto">
          <a:xfrm>
            <a:off x="4555675" y="2140760"/>
            <a:ext cx="30806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Step 2 – sharing the 100s:</a:t>
            </a:r>
            <a:endParaRPr lang="en-GB" sz="2000" dirty="0">
              <a:solidFill>
                <a:srgbClr val="FF0000"/>
              </a:solidFill>
              <a:latin typeface="Myriad Pro Semibold" charset="0"/>
              <a:ea typeface="Myriad Pro Semibold" charset="0"/>
              <a:cs typeface="Myriad Pro Semibold" charset="0"/>
            </a:endParaRPr>
          </a:p>
        </p:txBody>
      </p:sp>
      <p:pic>
        <p:nvPicPr>
          <p:cNvPr id="12" name="Picture 11">
            <a:extLst>
              <a:ext uri="{FF2B5EF4-FFF2-40B4-BE49-F238E27FC236}">
                <a16:creationId xmlns:a16="http://schemas.microsoft.com/office/drawing/2014/main" id="{2454ED3E-1CA8-4407-A2FD-02C2AB34114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11314" y="2952085"/>
            <a:ext cx="293039" cy="293039"/>
          </a:xfrm>
          <a:prstGeom prst="rect">
            <a:avLst/>
          </a:prstGeom>
        </p:spPr>
      </p:pic>
      <p:pic>
        <p:nvPicPr>
          <p:cNvPr id="52" name="Picture 51">
            <a:extLst>
              <a:ext uri="{FF2B5EF4-FFF2-40B4-BE49-F238E27FC236}">
                <a16:creationId xmlns:a16="http://schemas.microsoft.com/office/drawing/2014/main" id="{2D900FCA-DB96-49F8-9F52-19CE965E517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78335" y="2952085"/>
            <a:ext cx="293039" cy="293039"/>
          </a:xfrm>
          <a:prstGeom prst="rect">
            <a:avLst/>
          </a:prstGeom>
        </p:spPr>
      </p:pic>
      <p:pic>
        <p:nvPicPr>
          <p:cNvPr id="53" name="Picture 52">
            <a:extLst>
              <a:ext uri="{FF2B5EF4-FFF2-40B4-BE49-F238E27FC236}">
                <a16:creationId xmlns:a16="http://schemas.microsoft.com/office/drawing/2014/main" id="{2FD523E8-1A07-4989-9F97-A5B99A1F9C8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5356" y="2952085"/>
            <a:ext cx="293039" cy="293039"/>
          </a:xfrm>
          <a:prstGeom prst="rect">
            <a:avLst/>
          </a:prstGeom>
        </p:spPr>
      </p:pic>
      <p:pic>
        <p:nvPicPr>
          <p:cNvPr id="54" name="Picture 53">
            <a:extLst>
              <a:ext uri="{FF2B5EF4-FFF2-40B4-BE49-F238E27FC236}">
                <a16:creationId xmlns:a16="http://schemas.microsoft.com/office/drawing/2014/main" id="{CDD8BE72-8081-495C-98E6-04D0712A94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12377" y="2952085"/>
            <a:ext cx="293039" cy="293039"/>
          </a:xfrm>
          <a:prstGeom prst="rect">
            <a:avLst/>
          </a:prstGeom>
        </p:spPr>
      </p:pic>
      <p:pic>
        <p:nvPicPr>
          <p:cNvPr id="55" name="Picture 54">
            <a:extLst>
              <a:ext uri="{FF2B5EF4-FFF2-40B4-BE49-F238E27FC236}">
                <a16:creationId xmlns:a16="http://schemas.microsoft.com/office/drawing/2014/main" id="{008C37E8-E7F4-4A10-9AA4-2DD20615D6B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79398" y="2952085"/>
            <a:ext cx="293039" cy="293039"/>
          </a:xfrm>
          <a:prstGeom prst="rect">
            <a:avLst/>
          </a:prstGeom>
        </p:spPr>
      </p:pic>
      <p:pic>
        <p:nvPicPr>
          <p:cNvPr id="56" name="Picture 55">
            <a:extLst>
              <a:ext uri="{FF2B5EF4-FFF2-40B4-BE49-F238E27FC236}">
                <a16:creationId xmlns:a16="http://schemas.microsoft.com/office/drawing/2014/main" id="{FBAE7D4D-B088-4F8E-952B-BB4F43AED8B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46419" y="2952085"/>
            <a:ext cx="293039" cy="293039"/>
          </a:xfrm>
          <a:prstGeom prst="rect">
            <a:avLst/>
          </a:prstGeom>
        </p:spPr>
      </p:pic>
      <p:pic>
        <p:nvPicPr>
          <p:cNvPr id="57" name="Picture 56">
            <a:extLst>
              <a:ext uri="{FF2B5EF4-FFF2-40B4-BE49-F238E27FC236}">
                <a16:creationId xmlns:a16="http://schemas.microsoft.com/office/drawing/2014/main" id="{14725B29-BD01-4BA0-8D6D-B301C3E308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13440" y="2952085"/>
            <a:ext cx="293039" cy="293039"/>
          </a:xfrm>
          <a:prstGeom prst="rect">
            <a:avLst/>
          </a:prstGeom>
        </p:spPr>
      </p:pic>
      <p:pic>
        <p:nvPicPr>
          <p:cNvPr id="58" name="Picture 57">
            <a:extLst>
              <a:ext uri="{FF2B5EF4-FFF2-40B4-BE49-F238E27FC236}">
                <a16:creationId xmlns:a16="http://schemas.microsoft.com/office/drawing/2014/main" id="{0C77F40E-939F-4D3B-B84F-A852618E939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080462" y="2952085"/>
            <a:ext cx="293039" cy="293039"/>
          </a:xfrm>
          <a:prstGeom prst="rect">
            <a:avLst/>
          </a:prstGeom>
        </p:spPr>
      </p:pic>
    </p:spTree>
    <p:extLst>
      <p:ext uri="{BB962C8B-B14F-4D97-AF65-F5344CB8AC3E}">
        <p14:creationId xmlns:p14="http://schemas.microsoft.com/office/powerpoint/2010/main" val="44418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96"/>
                                        </p:tgtEl>
                                      </p:cBhvr>
                                    </p:animEffect>
                                    <p:set>
                                      <p:cBhvr>
                                        <p:cTn id="7" dur="1" fill="hold">
                                          <p:stCondLst>
                                            <p:cond delay="499"/>
                                          </p:stCondLst>
                                        </p:cTn>
                                        <p:tgtEl>
                                          <p:spTgt spid="96"/>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9"/>
                                        </p:tgtEl>
                                        <p:attrNameLst>
                                          <p:attrName>style.visibility</p:attrName>
                                        </p:attrNameLst>
                                      </p:cBhvr>
                                      <p:to>
                                        <p:strVal val="visible"/>
                                      </p:to>
                                    </p:set>
                                    <p:animEffect transition="in" filter="fade">
                                      <p:cBhvr>
                                        <p:cTn id="11" dur="500"/>
                                        <p:tgtEl>
                                          <p:spTgt spid="59"/>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fill="hold" nodeType="clickEffect">
                                  <p:stCondLst>
                                    <p:cond delay="0"/>
                                  </p:stCondLst>
                                  <p:childTnLst>
                                    <p:animMotion origin="layout" path="M 1.25E-6 -1.85185E-6 L 0.05885 0.19352 " pathEditMode="relative" rAng="0" ptsTypes="AA">
                                      <p:cBhvr>
                                        <p:cTn id="15" dur="1500" fill="hold"/>
                                        <p:tgtEl>
                                          <p:spTgt spid="12"/>
                                        </p:tgtEl>
                                        <p:attrNameLst>
                                          <p:attrName>ppt_x</p:attrName>
                                          <p:attrName>ppt_y</p:attrName>
                                        </p:attrNameLst>
                                      </p:cBhvr>
                                      <p:rCtr x="2943" y="9676"/>
                                    </p:animMotion>
                                  </p:childTnLst>
                                </p:cTn>
                              </p:par>
                              <p:par>
                                <p:cTn id="16" presetID="42" presetClass="path" presetSubtype="0" accel="50000" fill="hold" nodeType="withEffect">
                                  <p:stCondLst>
                                    <p:cond delay="0"/>
                                  </p:stCondLst>
                                  <p:childTnLst>
                                    <p:animMotion origin="layout" path="M 3.125E-6 -1.85185E-6 L 0.02409 0.25185 " pathEditMode="relative" rAng="0" ptsTypes="AA">
                                      <p:cBhvr>
                                        <p:cTn id="17" dur="1500" fill="hold"/>
                                        <p:tgtEl>
                                          <p:spTgt spid="52"/>
                                        </p:tgtEl>
                                        <p:attrNameLst>
                                          <p:attrName>ppt_x</p:attrName>
                                          <p:attrName>ppt_y</p:attrName>
                                        </p:attrNameLst>
                                      </p:cBhvr>
                                      <p:rCtr x="1198" y="12593"/>
                                    </p:animMotion>
                                  </p:childTnLst>
                                </p:cTn>
                              </p:par>
                              <p:par>
                                <p:cTn id="18" presetID="42" presetClass="path" presetSubtype="0" accel="50000" fill="hold" nodeType="withEffect">
                                  <p:stCondLst>
                                    <p:cond delay="0"/>
                                  </p:stCondLst>
                                  <p:childTnLst>
                                    <p:animMotion origin="layout" path="M 3.33333E-6 -1.85185E-6 L -0.00417 0.30625 " pathEditMode="relative" rAng="0" ptsTypes="AA">
                                      <p:cBhvr>
                                        <p:cTn id="19" dur="1500" fill="hold"/>
                                        <p:tgtEl>
                                          <p:spTgt spid="53"/>
                                        </p:tgtEl>
                                        <p:attrNameLst>
                                          <p:attrName>ppt_x</p:attrName>
                                          <p:attrName>ppt_y</p:attrName>
                                        </p:attrNameLst>
                                      </p:cBhvr>
                                      <p:rCtr x="-208" y="15301"/>
                                    </p:animMotion>
                                  </p:childTnLst>
                                </p:cTn>
                              </p:par>
                              <p:par>
                                <p:cTn id="20" presetID="42" presetClass="path" presetSubtype="0" accel="50000" fill="hold" nodeType="withEffect">
                                  <p:stCondLst>
                                    <p:cond delay="0"/>
                                  </p:stCondLst>
                                  <p:childTnLst>
                                    <p:animMotion origin="layout" path="M 0.00313 -0.00278 L -0.03151 0.36366 " pathEditMode="relative" rAng="0" ptsTypes="AA">
                                      <p:cBhvr>
                                        <p:cTn id="21" dur="1500" fill="hold"/>
                                        <p:tgtEl>
                                          <p:spTgt spid="54"/>
                                        </p:tgtEl>
                                        <p:attrNameLst>
                                          <p:attrName>ppt_x</p:attrName>
                                          <p:attrName>ppt_y</p:attrName>
                                        </p:attrNameLst>
                                      </p:cBhvr>
                                      <p:rCtr x="-1732" y="18310"/>
                                    </p:animMotion>
                                  </p:childTnLst>
                                </p:cTn>
                              </p:par>
                            </p:childTnLst>
                          </p:cTn>
                        </p:par>
                        <p:par>
                          <p:cTn id="22" fill="hold">
                            <p:stCondLst>
                              <p:cond delay="1500"/>
                            </p:stCondLst>
                            <p:childTnLst>
                              <p:par>
                                <p:cTn id="23" presetID="1" presetClass="exit" presetSubtype="0" fill="hold" nodeType="afterEffect">
                                  <p:stCondLst>
                                    <p:cond delay="0"/>
                                  </p:stCondLst>
                                  <p:childTnLst>
                                    <p:set>
                                      <p:cBhvr>
                                        <p:cTn id="24" dur="1" fill="hold">
                                          <p:stCondLst>
                                            <p:cond delay="0"/>
                                          </p:stCondLst>
                                        </p:cTn>
                                        <p:tgtEl>
                                          <p:spTgt spid="12"/>
                                        </p:tgtEl>
                                        <p:attrNameLst>
                                          <p:attrName>style.visibility</p:attrName>
                                        </p:attrNameLst>
                                      </p:cBhvr>
                                      <p:to>
                                        <p:strVal val="hidden"/>
                                      </p:to>
                                    </p:set>
                                  </p:childTnLst>
                                </p:cTn>
                              </p:par>
                              <p:par>
                                <p:cTn id="25" presetID="1" presetClass="exit" presetSubtype="0" fill="hold" nodeType="withEffect">
                                  <p:stCondLst>
                                    <p:cond delay="0"/>
                                  </p:stCondLst>
                                  <p:childTnLst>
                                    <p:set>
                                      <p:cBhvr>
                                        <p:cTn id="26" dur="1" fill="hold">
                                          <p:stCondLst>
                                            <p:cond delay="0"/>
                                          </p:stCondLst>
                                        </p:cTn>
                                        <p:tgtEl>
                                          <p:spTgt spid="52"/>
                                        </p:tgtEl>
                                        <p:attrNameLst>
                                          <p:attrName>style.visibility</p:attrName>
                                        </p:attrNameLst>
                                      </p:cBhvr>
                                      <p:to>
                                        <p:strVal val="hidden"/>
                                      </p:to>
                                    </p:set>
                                  </p:childTnLst>
                                </p:cTn>
                              </p:par>
                              <p:par>
                                <p:cTn id="27" presetID="1" presetClass="exit" presetSubtype="0" fill="hold" nodeType="withEffect">
                                  <p:stCondLst>
                                    <p:cond delay="0"/>
                                  </p:stCondLst>
                                  <p:childTnLst>
                                    <p:set>
                                      <p:cBhvr>
                                        <p:cTn id="28" dur="1" fill="hold">
                                          <p:stCondLst>
                                            <p:cond delay="0"/>
                                          </p:stCondLst>
                                        </p:cTn>
                                        <p:tgtEl>
                                          <p:spTgt spid="53"/>
                                        </p:tgtEl>
                                        <p:attrNameLst>
                                          <p:attrName>style.visibility</p:attrName>
                                        </p:attrNameLst>
                                      </p:cBhvr>
                                      <p:to>
                                        <p:strVal val="hidden"/>
                                      </p:to>
                                    </p:set>
                                  </p:childTnLst>
                                </p:cTn>
                              </p:par>
                              <p:par>
                                <p:cTn id="29" presetID="1" presetClass="exit" presetSubtype="0" fill="hold" nodeType="withEffect">
                                  <p:stCondLst>
                                    <p:cond delay="0"/>
                                  </p:stCondLst>
                                  <p:childTnLst>
                                    <p:set>
                                      <p:cBhvr>
                                        <p:cTn id="30" dur="1" fill="hold">
                                          <p:stCondLst>
                                            <p:cond delay="0"/>
                                          </p:stCondLst>
                                        </p:cTn>
                                        <p:tgtEl>
                                          <p:spTgt spid="54"/>
                                        </p:tgtEl>
                                        <p:attrNameLst>
                                          <p:attrName>style.visibility</p:attrName>
                                        </p:attrNameLst>
                                      </p:cBhvr>
                                      <p:to>
                                        <p:strVal val="hidden"/>
                                      </p:to>
                                    </p:set>
                                  </p:childTnLst>
                                </p:cTn>
                              </p:par>
                              <p:par>
                                <p:cTn id="31" presetID="1" presetClass="entr" presetSubtype="0" fill="hold" nodeType="withEffect">
                                  <p:stCondLst>
                                    <p:cond delay="0"/>
                                  </p:stCondLst>
                                  <p:childTnLst>
                                    <p:set>
                                      <p:cBhvr>
                                        <p:cTn id="32" dur="1" fill="hold">
                                          <p:stCondLst>
                                            <p:cond delay="0"/>
                                          </p:stCondLst>
                                        </p:cTn>
                                        <p:tgtEl>
                                          <p:spTgt spid="3"/>
                                        </p:tgtEl>
                                        <p:attrNameLst>
                                          <p:attrName>style.visibility</p:attrName>
                                        </p:attrNameLst>
                                      </p:cBhvr>
                                      <p:to>
                                        <p:strVal val="visible"/>
                                      </p:to>
                                    </p:set>
                                  </p:childTnLst>
                                </p:cTn>
                              </p:par>
                            </p:childTnLst>
                          </p:cTn>
                        </p:par>
                        <p:par>
                          <p:cTn id="33" fill="hold">
                            <p:stCondLst>
                              <p:cond delay="1500"/>
                            </p:stCondLst>
                            <p:childTnLst>
                              <p:par>
                                <p:cTn id="34" presetID="42" presetClass="path" presetSubtype="0" accel="50000" fill="hold" nodeType="afterEffect">
                                  <p:stCondLst>
                                    <p:cond delay="0"/>
                                  </p:stCondLst>
                                  <p:childTnLst>
                                    <p:animMotion origin="layout" path="M 0.00938 -1.85185E-6 L -0.03437 0.19468 " pathEditMode="relative" rAng="0" ptsTypes="AA">
                                      <p:cBhvr>
                                        <p:cTn id="35" dur="1500" fill="hold"/>
                                        <p:tgtEl>
                                          <p:spTgt spid="55"/>
                                        </p:tgtEl>
                                        <p:attrNameLst>
                                          <p:attrName>ppt_x</p:attrName>
                                          <p:attrName>ppt_y</p:attrName>
                                        </p:attrNameLst>
                                      </p:cBhvr>
                                      <p:rCtr x="-2187" y="9722"/>
                                    </p:animMotion>
                                  </p:childTnLst>
                                </p:cTn>
                              </p:par>
                              <p:par>
                                <p:cTn id="36" presetID="42" presetClass="path" presetSubtype="0" accel="50000" fill="hold" nodeType="withEffect">
                                  <p:stCondLst>
                                    <p:cond delay="0"/>
                                  </p:stCondLst>
                                  <p:childTnLst>
                                    <p:animMotion origin="layout" path="M 3.75E-6 -2.59259E-6 L -0.06107 0.25116 " pathEditMode="relative" rAng="0" ptsTypes="AA">
                                      <p:cBhvr>
                                        <p:cTn id="37" dur="1500" fill="hold"/>
                                        <p:tgtEl>
                                          <p:spTgt spid="56"/>
                                        </p:tgtEl>
                                        <p:attrNameLst>
                                          <p:attrName>ppt_x</p:attrName>
                                          <p:attrName>ppt_y</p:attrName>
                                        </p:attrNameLst>
                                      </p:cBhvr>
                                      <p:rCtr x="-3268" y="12083"/>
                                    </p:animMotion>
                                  </p:childTnLst>
                                </p:cTn>
                              </p:par>
                              <p:par>
                                <p:cTn id="38" presetID="42" presetClass="path" presetSubtype="0" accel="50000" fill="hold" nodeType="withEffect">
                                  <p:stCondLst>
                                    <p:cond delay="0"/>
                                  </p:stCondLst>
                                  <p:childTnLst>
                                    <p:animMotion origin="layout" path="M 2.29167E-6 -1.85185E-6 L -0.09297 0.30417 " pathEditMode="relative" rAng="0" ptsTypes="AA">
                                      <p:cBhvr>
                                        <p:cTn id="39" dur="1500" fill="hold"/>
                                        <p:tgtEl>
                                          <p:spTgt spid="57"/>
                                        </p:tgtEl>
                                        <p:attrNameLst>
                                          <p:attrName>ppt_x</p:attrName>
                                          <p:attrName>ppt_y</p:attrName>
                                        </p:attrNameLst>
                                      </p:cBhvr>
                                      <p:rCtr x="-4648" y="15208"/>
                                    </p:animMotion>
                                  </p:childTnLst>
                                </p:cTn>
                              </p:par>
                              <p:par>
                                <p:cTn id="40" presetID="42" presetClass="path" presetSubtype="0" accel="50000" fill="hold" nodeType="withEffect">
                                  <p:stCondLst>
                                    <p:cond delay="0"/>
                                  </p:stCondLst>
                                  <p:childTnLst>
                                    <p:animMotion origin="layout" path="M 4.16667E-6 -1.85185E-6 L -0.12305 0.36366 " pathEditMode="relative" rAng="0" ptsTypes="AA">
                                      <p:cBhvr>
                                        <p:cTn id="41" dur="1500" fill="hold"/>
                                        <p:tgtEl>
                                          <p:spTgt spid="58"/>
                                        </p:tgtEl>
                                        <p:attrNameLst>
                                          <p:attrName>ppt_x</p:attrName>
                                          <p:attrName>ppt_y</p:attrName>
                                        </p:attrNameLst>
                                      </p:cBhvr>
                                      <p:rCtr x="-6159" y="18171"/>
                                    </p:animMotion>
                                  </p:childTnLst>
                                </p:cTn>
                              </p:par>
                            </p:childTnLst>
                          </p:cTn>
                        </p:par>
                        <p:par>
                          <p:cTn id="42" fill="hold">
                            <p:stCondLst>
                              <p:cond delay="3000"/>
                            </p:stCondLst>
                            <p:childTnLst>
                              <p:par>
                                <p:cTn id="43" presetID="1" presetClass="exit" presetSubtype="0" fill="hold" nodeType="afterEffect">
                                  <p:stCondLst>
                                    <p:cond delay="0"/>
                                  </p:stCondLst>
                                  <p:childTnLst>
                                    <p:set>
                                      <p:cBhvr>
                                        <p:cTn id="44" dur="1" fill="hold">
                                          <p:stCondLst>
                                            <p:cond delay="0"/>
                                          </p:stCondLst>
                                        </p:cTn>
                                        <p:tgtEl>
                                          <p:spTgt spid="55"/>
                                        </p:tgtEl>
                                        <p:attrNameLst>
                                          <p:attrName>style.visibility</p:attrName>
                                        </p:attrNameLst>
                                      </p:cBhvr>
                                      <p:to>
                                        <p:strVal val="hidden"/>
                                      </p:to>
                                    </p:set>
                                  </p:childTnLst>
                                </p:cTn>
                              </p:par>
                              <p:par>
                                <p:cTn id="45" presetID="1" presetClass="exit" presetSubtype="0" fill="hold" nodeType="withEffect">
                                  <p:stCondLst>
                                    <p:cond delay="0"/>
                                  </p:stCondLst>
                                  <p:childTnLst>
                                    <p:set>
                                      <p:cBhvr>
                                        <p:cTn id="46" dur="1" fill="hold">
                                          <p:stCondLst>
                                            <p:cond delay="0"/>
                                          </p:stCondLst>
                                        </p:cTn>
                                        <p:tgtEl>
                                          <p:spTgt spid="56"/>
                                        </p:tgtEl>
                                        <p:attrNameLst>
                                          <p:attrName>style.visibility</p:attrName>
                                        </p:attrNameLst>
                                      </p:cBhvr>
                                      <p:to>
                                        <p:strVal val="hidden"/>
                                      </p:to>
                                    </p:set>
                                  </p:childTnLst>
                                </p:cTn>
                              </p:par>
                              <p:par>
                                <p:cTn id="47" presetID="1" presetClass="exit" presetSubtype="0" fill="hold" nodeType="withEffect">
                                  <p:stCondLst>
                                    <p:cond delay="0"/>
                                  </p:stCondLst>
                                  <p:childTnLst>
                                    <p:set>
                                      <p:cBhvr>
                                        <p:cTn id="48" dur="1" fill="hold">
                                          <p:stCondLst>
                                            <p:cond delay="0"/>
                                          </p:stCondLst>
                                        </p:cTn>
                                        <p:tgtEl>
                                          <p:spTgt spid="57"/>
                                        </p:tgtEl>
                                        <p:attrNameLst>
                                          <p:attrName>style.visibility</p:attrName>
                                        </p:attrNameLst>
                                      </p:cBhvr>
                                      <p:to>
                                        <p:strVal val="hidden"/>
                                      </p:to>
                                    </p:set>
                                  </p:childTnLst>
                                </p:cTn>
                              </p:par>
                              <p:par>
                                <p:cTn id="49" presetID="1" presetClass="exit" presetSubtype="0" fill="hold" nodeType="withEffect">
                                  <p:stCondLst>
                                    <p:cond delay="0"/>
                                  </p:stCondLst>
                                  <p:childTnLst>
                                    <p:set>
                                      <p:cBhvr>
                                        <p:cTn id="50" dur="1" fill="hold">
                                          <p:stCondLst>
                                            <p:cond delay="0"/>
                                          </p:stCondLst>
                                        </p:cTn>
                                        <p:tgtEl>
                                          <p:spTgt spid="58"/>
                                        </p:tgtEl>
                                        <p:attrNameLst>
                                          <p:attrName>style.visibility</p:attrName>
                                        </p:attrNameLst>
                                      </p:cBhvr>
                                      <p:to>
                                        <p:strVal val="hidden"/>
                                      </p:to>
                                    </p:set>
                                  </p:childTnLst>
                                </p:cTn>
                              </p:par>
                              <p:par>
                                <p:cTn id="51" presetID="1" presetClass="entr" presetSubtype="0" fill="hold" nodeType="withEffect">
                                  <p:stCondLst>
                                    <p:cond delay="0"/>
                                  </p:stCondLst>
                                  <p:childTnLst>
                                    <p:set>
                                      <p:cBhvr>
                                        <p:cTn id="52" dur="1" fill="hold">
                                          <p:stCondLst>
                                            <p:cond delay="0"/>
                                          </p:stCondLst>
                                        </p:cTn>
                                        <p:tgtEl>
                                          <p:spTgt spid="4"/>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p:bldP spid="31" grpId="0"/>
      <p:bldP spid="59"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C6B8D42-B49A-4117-98E5-5582CF03E1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0985" y="4121744"/>
            <a:ext cx="3254589" cy="1783166"/>
          </a:xfrm>
          <a:prstGeom prst="rect">
            <a:avLst/>
          </a:prstGeom>
        </p:spPr>
      </p:pic>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3:1</a:t>
            </a:r>
          </a:p>
        </p:txBody>
      </p:sp>
      <p:sp>
        <p:nvSpPr>
          <p:cNvPr id="93" name="TextBox 92">
            <a:extLst>
              <a:ext uri="{FF2B5EF4-FFF2-40B4-BE49-F238E27FC236}">
                <a16:creationId xmlns:a16="http://schemas.microsoft.com/office/drawing/2014/main" id="{FBED1103-7745-41DF-A9B7-9E0B2C70AA57}"/>
              </a:ext>
            </a:extLst>
          </p:cNvPr>
          <p:cNvSpPr txBox="1"/>
          <p:nvPr/>
        </p:nvSpPr>
        <p:spPr bwMode="auto">
          <a:xfrm>
            <a:off x="1732341" y="920309"/>
            <a:ext cx="87273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848 pencils shared equally between 4 year groups. How many pencils each?</a:t>
            </a:r>
            <a:endParaRPr lang="en-GB" sz="2000" dirty="0">
              <a:solidFill>
                <a:srgbClr val="FF0000"/>
              </a:solidFill>
              <a:latin typeface="Myriad Pro Semibold" charset="0"/>
              <a:ea typeface="Myriad Pro Semibold" charset="0"/>
              <a:cs typeface="Myriad Pro Semibold" charset="0"/>
            </a:endParaRPr>
          </a:p>
        </p:txBody>
      </p:sp>
      <p:sp>
        <p:nvSpPr>
          <p:cNvPr id="96" name="TextBox 95">
            <a:extLst>
              <a:ext uri="{FF2B5EF4-FFF2-40B4-BE49-F238E27FC236}">
                <a16:creationId xmlns:a16="http://schemas.microsoft.com/office/drawing/2014/main" id="{D72DEB36-5275-4B8E-9B80-61214BEA7486}"/>
              </a:ext>
            </a:extLst>
          </p:cNvPr>
          <p:cNvSpPr txBox="1"/>
          <p:nvPr/>
        </p:nvSpPr>
        <p:spPr bwMode="auto">
          <a:xfrm>
            <a:off x="4624606" y="2140760"/>
            <a:ext cx="29427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Step 3 – sharing the 10s:</a:t>
            </a:r>
            <a:endParaRPr lang="en-GB" sz="2000" dirty="0">
              <a:solidFill>
                <a:srgbClr val="FF0000"/>
              </a:solidFill>
              <a:latin typeface="Myriad Pro Semibold" charset="0"/>
              <a:ea typeface="Myriad Pro Semibold" charset="0"/>
              <a:cs typeface="Myriad Pro Semibold" charset="0"/>
            </a:endParaRPr>
          </a:p>
        </p:txBody>
      </p:sp>
      <p:sp>
        <p:nvSpPr>
          <p:cNvPr id="113" name="TextBox 112">
            <a:extLst>
              <a:ext uri="{FF2B5EF4-FFF2-40B4-BE49-F238E27FC236}">
                <a16:creationId xmlns:a16="http://schemas.microsoft.com/office/drawing/2014/main" id="{EE0C0F26-C290-4FAA-A31C-5674648A2202}"/>
              </a:ext>
            </a:extLst>
          </p:cNvPr>
          <p:cNvSpPr txBox="1"/>
          <p:nvPr/>
        </p:nvSpPr>
        <p:spPr bwMode="auto">
          <a:xfrm>
            <a:off x="4838001" y="152494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latin typeface="Myriad Pro Semibold" charset="0"/>
                <a:ea typeface="Myriad Pro Semibold" charset="0"/>
                <a:cs typeface="Myriad Pro Semibold" charset="0"/>
              </a:rPr>
              <a:t>848  ÷  4  =</a:t>
            </a:r>
            <a:endParaRPr lang="en-GB" sz="2200" dirty="0">
              <a:solidFill>
                <a:srgbClr val="C00000"/>
              </a:solidFill>
              <a:latin typeface="Myriad Pro Semibold" charset="0"/>
              <a:ea typeface="Myriad Pro Semibold" charset="0"/>
              <a:cs typeface="Myriad Pro Semibold" charset="0"/>
            </a:endParaRPr>
          </a:p>
        </p:txBody>
      </p:sp>
      <p:sp>
        <p:nvSpPr>
          <p:cNvPr id="114" name="Rectangle 113">
            <a:extLst>
              <a:ext uri="{FF2B5EF4-FFF2-40B4-BE49-F238E27FC236}">
                <a16:creationId xmlns:a16="http://schemas.microsoft.com/office/drawing/2014/main" id="{A5896F27-871F-4211-928E-ECEAA90D2AC0}"/>
              </a:ext>
            </a:extLst>
          </p:cNvPr>
          <p:cNvSpPr/>
          <p:nvPr/>
        </p:nvSpPr>
        <p:spPr bwMode="auto">
          <a:xfrm>
            <a:off x="6658835" y="151542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
        <p:nvSpPr>
          <p:cNvPr id="29" name="TextBox 28">
            <a:extLst>
              <a:ext uri="{FF2B5EF4-FFF2-40B4-BE49-F238E27FC236}">
                <a16:creationId xmlns:a16="http://schemas.microsoft.com/office/drawing/2014/main" id="{A2EBC7A1-40D5-4AD3-8DB3-56F11ACAFC72}"/>
              </a:ext>
            </a:extLst>
          </p:cNvPr>
          <p:cNvSpPr txBox="1"/>
          <p:nvPr/>
        </p:nvSpPr>
        <p:spPr bwMode="auto">
          <a:xfrm>
            <a:off x="7035297" y="4370110"/>
            <a:ext cx="22806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solidFill>
                  <a:srgbClr val="0070C0"/>
                </a:solidFill>
                <a:latin typeface="Myriad Pro Semibold" charset="0"/>
                <a:ea typeface="Myriad Pro Semibold" charset="0"/>
                <a:cs typeface="Myriad Pro Semibold" charset="0"/>
              </a:rPr>
              <a:t>4 tens ÷ 4 = 1 ten</a:t>
            </a:r>
          </a:p>
        </p:txBody>
      </p:sp>
      <p:sp>
        <p:nvSpPr>
          <p:cNvPr id="31" name="TextBox 30">
            <a:extLst>
              <a:ext uri="{FF2B5EF4-FFF2-40B4-BE49-F238E27FC236}">
                <a16:creationId xmlns:a16="http://schemas.microsoft.com/office/drawing/2014/main" id="{CCB6875B-2752-4757-9042-9EFAE1E7DB83}"/>
              </a:ext>
            </a:extLst>
          </p:cNvPr>
          <p:cNvSpPr txBox="1"/>
          <p:nvPr/>
        </p:nvSpPr>
        <p:spPr bwMode="auto">
          <a:xfrm>
            <a:off x="6421156" y="3750707"/>
            <a:ext cx="350890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solidFill>
                  <a:srgbClr val="7030A0"/>
                </a:solidFill>
                <a:latin typeface="Myriad Pro Semibold" charset="0"/>
                <a:ea typeface="Myriad Pro Semibold" charset="0"/>
                <a:cs typeface="Myriad Pro Semibold" charset="0"/>
              </a:rPr>
              <a:t>8 hundreds ÷ 4 = 2 hundreds</a:t>
            </a:r>
          </a:p>
        </p:txBody>
      </p:sp>
      <p:pic>
        <p:nvPicPr>
          <p:cNvPr id="18" name="Picture 17" descr="A picture containing object  Description automatically generated">
            <a:extLst>
              <a:ext uri="{FF2B5EF4-FFF2-40B4-BE49-F238E27FC236}">
                <a16:creationId xmlns:a16="http://schemas.microsoft.com/office/drawing/2014/main" id="{14E99935-02EA-4538-8128-3EFD08EF12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11314" y="3694013"/>
            <a:ext cx="293039" cy="293039"/>
          </a:xfrm>
          <a:prstGeom prst="rect">
            <a:avLst/>
          </a:prstGeom>
        </p:spPr>
      </p:pic>
      <p:pic>
        <p:nvPicPr>
          <p:cNvPr id="42" name="Picture 41" descr="A picture containing object  Description automatically generated">
            <a:extLst>
              <a:ext uri="{FF2B5EF4-FFF2-40B4-BE49-F238E27FC236}">
                <a16:creationId xmlns:a16="http://schemas.microsoft.com/office/drawing/2014/main" id="{A9A52FF7-45BA-4280-A51C-827957A602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78335" y="3694013"/>
            <a:ext cx="293039" cy="293039"/>
          </a:xfrm>
          <a:prstGeom prst="rect">
            <a:avLst/>
          </a:prstGeom>
        </p:spPr>
      </p:pic>
      <p:pic>
        <p:nvPicPr>
          <p:cNvPr id="43" name="Picture 42" descr="A picture containing object  Description automatically generated">
            <a:extLst>
              <a:ext uri="{FF2B5EF4-FFF2-40B4-BE49-F238E27FC236}">
                <a16:creationId xmlns:a16="http://schemas.microsoft.com/office/drawing/2014/main" id="{B5E1B5AE-E5A3-4EC1-9BBA-04889EFBAB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45356" y="3694013"/>
            <a:ext cx="293039" cy="293039"/>
          </a:xfrm>
          <a:prstGeom prst="rect">
            <a:avLst/>
          </a:prstGeom>
        </p:spPr>
      </p:pic>
      <p:pic>
        <p:nvPicPr>
          <p:cNvPr id="44" name="Picture 43" descr="A picture containing object  Description automatically generated">
            <a:extLst>
              <a:ext uri="{FF2B5EF4-FFF2-40B4-BE49-F238E27FC236}">
                <a16:creationId xmlns:a16="http://schemas.microsoft.com/office/drawing/2014/main" id="{5C31DCB8-0A86-49C4-9CB3-A271A4C464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12377" y="3694013"/>
            <a:ext cx="293039" cy="293039"/>
          </a:xfrm>
          <a:prstGeom prst="rect">
            <a:avLst/>
          </a:prstGeom>
        </p:spPr>
      </p:pic>
      <p:pic>
        <p:nvPicPr>
          <p:cNvPr id="45" name="Picture 44" descr="A picture containing object  Description automatically generated">
            <a:extLst>
              <a:ext uri="{FF2B5EF4-FFF2-40B4-BE49-F238E27FC236}">
                <a16:creationId xmlns:a16="http://schemas.microsoft.com/office/drawing/2014/main" id="{E7010410-B0B6-4476-BA43-51810E063C0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79398" y="3694013"/>
            <a:ext cx="293039" cy="293039"/>
          </a:xfrm>
          <a:prstGeom prst="rect">
            <a:avLst/>
          </a:prstGeom>
        </p:spPr>
      </p:pic>
      <p:pic>
        <p:nvPicPr>
          <p:cNvPr id="46" name="Picture 45" descr="A picture containing object  Description automatically generated">
            <a:extLst>
              <a:ext uri="{FF2B5EF4-FFF2-40B4-BE49-F238E27FC236}">
                <a16:creationId xmlns:a16="http://schemas.microsoft.com/office/drawing/2014/main" id="{1F3395B9-3C70-4FC6-A183-3178FA0D08D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46419" y="3694013"/>
            <a:ext cx="293039" cy="293039"/>
          </a:xfrm>
          <a:prstGeom prst="rect">
            <a:avLst/>
          </a:prstGeom>
        </p:spPr>
      </p:pic>
      <p:pic>
        <p:nvPicPr>
          <p:cNvPr id="47" name="Picture 46" descr="A picture containing object  Description automatically generated">
            <a:extLst>
              <a:ext uri="{FF2B5EF4-FFF2-40B4-BE49-F238E27FC236}">
                <a16:creationId xmlns:a16="http://schemas.microsoft.com/office/drawing/2014/main" id="{A78EEA35-D717-4139-BB31-EB4E518E750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3440" y="3694013"/>
            <a:ext cx="293039" cy="293039"/>
          </a:xfrm>
          <a:prstGeom prst="rect">
            <a:avLst/>
          </a:prstGeom>
        </p:spPr>
      </p:pic>
      <p:pic>
        <p:nvPicPr>
          <p:cNvPr id="48" name="Picture 47" descr="A picture containing object  Description automatically generated">
            <a:extLst>
              <a:ext uri="{FF2B5EF4-FFF2-40B4-BE49-F238E27FC236}">
                <a16:creationId xmlns:a16="http://schemas.microsoft.com/office/drawing/2014/main" id="{6EC4FE47-34C3-4F64-B931-E3962684D9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80462" y="3694013"/>
            <a:ext cx="293039" cy="293039"/>
          </a:xfrm>
          <a:prstGeom prst="rect">
            <a:avLst/>
          </a:prstGeom>
        </p:spPr>
      </p:pic>
      <p:grpSp>
        <p:nvGrpSpPr>
          <p:cNvPr id="3" name="Group 2">
            <a:extLst>
              <a:ext uri="{FF2B5EF4-FFF2-40B4-BE49-F238E27FC236}">
                <a16:creationId xmlns:a16="http://schemas.microsoft.com/office/drawing/2014/main" id="{13BBED32-91D0-4B7E-8560-6054F6521C40}"/>
              </a:ext>
            </a:extLst>
          </p:cNvPr>
          <p:cNvGrpSpPr/>
          <p:nvPr/>
        </p:nvGrpSpPr>
        <p:grpSpPr>
          <a:xfrm>
            <a:off x="3202465" y="4284353"/>
            <a:ext cx="293039" cy="1450127"/>
            <a:chOff x="1678464" y="4284352"/>
            <a:chExt cx="293039" cy="1450127"/>
          </a:xfrm>
        </p:grpSpPr>
        <p:pic>
          <p:nvPicPr>
            <p:cNvPr id="34" name="Picture 33">
              <a:extLst>
                <a:ext uri="{FF2B5EF4-FFF2-40B4-BE49-F238E27FC236}">
                  <a16:creationId xmlns:a16="http://schemas.microsoft.com/office/drawing/2014/main" id="{1A6CD6D0-15E5-4D6A-BA54-DD3343A522A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78464" y="4284352"/>
              <a:ext cx="293039" cy="293039"/>
            </a:xfrm>
            <a:prstGeom prst="rect">
              <a:avLst/>
            </a:prstGeom>
          </p:spPr>
        </p:pic>
        <p:pic>
          <p:nvPicPr>
            <p:cNvPr id="35" name="Picture 34">
              <a:extLst>
                <a:ext uri="{FF2B5EF4-FFF2-40B4-BE49-F238E27FC236}">
                  <a16:creationId xmlns:a16="http://schemas.microsoft.com/office/drawing/2014/main" id="{9749D9F2-490F-4AE5-A136-367269A3E80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78464" y="4670048"/>
              <a:ext cx="293039" cy="293039"/>
            </a:xfrm>
            <a:prstGeom prst="rect">
              <a:avLst/>
            </a:prstGeom>
          </p:spPr>
        </p:pic>
        <p:pic>
          <p:nvPicPr>
            <p:cNvPr id="36" name="Picture 35">
              <a:extLst>
                <a:ext uri="{FF2B5EF4-FFF2-40B4-BE49-F238E27FC236}">
                  <a16:creationId xmlns:a16="http://schemas.microsoft.com/office/drawing/2014/main" id="{95C4296B-B0E5-48EF-8777-8B1B4E8C6CB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78464" y="5055744"/>
              <a:ext cx="293039" cy="293039"/>
            </a:xfrm>
            <a:prstGeom prst="rect">
              <a:avLst/>
            </a:prstGeom>
          </p:spPr>
        </p:pic>
        <p:pic>
          <p:nvPicPr>
            <p:cNvPr id="37" name="Picture 36">
              <a:extLst>
                <a:ext uri="{FF2B5EF4-FFF2-40B4-BE49-F238E27FC236}">
                  <a16:creationId xmlns:a16="http://schemas.microsoft.com/office/drawing/2014/main" id="{09462C05-38B8-4180-B00F-62C211A251F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78464" y="5441440"/>
              <a:ext cx="293039" cy="293039"/>
            </a:xfrm>
            <a:prstGeom prst="rect">
              <a:avLst/>
            </a:prstGeom>
          </p:spPr>
        </p:pic>
      </p:grpSp>
      <p:grpSp>
        <p:nvGrpSpPr>
          <p:cNvPr id="4" name="Group 3">
            <a:extLst>
              <a:ext uri="{FF2B5EF4-FFF2-40B4-BE49-F238E27FC236}">
                <a16:creationId xmlns:a16="http://schemas.microsoft.com/office/drawing/2014/main" id="{26FE32C7-50CC-4E96-B41B-9DDF33E4CE39}"/>
              </a:ext>
            </a:extLst>
          </p:cNvPr>
          <p:cNvGrpSpPr/>
          <p:nvPr/>
        </p:nvGrpSpPr>
        <p:grpSpPr>
          <a:xfrm>
            <a:off x="3581166" y="4284353"/>
            <a:ext cx="293039" cy="1450127"/>
            <a:chOff x="2057165" y="4284352"/>
            <a:chExt cx="293039" cy="1450127"/>
          </a:xfrm>
        </p:grpSpPr>
        <p:pic>
          <p:nvPicPr>
            <p:cNvPr id="38" name="Picture 37">
              <a:extLst>
                <a:ext uri="{FF2B5EF4-FFF2-40B4-BE49-F238E27FC236}">
                  <a16:creationId xmlns:a16="http://schemas.microsoft.com/office/drawing/2014/main" id="{01436D1B-49B8-4328-8922-3BDEF4B533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7165" y="4284352"/>
              <a:ext cx="293039" cy="293039"/>
            </a:xfrm>
            <a:prstGeom prst="rect">
              <a:avLst/>
            </a:prstGeom>
          </p:spPr>
        </p:pic>
        <p:pic>
          <p:nvPicPr>
            <p:cNvPr id="39" name="Picture 38">
              <a:extLst>
                <a:ext uri="{FF2B5EF4-FFF2-40B4-BE49-F238E27FC236}">
                  <a16:creationId xmlns:a16="http://schemas.microsoft.com/office/drawing/2014/main" id="{66286999-AA96-454A-875E-A23FB02F7CB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7165" y="4670048"/>
              <a:ext cx="293039" cy="293039"/>
            </a:xfrm>
            <a:prstGeom prst="rect">
              <a:avLst/>
            </a:prstGeom>
          </p:spPr>
        </p:pic>
        <p:pic>
          <p:nvPicPr>
            <p:cNvPr id="40" name="Picture 39">
              <a:extLst>
                <a:ext uri="{FF2B5EF4-FFF2-40B4-BE49-F238E27FC236}">
                  <a16:creationId xmlns:a16="http://schemas.microsoft.com/office/drawing/2014/main" id="{4275F38A-F6FA-4FC8-A746-FA19CDBE99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7165" y="5055744"/>
              <a:ext cx="293039" cy="293039"/>
            </a:xfrm>
            <a:prstGeom prst="rect">
              <a:avLst/>
            </a:prstGeom>
          </p:spPr>
        </p:pic>
        <p:pic>
          <p:nvPicPr>
            <p:cNvPr id="41" name="Picture 40">
              <a:extLst>
                <a:ext uri="{FF2B5EF4-FFF2-40B4-BE49-F238E27FC236}">
                  <a16:creationId xmlns:a16="http://schemas.microsoft.com/office/drawing/2014/main" id="{3469A162-1F8A-4887-9F74-7F2CB14B2D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7165" y="5441440"/>
              <a:ext cx="293039" cy="293039"/>
            </a:xfrm>
            <a:prstGeom prst="rect">
              <a:avLst/>
            </a:prstGeom>
          </p:spPr>
        </p:pic>
      </p:grpSp>
      <p:sp>
        <p:nvSpPr>
          <p:cNvPr id="59" name="TextBox 58">
            <a:extLst>
              <a:ext uri="{FF2B5EF4-FFF2-40B4-BE49-F238E27FC236}">
                <a16:creationId xmlns:a16="http://schemas.microsoft.com/office/drawing/2014/main" id="{C768F111-2D3E-4925-857D-9A961C34D7FC}"/>
              </a:ext>
            </a:extLst>
          </p:cNvPr>
          <p:cNvSpPr txBox="1"/>
          <p:nvPr/>
        </p:nvSpPr>
        <p:spPr bwMode="auto">
          <a:xfrm>
            <a:off x="4555675" y="2140760"/>
            <a:ext cx="30806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Step 2 – sharing the 100s:</a:t>
            </a:r>
            <a:endParaRPr lang="en-GB" sz="2000" dirty="0">
              <a:solidFill>
                <a:srgbClr val="FF0000"/>
              </a:solidFill>
              <a:latin typeface="Myriad Pro Semibold" charset="0"/>
              <a:ea typeface="Myriad Pro Semibold" charset="0"/>
              <a:cs typeface="Myriad Pro Semibold" charset="0"/>
            </a:endParaRPr>
          </a:p>
        </p:txBody>
      </p:sp>
      <p:grpSp>
        <p:nvGrpSpPr>
          <p:cNvPr id="5" name="Group 4">
            <a:extLst>
              <a:ext uri="{FF2B5EF4-FFF2-40B4-BE49-F238E27FC236}">
                <a16:creationId xmlns:a16="http://schemas.microsoft.com/office/drawing/2014/main" id="{D13CF25B-6776-464C-8089-4525A3FAF51D}"/>
              </a:ext>
            </a:extLst>
          </p:cNvPr>
          <p:cNvGrpSpPr/>
          <p:nvPr/>
        </p:nvGrpSpPr>
        <p:grpSpPr>
          <a:xfrm>
            <a:off x="3967035" y="4284353"/>
            <a:ext cx="293039" cy="1450127"/>
            <a:chOff x="2443034" y="4284352"/>
            <a:chExt cx="293039" cy="1450127"/>
          </a:xfrm>
        </p:grpSpPr>
        <p:pic>
          <p:nvPicPr>
            <p:cNvPr id="61" name="Picture 60" descr="A drawing of a face  Description automatically generated">
              <a:extLst>
                <a:ext uri="{FF2B5EF4-FFF2-40B4-BE49-F238E27FC236}">
                  <a16:creationId xmlns:a16="http://schemas.microsoft.com/office/drawing/2014/main" id="{302DD487-E87B-4913-9240-D7449F8D93F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43034" y="4284352"/>
              <a:ext cx="293039" cy="293039"/>
            </a:xfrm>
            <a:prstGeom prst="rect">
              <a:avLst/>
            </a:prstGeom>
          </p:spPr>
        </p:pic>
        <p:pic>
          <p:nvPicPr>
            <p:cNvPr id="62" name="Picture 61" descr="A drawing of a face  Description automatically generated">
              <a:extLst>
                <a:ext uri="{FF2B5EF4-FFF2-40B4-BE49-F238E27FC236}">
                  <a16:creationId xmlns:a16="http://schemas.microsoft.com/office/drawing/2014/main" id="{7C372BA3-D284-4EAA-A9F4-7FC2F5070FC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43034" y="4670048"/>
              <a:ext cx="293039" cy="293039"/>
            </a:xfrm>
            <a:prstGeom prst="rect">
              <a:avLst/>
            </a:prstGeom>
          </p:spPr>
        </p:pic>
        <p:pic>
          <p:nvPicPr>
            <p:cNvPr id="63" name="Picture 62" descr="A drawing of a face  Description automatically generated">
              <a:extLst>
                <a:ext uri="{FF2B5EF4-FFF2-40B4-BE49-F238E27FC236}">
                  <a16:creationId xmlns:a16="http://schemas.microsoft.com/office/drawing/2014/main" id="{D4D72F54-BA62-4A50-9BC2-C813D7D03C1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43034" y="5055744"/>
              <a:ext cx="293039" cy="293039"/>
            </a:xfrm>
            <a:prstGeom prst="rect">
              <a:avLst/>
            </a:prstGeom>
          </p:spPr>
        </p:pic>
        <p:pic>
          <p:nvPicPr>
            <p:cNvPr id="64" name="Picture 63" descr="A drawing of a face  Description automatically generated">
              <a:extLst>
                <a:ext uri="{FF2B5EF4-FFF2-40B4-BE49-F238E27FC236}">
                  <a16:creationId xmlns:a16="http://schemas.microsoft.com/office/drawing/2014/main" id="{A6BA74E4-B401-4837-941A-7E397C259DD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43034" y="5441440"/>
              <a:ext cx="293039" cy="293039"/>
            </a:xfrm>
            <a:prstGeom prst="rect">
              <a:avLst/>
            </a:prstGeom>
          </p:spPr>
        </p:pic>
      </p:grpSp>
      <p:sp>
        <p:nvSpPr>
          <p:cNvPr id="65" name="Rectangle 64">
            <a:extLst>
              <a:ext uri="{FF2B5EF4-FFF2-40B4-BE49-F238E27FC236}">
                <a16:creationId xmlns:a16="http://schemas.microsoft.com/office/drawing/2014/main" id="{F3C42353-6E29-4E3B-A0FE-5A262A72F991}"/>
              </a:ext>
            </a:extLst>
          </p:cNvPr>
          <p:cNvSpPr/>
          <p:nvPr/>
        </p:nvSpPr>
        <p:spPr bwMode="auto">
          <a:xfrm>
            <a:off x="3172156" y="4253879"/>
            <a:ext cx="724649" cy="1512102"/>
          </a:xfrm>
          <a:prstGeom prst="rect">
            <a:avLst/>
          </a:prstGeom>
          <a:solidFill>
            <a:srgbClr val="FFFFFF">
              <a:alpha val="69804"/>
            </a:srgbClr>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pic>
        <p:nvPicPr>
          <p:cNvPr id="14" name="Picture 13" descr="A drawing of a face  Description automatically generated">
            <a:extLst>
              <a:ext uri="{FF2B5EF4-FFF2-40B4-BE49-F238E27FC236}">
                <a16:creationId xmlns:a16="http://schemas.microsoft.com/office/drawing/2014/main" id="{118B2360-4A75-49EA-B4B3-ECEC881E623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11314" y="3323049"/>
            <a:ext cx="293039" cy="293039"/>
          </a:xfrm>
          <a:prstGeom prst="rect">
            <a:avLst/>
          </a:prstGeom>
        </p:spPr>
      </p:pic>
      <p:pic>
        <p:nvPicPr>
          <p:cNvPr id="49" name="Picture 48" descr="A drawing of a face  Description automatically generated">
            <a:extLst>
              <a:ext uri="{FF2B5EF4-FFF2-40B4-BE49-F238E27FC236}">
                <a16:creationId xmlns:a16="http://schemas.microsoft.com/office/drawing/2014/main" id="{3E628280-91AE-4A39-A44E-D57F9A87FE7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78335" y="3323049"/>
            <a:ext cx="293039" cy="293039"/>
          </a:xfrm>
          <a:prstGeom prst="rect">
            <a:avLst/>
          </a:prstGeom>
        </p:spPr>
      </p:pic>
      <p:pic>
        <p:nvPicPr>
          <p:cNvPr id="50" name="Picture 49" descr="A drawing of a face  Description automatically generated">
            <a:extLst>
              <a:ext uri="{FF2B5EF4-FFF2-40B4-BE49-F238E27FC236}">
                <a16:creationId xmlns:a16="http://schemas.microsoft.com/office/drawing/2014/main" id="{064D0FDF-49D4-4B67-9596-A07ADCA9384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5356" y="3323049"/>
            <a:ext cx="293039" cy="293039"/>
          </a:xfrm>
          <a:prstGeom prst="rect">
            <a:avLst/>
          </a:prstGeom>
        </p:spPr>
      </p:pic>
      <p:pic>
        <p:nvPicPr>
          <p:cNvPr id="51" name="Picture 50" descr="A drawing of a face  Description automatically generated">
            <a:extLst>
              <a:ext uri="{FF2B5EF4-FFF2-40B4-BE49-F238E27FC236}">
                <a16:creationId xmlns:a16="http://schemas.microsoft.com/office/drawing/2014/main" id="{56BFF2D8-0722-4CF1-8E77-7561CB033DD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12377" y="3323049"/>
            <a:ext cx="293039" cy="293039"/>
          </a:xfrm>
          <a:prstGeom prst="rect">
            <a:avLst/>
          </a:prstGeom>
        </p:spPr>
      </p:pic>
    </p:spTree>
    <p:extLst>
      <p:ext uri="{BB962C8B-B14F-4D97-AF65-F5344CB8AC3E}">
        <p14:creationId xmlns:p14="http://schemas.microsoft.com/office/powerpoint/2010/main" val="1898339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59"/>
                                        </p:tgtEl>
                                      </p:cBhvr>
                                    </p:animEffect>
                                    <p:set>
                                      <p:cBhvr>
                                        <p:cTn id="7" dur="1" fill="hold">
                                          <p:stCondLst>
                                            <p:cond delay="499"/>
                                          </p:stCondLst>
                                        </p:cTn>
                                        <p:tgtEl>
                                          <p:spTgt spid="59"/>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6"/>
                                        </p:tgtEl>
                                        <p:attrNameLst>
                                          <p:attrName>style.visibility</p:attrName>
                                        </p:attrNameLst>
                                      </p:cBhvr>
                                      <p:to>
                                        <p:strVal val="visible"/>
                                      </p:to>
                                    </p:set>
                                    <p:animEffect transition="in" filter="fade">
                                      <p:cBhvr>
                                        <p:cTn id="11" dur="500"/>
                                        <p:tgtEl>
                                          <p:spTgt spid="9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5"/>
                                        </p:tgtEl>
                                        <p:attrNameLst>
                                          <p:attrName>style.visibility</p:attrName>
                                        </p:attrNameLst>
                                      </p:cBhvr>
                                      <p:to>
                                        <p:strVal val="visible"/>
                                      </p:to>
                                    </p:set>
                                    <p:animEffect transition="in" filter="fade">
                                      <p:cBhvr>
                                        <p:cTn id="16" dur="500"/>
                                        <p:tgtEl>
                                          <p:spTgt spid="65"/>
                                        </p:tgtEl>
                                      </p:cBhvr>
                                    </p:animEffect>
                                  </p:childTnLst>
                                </p:cTn>
                              </p:par>
                            </p:childTnLst>
                          </p:cTn>
                        </p:par>
                        <p:par>
                          <p:cTn id="17" fill="hold">
                            <p:stCondLst>
                              <p:cond delay="500"/>
                            </p:stCondLst>
                            <p:childTnLst>
                              <p:par>
                                <p:cTn id="18" presetID="42" presetClass="path" presetSubtype="0" accel="50000" fill="hold" nodeType="afterEffect">
                                  <p:stCondLst>
                                    <p:cond delay="0"/>
                                  </p:stCondLst>
                                  <p:childTnLst>
                                    <p:animMotion origin="layout" path="M 1.25E-6 2.96296E-6 L 0.11901 0.14236 " pathEditMode="relative" rAng="0" ptsTypes="AA">
                                      <p:cBhvr>
                                        <p:cTn id="19" dur="1500" fill="hold"/>
                                        <p:tgtEl>
                                          <p:spTgt spid="14"/>
                                        </p:tgtEl>
                                        <p:attrNameLst>
                                          <p:attrName>ppt_x</p:attrName>
                                          <p:attrName>ppt_y</p:attrName>
                                        </p:attrNameLst>
                                      </p:cBhvr>
                                      <p:rCtr x="5951" y="7106"/>
                                    </p:animMotion>
                                  </p:childTnLst>
                                </p:cTn>
                              </p:par>
                              <p:par>
                                <p:cTn id="20" presetID="42" presetClass="path" presetSubtype="0" accel="50000" fill="hold" nodeType="withEffect">
                                  <p:stCondLst>
                                    <p:cond delay="0"/>
                                  </p:stCondLst>
                                  <p:childTnLst>
                                    <p:animMotion origin="layout" path="M 3.125E-6 2.96296E-6 L 0.08945 0.19699 " pathEditMode="relative" rAng="0" ptsTypes="AA">
                                      <p:cBhvr>
                                        <p:cTn id="21" dur="1500" fill="hold"/>
                                        <p:tgtEl>
                                          <p:spTgt spid="49"/>
                                        </p:tgtEl>
                                        <p:attrNameLst>
                                          <p:attrName>ppt_x</p:attrName>
                                          <p:attrName>ppt_y</p:attrName>
                                        </p:attrNameLst>
                                      </p:cBhvr>
                                      <p:rCtr x="4466" y="9838"/>
                                    </p:animMotion>
                                  </p:childTnLst>
                                </p:cTn>
                              </p:par>
                              <p:par>
                                <p:cTn id="22" presetID="42" presetClass="path" presetSubtype="0" accel="50000" fill="hold" nodeType="withEffect">
                                  <p:stCondLst>
                                    <p:cond delay="0"/>
                                  </p:stCondLst>
                                  <p:childTnLst>
                                    <p:animMotion origin="layout" path="M 5E-6 2.96296E-6 L 0.05938 0.25208 " pathEditMode="relative" rAng="0" ptsTypes="AA">
                                      <p:cBhvr>
                                        <p:cTn id="23" dur="1500" fill="hold"/>
                                        <p:tgtEl>
                                          <p:spTgt spid="50"/>
                                        </p:tgtEl>
                                        <p:attrNameLst>
                                          <p:attrName>ppt_x</p:attrName>
                                          <p:attrName>ppt_y</p:attrName>
                                        </p:attrNameLst>
                                      </p:cBhvr>
                                      <p:rCtr x="2969" y="12593"/>
                                    </p:animMotion>
                                  </p:childTnLst>
                                </p:cTn>
                              </p:par>
                              <p:par>
                                <p:cTn id="24" presetID="42" presetClass="path" presetSubtype="0" accel="50000" fill="hold" nodeType="withEffect">
                                  <p:stCondLst>
                                    <p:cond delay="0"/>
                                  </p:stCondLst>
                                  <p:childTnLst>
                                    <p:animMotion origin="layout" path="M -3.33333E-6 2.96296E-6 L 0.02917 0.30625 " pathEditMode="relative" rAng="0" ptsTypes="AA">
                                      <p:cBhvr>
                                        <p:cTn id="25" dur="1500" fill="hold"/>
                                        <p:tgtEl>
                                          <p:spTgt spid="51"/>
                                        </p:tgtEl>
                                        <p:attrNameLst>
                                          <p:attrName>ppt_x</p:attrName>
                                          <p:attrName>ppt_y</p:attrName>
                                        </p:attrNameLst>
                                      </p:cBhvr>
                                      <p:rCtr x="1458" y="15301"/>
                                    </p:animMotion>
                                  </p:childTnLst>
                                </p:cTn>
                              </p:par>
                            </p:childTnLst>
                          </p:cTn>
                        </p:par>
                        <p:par>
                          <p:cTn id="26" fill="hold">
                            <p:stCondLst>
                              <p:cond delay="2000"/>
                            </p:stCondLst>
                            <p:childTnLst>
                              <p:par>
                                <p:cTn id="27" presetID="1" presetClass="exit" presetSubtype="0" fill="hold" nodeType="afterEffect">
                                  <p:stCondLst>
                                    <p:cond delay="0"/>
                                  </p:stCondLst>
                                  <p:childTnLst>
                                    <p:set>
                                      <p:cBhvr>
                                        <p:cTn id="28" dur="1" fill="hold">
                                          <p:stCondLst>
                                            <p:cond delay="0"/>
                                          </p:stCondLst>
                                        </p:cTn>
                                        <p:tgtEl>
                                          <p:spTgt spid="14"/>
                                        </p:tgtEl>
                                        <p:attrNameLst>
                                          <p:attrName>style.visibility</p:attrName>
                                        </p:attrNameLst>
                                      </p:cBhvr>
                                      <p:to>
                                        <p:strVal val="hidden"/>
                                      </p:to>
                                    </p:set>
                                  </p:childTnLst>
                                </p:cTn>
                              </p:par>
                              <p:par>
                                <p:cTn id="29" presetID="1" presetClass="exit" presetSubtype="0" fill="hold" nodeType="withEffect">
                                  <p:stCondLst>
                                    <p:cond delay="0"/>
                                  </p:stCondLst>
                                  <p:childTnLst>
                                    <p:set>
                                      <p:cBhvr>
                                        <p:cTn id="30" dur="1" fill="hold">
                                          <p:stCondLst>
                                            <p:cond delay="0"/>
                                          </p:stCondLst>
                                        </p:cTn>
                                        <p:tgtEl>
                                          <p:spTgt spid="49"/>
                                        </p:tgtEl>
                                        <p:attrNameLst>
                                          <p:attrName>style.visibility</p:attrName>
                                        </p:attrNameLst>
                                      </p:cBhvr>
                                      <p:to>
                                        <p:strVal val="hidden"/>
                                      </p:to>
                                    </p:set>
                                  </p:childTnLst>
                                </p:cTn>
                              </p:par>
                              <p:par>
                                <p:cTn id="31" presetID="1" presetClass="exit" presetSubtype="0" fill="hold" nodeType="withEffect">
                                  <p:stCondLst>
                                    <p:cond delay="0"/>
                                  </p:stCondLst>
                                  <p:childTnLst>
                                    <p:set>
                                      <p:cBhvr>
                                        <p:cTn id="32" dur="1" fill="hold">
                                          <p:stCondLst>
                                            <p:cond delay="0"/>
                                          </p:stCondLst>
                                        </p:cTn>
                                        <p:tgtEl>
                                          <p:spTgt spid="50"/>
                                        </p:tgtEl>
                                        <p:attrNameLst>
                                          <p:attrName>style.visibility</p:attrName>
                                        </p:attrNameLst>
                                      </p:cBhvr>
                                      <p:to>
                                        <p:strVal val="hidden"/>
                                      </p:to>
                                    </p:set>
                                  </p:childTnLst>
                                </p:cTn>
                              </p:par>
                              <p:par>
                                <p:cTn id="33" presetID="1" presetClass="exit" presetSubtype="0" fill="hold" nodeType="withEffect">
                                  <p:stCondLst>
                                    <p:cond delay="0"/>
                                  </p:stCondLst>
                                  <p:childTnLst>
                                    <p:set>
                                      <p:cBhvr>
                                        <p:cTn id="34" dur="1" fill="hold">
                                          <p:stCondLst>
                                            <p:cond delay="0"/>
                                          </p:stCondLst>
                                        </p:cTn>
                                        <p:tgtEl>
                                          <p:spTgt spid="51"/>
                                        </p:tgtEl>
                                        <p:attrNameLst>
                                          <p:attrName>style.visibility</p:attrName>
                                        </p:attrNameLst>
                                      </p:cBhvr>
                                      <p:to>
                                        <p:strVal val="hidden"/>
                                      </p:to>
                                    </p:set>
                                  </p:childTnLst>
                                </p:cTn>
                              </p:par>
                              <p:par>
                                <p:cTn id="35" presetID="1" presetClass="entr" presetSubtype="0" fill="hold" nodeType="withEffect">
                                  <p:stCondLst>
                                    <p:cond delay="0"/>
                                  </p:stCondLst>
                                  <p:childTnLst>
                                    <p:set>
                                      <p:cBhvr>
                                        <p:cTn id="36" dur="1" fill="hold">
                                          <p:stCondLst>
                                            <p:cond delay="0"/>
                                          </p:stCondLst>
                                        </p:cTn>
                                        <p:tgtEl>
                                          <p:spTgt spid="5"/>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fade">
                                      <p:cBhvr>
                                        <p:cTn id="4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p:bldP spid="29" grpId="0"/>
      <p:bldP spid="59" grpId="0"/>
      <p:bldP spid="6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C6B8D42-B49A-4117-98E5-5582CF03E1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0985" y="4121744"/>
            <a:ext cx="3254589" cy="1783166"/>
          </a:xfrm>
          <a:prstGeom prst="rect">
            <a:avLst/>
          </a:prstGeom>
        </p:spPr>
      </p:pic>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3:1</a:t>
            </a:r>
          </a:p>
        </p:txBody>
      </p:sp>
      <p:sp>
        <p:nvSpPr>
          <p:cNvPr id="93" name="TextBox 92">
            <a:extLst>
              <a:ext uri="{FF2B5EF4-FFF2-40B4-BE49-F238E27FC236}">
                <a16:creationId xmlns:a16="http://schemas.microsoft.com/office/drawing/2014/main" id="{FBED1103-7745-41DF-A9B7-9E0B2C70AA57}"/>
              </a:ext>
            </a:extLst>
          </p:cNvPr>
          <p:cNvSpPr txBox="1"/>
          <p:nvPr/>
        </p:nvSpPr>
        <p:spPr bwMode="auto">
          <a:xfrm>
            <a:off x="1732341" y="920309"/>
            <a:ext cx="87273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848 pencils shared equally between 4 year groups. How many pencils each?</a:t>
            </a:r>
            <a:endParaRPr lang="en-GB" sz="2000" dirty="0">
              <a:solidFill>
                <a:srgbClr val="FF0000"/>
              </a:solidFill>
              <a:latin typeface="Myriad Pro Semibold" charset="0"/>
              <a:ea typeface="Myriad Pro Semibold" charset="0"/>
              <a:cs typeface="Myriad Pro Semibold" charset="0"/>
            </a:endParaRPr>
          </a:p>
        </p:txBody>
      </p:sp>
      <p:sp>
        <p:nvSpPr>
          <p:cNvPr id="96" name="TextBox 95">
            <a:extLst>
              <a:ext uri="{FF2B5EF4-FFF2-40B4-BE49-F238E27FC236}">
                <a16:creationId xmlns:a16="http://schemas.microsoft.com/office/drawing/2014/main" id="{D72DEB36-5275-4B8E-9B80-61214BEA7486}"/>
              </a:ext>
            </a:extLst>
          </p:cNvPr>
          <p:cNvSpPr txBox="1"/>
          <p:nvPr/>
        </p:nvSpPr>
        <p:spPr bwMode="auto">
          <a:xfrm>
            <a:off x="4624606" y="2140760"/>
            <a:ext cx="29427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Step 3 – sharing the 10s:</a:t>
            </a:r>
            <a:endParaRPr lang="en-GB" sz="2000" dirty="0">
              <a:solidFill>
                <a:srgbClr val="FF0000"/>
              </a:solidFill>
              <a:latin typeface="Myriad Pro Semibold" charset="0"/>
              <a:ea typeface="Myriad Pro Semibold" charset="0"/>
              <a:cs typeface="Myriad Pro Semibold" charset="0"/>
            </a:endParaRPr>
          </a:p>
        </p:txBody>
      </p:sp>
      <p:sp>
        <p:nvSpPr>
          <p:cNvPr id="113" name="TextBox 112">
            <a:extLst>
              <a:ext uri="{FF2B5EF4-FFF2-40B4-BE49-F238E27FC236}">
                <a16:creationId xmlns:a16="http://schemas.microsoft.com/office/drawing/2014/main" id="{EE0C0F26-C290-4FAA-A31C-5674648A2202}"/>
              </a:ext>
            </a:extLst>
          </p:cNvPr>
          <p:cNvSpPr txBox="1"/>
          <p:nvPr/>
        </p:nvSpPr>
        <p:spPr bwMode="auto">
          <a:xfrm>
            <a:off x="4838001" y="152494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latin typeface="Myriad Pro Semibold" charset="0"/>
                <a:ea typeface="Myriad Pro Semibold" charset="0"/>
                <a:cs typeface="Myriad Pro Semibold" charset="0"/>
              </a:rPr>
              <a:t>848  ÷  4  =</a:t>
            </a:r>
            <a:endParaRPr lang="en-GB" sz="2200" dirty="0">
              <a:solidFill>
                <a:srgbClr val="C00000"/>
              </a:solidFill>
              <a:latin typeface="Myriad Pro Semibold" charset="0"/>
              <a:ea typeface="Myriad Pro Semibold" charset="0"/>
              <a:cs typeface="Myriad Pro Semibold" charset="0"/>
            </a:endParaRPr>
          </a:p>
        </p:txBody>
      </p:sp>
      <p:sp>
        <p:nvSpPr>
          <p:cNvPr id="114" name="Rectangle 113">
            <a:extLst>
              <a:ext uri="{FF2B5EF4-FFF2-40B4-BE49-F238E27FC236}">
                <a16:creationId xmlns:a16="http://schemas.microsoft.com/office/drawing/2014/main" id="{A5896F27-871F-4211-928E-ECEAA90D2AC0}"/>
              </a:ext>
            </a:extLst>
          </p:cNvPr>
          <p:cNvSpPr/>
          <p:nvPr/>
        </p:nvSpPr>
        <p:spPr bwMode="auto">
          <a:xfrm>
            <a:off x="6658835" y="151542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
        <p:nvSpPr>
          <p:cNvPr id="29" name="TextBox 28">
            <a:extLst>
              <a:ext uri="{FF2B5EF4-FFF2-40B4-BE49-F238E27FC236}">
                <a16:creationId xmlns:a16="http://schemas.microsoft.com/office/drawing/2014/main" id="{A2EBC7A1-40D5-4AD3-8DB3-56F11ACAFC72}"/>
              </a:ext>
            </a:extLst>
          </p:cNvPr>
          <p:cNvSpPr txBox="1"/>
          <p:nvPr/>
        </p:nvSpPr>
        <p:spPr bwMode="auto">
          <a:xfrm>
            <a:off x="7035297" y="4370110"/>
            <a:ext cx="22806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solidFill>
                  <a:srgbClr val="0070C0"/>
                </a:solidFill>
                <a:latin typeface="Myriad Pro Semibold" charset="0"/>
                <a:ea typeface="Myriad Pro Semibold" charset="0"/>
                <a:cs typeface="Myriad Pro Semibold" charset="0"/>
              </a:rPr>
              <a:t>4 tens ÷ 4 = 1 ten</a:t>
            </a:r>
          </a:p>
        </p:txBody>
      </p:sp>
      <p:sp>
        <p:nvSpPr>
          <p:cNvPr id="30" name="TextBox 29">
            <a:extLst>
              <a:ext uri="{FF2B5EF4-FFF2-40B4-BE49-F238E27FC236}">
                <a16:creationId xmlns:a16="http://schemas.microsoft.com/office/drawing/2014/main" id="{83D1B0F8-B536-4817-8FF5-AF8B47E93711}"/>
              </a:ext>
            </a:extLst>
          </p:cNvPr>
          <p:cNvSpPr txBox="1"/>
          <p:nvPr/>
        </p:nvSpPr>
        <p:spPr bwMode="auto">
          <a:xfrm>
            <a:off x="6949953" y="4989512"/>
            <a:ext cx="24513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solidFill>
                  <a:srgbClr val="FF0000"/>
                </a:solidFill>
                <a:latin typeface="Myriad Pro Semibold" charset="0"/>
                <a:ea typeface="Myriad Pro Semibold" charset="0"/>
                <a:cs typeface="Myriad Pro Semibold" charset="0"/>
              </a:rPr>
              <a:t>8 ones ÷ 4 = 2 ones</a:t>
            </a:r>
          </a:p>
        </p:txBody>
      </p:sp>
      <p:sp>
        <p:nvSpPr>
          <p:cNvPr id="31" name="TextBox 30">
            <a:extLst>
              <a:ext uri="{FF2B5EF4-FFF2-40B4-BE49-F238E27FC236}">
                <a16:creationId xmlns:a16="http://schemas.microsoft.com/office/drawing/2014/main" id="{CCB6875B-2752-4757-9042-9EFAE1E7DB83}"/>
              </a:ext>
            </a:extLst>
          </p:cNvPr>
          <p:cNvSpPr txBox="1"/>
          <p:nvPr/>
        </p:nvSpPr>
        <p:spPr bwMode="auto">
          <a:xfrm>
            <a:off x="6421156" y="3750707"/>
            <a:ext cx="350890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solidFill>
                  <a:srgbClr val="7030A0"/>
                </a:solidFill>
                <a:latin typeface="Myriad Pro Semibold" charset="0"/>
                <a:ea typeface="Myriad Pro Semibold" charset="0"/>
                <a:cs typeface="Myriad Pro Semibold" charset="0"/>
              </a:rPr>
              <a:t>8 hundreds ÷ 4 = 2 hundreds</a:t>
            </a:r>
          </a:p>
        </p:txBody>
      </p:sp>
      <p:grpSp>
        <p:nvGrpSpPr>
          <p:cNvPr id="3" name="Group 2">
            <a:extLst>
              <a:ext uri="{FF2B5EF4-FFF2-40B4-BE49-F238E27FC236}">
                <a16:creationId xmlns:a16="http://schemas.microsoft.com/office/drawing/2014/main" id="{13BBED32-91D0-4B7E-8560-6054F6521C40}"/>
              </a:ext>
            </a:extLst>
          </p:cNvPr>
          <p:cNvGrpSpPr/>
          <p:nvPr/>
        </p:nvGrpSpPr>
        <p:grpSpPr>
          <a:xfrm>
            <a:off x="3202465" y="4284353"/>
            <a:ext cx="293039" cy="1450127"/>
            <a:chOff x="1678464" y="4284352"/>
            <a:chExt cx="293039" cy="1450127"/>
          </a:xfrm>
        </p:grpSpPr>
        <p:pic>
          <p:nvPicPr>
            <p:cNvPr id="34" name="Picture 33">
              <a:extLst>
                <a:ext uri="{FF2B5EF4-FFF2-40B4-BE49-F238E27FC236}">
                  <a16:creationId xmlns:a16="http://schemas.microsoft.com/office/drawing/2014/main" id="{1A6CD6D0-15E5-4D6A-BA54-DD3343A522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8464" y="4284352"/>
              <a:ext cx="293039" cy="293039"/>
            </a:xfrm>
            <a:prstGeom prst="rect">
              <a:avLst/>
            </a:prstGeom>
          </p:spPr>
        </p:pic>
        <p:pic>
          <p:nvPicPr>
            <p:cNvPr id="35" name="Picture 34">
              <a:extLst>
                <a:ext uri="{FF2B5EF4-FFF2-40B4-BE49-F238E27FC236}">
                  <a16:creationId xmlns:a16="http://schemas.microsoft.com/office/drawing/2014/main" id="{9749D9F2-490F-4AE5-A136-367269A3E8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8464" y="4670048"/>
              <a:ext cx="293039" cy="293039"/>
            </a:xfrm>
            <a:prstGeom prst="rect">
              <a:avLst/>
            </a:prstGeom>
          </p:spPr>
        </p:pic>
        <p:pic>
          <p:nvPicPr>
            <p:cNvPr id="36" name="Picture 35">
              <a:extLst>
                <a:ext uri="{FF2B5EF4-FFF2-40B4-BE49-F238E27FC236}">
                  <a16:creationId xmlns:a16="http://schemas.microsoft.com/office/drawing/2014/main" id="{95C4296B-B0E5-48EF-8777-8B1B4E8C6C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8464" y="5055744"/>
              <a:ext cx="293039" cy="293039"/>
            </a:xfrm>
            <a:prstGeom prst="rect">
              <a:avLst/>
            </a:prstGeom>
          </p:spPr>
        </p:pic>
        <p:pic>
          <p:nvPicPr>
            <p:cNvPr id="37" name="Picture 36">
              <a:extLst>
                <a:ext uri="{FF2B5EF4-FFF2-40B4-BE49-F238E27FC236}">
                  <a16:creationId xmlns:a16="http://schemas.microsoft.com/office/drawing/2014/main" id="{09462C05-38B8-4180-B00F-62C211A251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8464" y="5441440"/>
              <a:ext cx="293039" cy="293039"/>
            </a:xfrm>
            <a:prstGeom prst="rect">
              <a:avLst/>
            </a:prstGeom>
          </p:spPr>
        </p:pic>
      </p:grpSp>
      <p:grpSp>
        <p:nvGrpSpPr>
          <p:cNvPr id="4" name="Group 3">
            <a:extLst>
              <a:ext uri="{FF2B5EF4-FFF2-40B4-BE49-F238E27FC236}">
                <a16:creationId xmlns:a16="http://schemas.microsoft.com/office/drawing/2014/main" id="{26FE32C7-50CC-4E96-B41B-9DDF33E4CE39}"/>
              </a:ext>
            </a:extLst>
          </p:cNvPr>
          <p:cNvGrpSpPr/>
          <p:nvPr/>
        </p:nvGrpSpPr>
        <p:grpSpPr>
          <a:xfrm>
            <a:off x="3581166" y="4284353"/>
            <a:ext cx="293039" cy="1450127"/>
            <a:chOff x="2057165" y="4284352"/>
            <a:chExt cx="293039" cy="1450127"/>
          </a:xfrm>
        </p:grpSpPr>
        <p:pic>
          <p:nvPicPr>
            <p:cNvPr id="38" name="Picture 37">
              <a:extLst>
                <a:ext uri="{FF2B5EF4-FFF2-40B4-BE49-F238E27FC236}">
                  <a16:creationId xmlns:a16="http://schemas.microsoft.com/office/drawing/2014/main" id="{01436D1B-49B8-4328-8922-3BDEF4B533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57165" y="4284352"/>
              <a:ext cx="293039" cy="293039"/>
            </a:xfrm>
            <a:prstGeom prst="rect">
              <a:avLst/>
            </a:prstGeom>
          </p:spPr>
        </p:pic>
        <p:pic>
          <p:nvPicPr>
            <p:cNvPr id="39" name="Picture 38">
              <a:extLst>
                <a:ext uri="{FF2B5EF4-FFF2-40B4-BE49-F238E27FC236}">
                  <a16:creationId xmlns:a16="http://schemas.microsoft.com/office/drawing/2014/main" id="{66286999-AA96-454A-875E-A23FB02F7CB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57165" y="4670048"/>
              <a:ext cx="293039" cy="293039"/>
            </a:xfrm>
            <a:prstGeom prst="rect">
              <a:avLst/>
            </a:prstGeom>
          </p:spPr>
        </p:pic>
        <p:pic>
          <p:nvPicPr>
            <p:cNvPr id="40" name="Picture 39">
              <a:extLst>
                <a:ext uri="{FF2B5EF4-FFF2-40B4-BE49-F238E27FC236}">
                  <a16:creationId xmlns:a16="http://schemas.microsoft.com/office/drawing/2014/main" id="{4275F38A-F6FA-4FC8-A746-FA19CDBE99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57165" y="5055744"/>
              <a:ext cx="293039" cy="293039"/>
            </a:xfrm>
            <a:prstGeom prst="rect">
              <a:avLst/>
            </a:prstGeom>
          </p:spPr>
        </p:pic>
        <p:pic>
          <p:nvPicPr>
            <p:cNvPr id="41" name="Picture 40">
              <a:extLst>
                <a:ext uri="{FF2B5EF4-FFF2-40B4-BE49-F238E27FC236}">
                  <a16:creationId xmlns:a16="http://schemas.microsoft.com/office/drawing/2014/main" id="{3469A162-1F8A-4887-9F74-7F2CB14B2D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57165" y="5441440"/>
              <a:ext cx="293039" cy="293039"/>
            </a:xfrm>
            <a:prstGeom prst="rect">
              <a:avLst/>
            </a:prstGeom>
          </p:spPr>
        </p:pic>
      </p:grpSp>
      <p:sp>
        <p:nvSpPr>
          <p:cNvPr id="59" name="TextBox 58">
            <a:extLst>
              <a:ext uri="{FF2B5EF4-FFF2-40B4-BE49-F238E27FC236}">
                <a16:creationId xmlns:a16="http://schemas.microsoft.com/office/drawing/2014/main" id="{C768F111-2D3E-4925-857D-9A961C34D7FC}"/>
              </a:ext>
            </a:extLst>
          </p:cNvPr>
          <p:cNvSpPr txBox="1"/>
          <p:nvPr/>
        </p:nvSpPr>
        <p:spPr bwMode="auto">
          <a:xfrm>
            <a:off x="4693534" y="2135453"/>
            <a:ext cx="280493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Step 4 – sharing the 1s:</a:t>
            </a:r>
            <a:endParaRPr lang="en-GB" sz="2000" dirty="0">
              <a:solidFill>
                <a:srgbClr val="FF0000"/>
              </a:solidFill>
              <a:latin typeface="Myriad Pro Semibold" charset="0"/>
              <a:ea typeface="Myriad Pro Semibold" charset="0"/>
              <a:cs typeface="Myriad Pro Semibold" charset="0"/>
            </a:endParaRPr>
          </a:p>
        </p:txBody>
      </p:sp>
      <p:grpSp>
        <p:nvGrpSpPr>
          <p:cNvPr id="5" name="Group 4">
            <a:extLst>
              <a:ext uri="{FF2B5EF4-FFF2-40B4-BE49-F238E27FC236}">
                <a16:creationId xmlns:a16="http://schemas.microsoft.com/office/drawing/2014/main" id="{D13CF25B-6776-464C-8089-4525A3FAF51D}"/>
              </a:ext>
            </a:extLst>
          </p:cNvPr>
          <p:cNvGrpSpPr/>
          <p:nvPr/>
        </p:nvGrpSpPr>
        <p:grpSpPr>
          <a:xfrm>
            <a:off x="3967035" y="4284353"/>
            <a:ext cx="293039" cy="1450127"/>
            <a:chOff x="2443034" y="4284352"/>
            <a:chExt cx="293039" cy="1450127"/>
          </a:xfrm>
        </p:grpSpPr>
        <p:pic>
          <p:nvPicPr>
            <p:cNvPr id="61" name="Picture 60" descr="A drawing of a face  Description automatically generated">
              <a:extLst>
                <a:ext uri="{FF2B5EF4-FFF2-40B4-BE49-F238E27FC236}">
                  <a16:creationId xmlns:a16="http://schemas.microsoft.com/office/drawing/2014/main" id="{302DD487-E87B-4913-9240-D7449F8D93F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43034" y="4284352"/>
              <a:ext cx="293039" cy="293039"/>
            </a:xfrm>
            <a:prstGeom prst="rect">
              <a:avLst/>
            </a:prstGeom>
          </p:spPr>
        </p:pic>
        <p:pic>
          <p:nvPicPr>
            <p:cNvPr id="62" name="Picture 61" descr="A drawing of a face  Description automatically generated">
              <a:extLst>
                <a:ext uri="{FF2B5EF4-FFF2-40B4-BE49-F238E27FC236}">
                  <a16:creationId xmlns:a16="http://schemas.microsoft.com/office/drawing/2014/main" id="{7C372BA3-D284-4EAA-A9F4-7FC2F5070FC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43034" y="4670048"/>
              <a:ext cx="293039" cy="293039"/>
            </a:xfrm>
            <a:prstGeom prst="rect">
              <a:avLst/>
            </a:prstGeom>
          </p:spPr>
        </p:pic>
        <p:pic>
          <p:nvPicPr>
            <p:cNvPr id="63" name="Picture 62" descr="A drawing of a face  Description automatically generated">
              <a:extLst>
                <a:ext uri="{FF2B5EF4-FFF2-40B4-BE49-F238E27FC236}">
                  <a16:creationId xmlns:a16="http://schemas.microsoft.com/office/drawing/2014/main" id="{D4D72F54-BA62-4A50-9BC2-C813D7D03C1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43034" y="5055744"/>
              <a:ext cx="293039" cy="293039"/>
            </a:xfrm>
            <a:prstGeom prst="rect">
              <a:avLst/>
            </a:prstGeom>
          </p:spPr>
        </p:pic>
        <p:pic>
          <p:nvPicPr>
            <p:cNvPr id="64" name="Picture 63" descr="A drawing of a face  Description automatically generated">
              <a:extLst>
                <a:ext uri="{FF2B5EF4-FFF2-40B4-BE49-F238E27FC236}">
                  <a16:creationId xmlns:a16="http://schemas.microsoft.com/office/drawing/2014/main" id="{A6BA74E4-B401-4837-941A-7E397C259DD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43034" y="5441440"/>
              <a:ext cx="293039" cy="293039"/>
            </a:xfrm>
            <a:prstGeom prst="rect">
              <a:avLst/>
            </a:prstGeom>
          </p:spPr>
        </p:pic>
      </p:grpSp>
      <p:sp>
        <p:nvSpPr>
          <p:cNvPr id="65" name="Rectangle 64">
            <a:extLst>
              <a:ext uri="{FF2B5EF4-FFF2-40B4-BE49-F238E27FC236}">
                <a16:creationId xmlns:a16="http://schemas.microsoft.com/office/drawing/2014/main" id="{F3C42353-6E29-4E3B-A0FE-5A262A72F991}"/>
              </a:ext>
            </a:extLst>
          </p:cNvPr>
          <p:cNvSpPr/>
          <p:nvPr/>
        </p:nvSpPr>
        <p:spPr bwMode="auto">
          <a:xfrm>
            <a:off x="3172156" y="4253879"/>
            <a:ext cx="724649" cy="1512102"/>
          </a:xfrm>
          <a:prstGeom prst="rect">
            <a:avLst/>
          </a:prstGeom>
          <a:solidFill>
            <a:srgbClr val="FFFFFF">
              <a:alpha val="69804"/>
            </a:srgbClr>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
        <p:nvSpPr>
          <p:cNvPr id="52" name="Rectangle 51">
            <a:extLst>
              <a:ext uri="{FF2B5EF4-FFF2-40B4-BE49-F238E27FC236}">
                <a16:creationId xmlns:a16="http://schemas.microsoft.com/office/drawing/2014/main" id="{E1E1990F-889A-47F6-A502-7223C18FC22A}"/>
              </a:ext>
            </a:extLst>
          </p:cNvPr>
          <p:cNvSpPr/>
          <p:nvPr/>
        </p:nvSpPr>
        <p:spPr bwMode="auto">
          <a:xfrm>
            <a:off x="3927114" y="4253879"/>
            <a:ext cx="371043" cy="1512102"/>
          </a:xfrm>
          <a:prstGeom prst="rect">
            <a:avLst/>
          </a:prstGeom>
          <a:solidFill>
            <a:srgbClr val="FFFFFF">
              <a:alpha val="69804"/>
            </a:srgbClr>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grpSp>
        <p:nvGrpSpPr>
          <p:cNvPr id="7" name="Group 6">
            <a:extLst>
              <a:ext uri="{FF2B5EF4-FFF2-40B4-BE49-F238E27FC236}">
                <a16:creationId xmlns:a16="http://schemas.microsoft.com/office/drawing/2014/main" id="{346E5243-27FD-4500-88FA-08846167FF80}"/>
              </a:ext>
            </a:extLst>
          </p:cNvPr>
          <p:cNvGrpSpPr/>
          <p:nvPr/>
        </p:nvGrpSpPr>
        <p:grpSpPr>
          <a:xfrm>
            <a:off x="4348518" y="4284353"/>
            <a:ext cx="293039" cy="1450127"/>
            <a:chOff x="2824517" y="4284352"/>
            <a:chExt cx="293039" cy="1450127"/>
          </a:xfrm>
        </p:grpSpPr>
        <p:pic>
          <p:nvPicPr>
            <p:cNvPr id="53" name="Picture 52" descr="A picture containing object  Description automatically generated">
              <a:extLst>
                <a:ext uri="{FF2B5EF4-FFF2-40B4-BE49-F238E27FC236}">
                  <a16:creationId xmlns:a16="http://schemas.microsoft.com/office/drawing/2014/main" id="{BFEC2495-D22C-46D7-A9B6-FA8A74F352F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24517" y="4284352"/>
              <a:ext cx="293039" cy="293039"/>
            </a:xfrm>
            <a:prstGeom prst="rect">
              <a:avLst/>
            </a:prstGeom>
          </p:spPr>
        </p:pic>
        <p:pic>
          <p:nvPicPr>
            <p:cNvPr id="54" name="Picture 53" descr="A picture containing object  Description automatically generated">
              <a:extLst>
                <a:ext uri="{FF2B5EF4-FFF2-40B4-BE49-F238E27FC236}">
                  <a16:creationId xmlns:a16="http://schemas.microsoft.com/office/drawing/2014/main" id="{18AE6AB6-B2B8-49A9-AF06-6AF04ECFD03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24517" y="4670048"/>
              <a:ext cx="293039" cy="293039"/>
            </a:xfrm>
            <a:prstGeom prst="rect">
              <a:avLst/>
            </a:prstGeom>
          </p:spPr>
        </p:pic>
        <p:pic>
          <p:nvPicPr>
            <p:cNvPr id="55" name="Picture 54" descr="A picture containing object  Description automatically generated">
              <a:extLst>
                <a:ext uri="{FF2B5EF4-FFF2-40B4-BE49-F238E27FC236}">
                  <a16:creationId xmlns:a16="http://schemas.microsoft.com/office/drawing/2014/main" id="{B7B59C22-130B-43B8-8CCD-3F411248BC3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24517" y="5055744"/>
              <a:ext cx="293039" cy="293039"/>
            </a:xfrm>
            <a:prstGeom prst="rect">
              <a:avLst/>
            </a:prstGeom>
          </p:spPr>
        </p:pic>
        <p:pic>
          <p:nvPicPr>
            <p:cNvPr id="56" name="Picture 55" descr="A picture containing object  Description automatically generated">
              <a:extLst>
                <a:ext uri="{FF2B5EF4-FFF2-40B4-BE49-F238E27FC236}">
                  <a16:creationId xmlns:a16="http://schemas.microsoft.com/office/drawing/2014/main" id="{AB8FE8FF-2E1D-4638-8F38-991796A68AC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24517" y="5441440"/>
              <a:ext cx="293039" cy="293039"/>
            </a:xfrm>
            <a:prstGeom prst="rect">
              <a:avLst/>
            </a:prstGeom>
          </p:spPr>
        </p:pic>
      </p:grpSp>
      <p:grpSp>
        <p:nvGrpSpPr>
          <p:cNvPr id="6" name="Group 5">
            <a:extLst>
              <a:ext uri="{FF2B5EF4-FFF2-40B4-BE49-F238E27FC236}">
                <a16:creationId xmlns:a16="http://schemas.microsoft.com/office/drawing/2014/main" id="{72D8D10A-5F1D-43A3-B20E-BE1825FCE829}"/>
              </a:ext>
            </a:extLst>
          </p:cNvPr>
          <p:cNvGrpSpPr/>
          <p:nvPr/>
        </p:nvGrpSpPr>
        <p:grpSpPr>
          <a:xfrm>
            <a:off x="4732584" y="4284353"/>
            <a:ext cx="293039" cy="1450127"/>
            <a:chOff x="3208583" y="4284352"/>
            <a:chExt cx="293039" cy="1450127"/>
          </a:xfrm>
        </p:grpSpPr>
        <p:pic>
          <p:nvPicPr>
            <p:cNvPr id="57" name="Picture 56" descr="A picture containing object  Description automatically generated">
              <a:extLst>
                <a:ext uri="{FF2B5EF4-FFF2-40B4-BE49-F238E27FC236}">
                  <a16:creationId xmlns:a16="http://schemas.microsoft.com/office/drawing/2014/main" id="{CB82624C-2980-47BA-BAE7-1250133E312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08583" y="4284352"/>
              <a:ext cx="293039" cy="293039"/>
            </a:xfrm>
            <a:prstGeom prst="rect">
              <a:avLst/>
            </a:prstGeom>
          </p:spPr>
        </p:pic>
        <p:pic>
          <p:nvPicPr>
            <p:cNvPr id="58" name="Picture 57" descr="A picture containing object  Description automatically generated">
              <a:extLst>
                <a:ext uri="{FF2B5EF4-FFF2-40B4-BE49-F238E27FC236}">
                  <a16:creationId xmlns:a16="http://schemas.microsoft.com/office/drawing/2014/main" id="{72518976-5F9F-424F-BA5F-14EBD97D581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08583" y="4670048"/>
              <a:ext cx="293039" cy="293039"/>
            </a:xfrm>
            <a:prstGeom prst="rect">
              <a:avLst/>
            </a:prstGeom>
          </p:spPr>
        </p:pic>
        <p:pic>
          <p:nvPicPr>
            <p:cNvPr id="60" name="Picture 59" descr="A picture containing object  Description automatically generated">
              <a:extLst>
                <a:ext uri="{FF2B5EF4-FFF2-40B4-BE49-F238E27FC236}">
                  <a16:creationId xmlns:a16="http://schemas.microsoft.com/office/drawing/2014/main" id="{A652151A-491F-43E8-A09D-FB3E13F8443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08583" y="5055744"/>
              <a:ext cx="293039" cy="293039"/>
            </a:xfrm>
            <a:prstGeom prst="rect">
              <a:avLst/>
            </a:prstGeom>
          </p:spPr>
        </p:pic>
        <p:pic>
          <p:nvPicPr>
            <p:cNvPr id="66" name="Picture 65" descr="A picture containing object  Description automatically generated">
              <a:extLst>
                <a:ext uri="{FF2B5EF4-FFF2-40B4-BE49-F238E27FC236}">
                  <a16:creationId xmlns:a16="http://schemas.microsoft.com/office/drawing/2014/main" id="{2E08636A-55B8-4932-9C61-327F8C90045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08583" y="5441440"/>
              <a:ext cx="293039" cy="293039"/>
            </a:xfrm>
            <a:prstGeom prst="rect">
              <a:avLst/>
            </a:prstGeom>
          </p:spPr>
        </p:pic>
      </p:grpSp>
      <p:pic>
        <p:nvPicPr>
          <p:cNvPr id="18" name="Picture 17" descr="A picture containing object  Description automatically generated">
            <a:extLst>
              <a:ext uri="{FF2B5EF4-FFF2-40B4-BE49-F238E27FC236}">
                <a16:creationId xmlns:a16="http://schemas.microsoft.com/office/drawing/2014/main" id="{14E99935-02EA-4538-8128-3EFD08EF127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11314" y="3694013"/>
            <a:ext cx="293039" cy="293039"/>
          </a:xfrm>
          <a:prstGeom prst="rect">
            <a:avLst/>
          </a:prstGeom>
        </p:spPr>
      </p:pic>
      <p:pic>
        <p:nvPicPr>
          <p:cNvPr id="42" name="Picture 41" descr="A picture containing object  Description automatically generated">
            <a:extLst>
              <a:ext uri="{FF2B5EF4-FFF2-40B4-BE49-F238E27FC236}">
                <a16:creationId xmlns:a16="http://schemas.microsoft.com/office/drawing/2014/main" id="{A9A52FF7-45BA-4280-A51C-827957A6020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78335" y="3694013"/>
            <a:ext cx="293039" cy="293039"/>
          </a:xfrm>
          <a:prstGeom prst="rect">
            <a:avLst/>
          </a:prstGeom>
        </p:spPr>
      </p:pic>
      <p:pic>
        <p:nvPicPr>
          <p:cNvPr id="43" name="Picture 42" descr="A picture containing object  Description automatically generated">
            <a:extLst>
              <a:ext uri="{FF2B5EF4-FFF2-40B4-BE49-F238E27FC236}">
                <a16:creationId xmlns:a16="http://schemas.microsoft.com/office/drawing/2014/main" id="{B5E1B5AE-E5A3-4EC1-9BBA-04889EFBAB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5356" y="3694013"/>
            <a:ext cx="293039" cy="293039"/>
          </a:xfrm>
          <a:prstGeom prst="rect">
            <a:avLst/>
          </a:prstGeom>
        </p:spPr>
      </p:pic>
      <p:pic>
        <p:nvPicPr>
          <p:cNvPr id="44" name="Picture 43" descr="A picture containing object  Description automatically generated">
            <a:extLst>
              <a:ext uri="{FF2B5EF4-FFF2-40B4-BE49-F238E27FC236}">
                <a16:creationId xmlns:a16="http://schemas.microsoft.com/office/drawing/2014/main" id="{5C31DCB8-0A86-49C4-9CB3-A271A4C464A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12377" y="3694013"/>
            <a:ext cx="293039" cy="293039"/>
          </a:xfrm>
          <a:prstGeom prst="rect">
            <a:avLst/>
          </a:prstGeom>
        </p:spPr>
      </p:pic>
      <p:pic>
        <p:nvPicPr>
          <p:cNvPr id="45" name="Picture 44" descr="A picture containing object  Description automatically generated">
            <a:extLst>
              <a:ext uri="{FF2B5EF4-FFF2-40B4-BE49-F238E27FC236}">
                <a16:creationId xmlns:a16="http://schemas.microsoft.com/office/drawing/2014/main" id="{E7010410-B0B6-4476-BA43-51810E063C0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79398" y="3694013"/>
            <a:ext cx="293039" cy="293039"/>
          </a:xfrm>
          <a:prstGeom prst="rect">
            <a:avLst/>
          </a:prstGeom>
        </p:spPr>
      </p:pic>
      <p:pic>
        <p:nvPicPr>
          <p:cNvPr id="46" name="Picture 45" descr="A picture containing object  Description automatically generated">
            <a:extLst>
              <a:ext uri="{FF2B5EF4-FFF2-40B4-BE49-F238E27FC236}">
                <a16:creationId xmlns:a16="http://schemas.microsoft.com/office/drawing/2014/main" id="{1F3395B9-3C70-4FC6-A183-3178FA0D08D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46419" y="3694013"/>
            <a:ext cx="293039" cy="293039"/>
          </a:xfrm>
          <a:prstGeom prst="rect">
            <a:avLst/>
          </a:prstGeom>
        </p:spPr>
      </p:pic>
      <p:pic>
        <p:nvPicPr>
          <p:cNvPr id="47" name="Picture 46" descr="A picture containing object  Description automatically generated">
            <a:extLst>
              <a:ext uri="{FF2B5EF4-FFF2-40B4-BE49-F238E27FC236}">
                <a16:creationId xmlns:a16="http://schemas.microsoft.com/office/drawing/2014/main" id="{A78EEA35-D717-4139-BB31-EB4E518E750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13440" y="3694013"/>
            <a:ext cx="293039" cy="293039"/>
          </a:xfrm>
          <a:prstGeom prst="rect">
            <a:avLst/>
          </a:prstGeom>
        </p:spPr>
      </p:pic>
      <p:pic>
        <p:nvPicPr>
          <p:cNvPr id="48" name="Picture 47" descr="A picture containing object  Description automatically generated">
            <a:extLst>
              <a:ext uri="{FF2B5EF4-FFF2-40B4-BE49-F238E27FC236}">
                <a16:creationId xmlns:a16="http://schemas.microsoft.com/office/drawing/2014/main" id="{6EC4FE47-34C3-4F64-B931-E3962684D9D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080462" y="3694013"/>
            <a:ext cx="293039" cy="293039"/>
          </a:xfrm>
          <a:prstGeom prst="rect">
            <a:avLst/>
          </a:prstGeom>
        </p:spPr>
      </p:pic>
    </p:spTree>
    <p:extLst>
      <p:ext uri="{BB962C8B-B14F-4D97-AF65-F5344CB8AC3E}">
        <p14:creationId xmlns:p14="http://schemas.microsoft.com/office/powerpoint/2010/main" val="2161673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96"/>
                                        </p:tgtEl>
                                      </p:cBhvr>
                                    </p:animEffect>
                                    <p:set>
                                      <p:cBhvr>
                                        <p:cTn id="7" dur="1" fill="hold">
                                          <p:stCondLst>
                                            <p:cond delay="499"/>
                                          </p:stCondLst>
                                        </p:cTn>
                                        <p:tgtEl>
                                          <p:spTgt spid="96"/>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9"/>
                                        </p:tgtEl>
                                        <p:attrNameLst>
                                          <p:attrName>style.visibility</p:attrName>
                                        </p:attrNameLst>
                                      </p:cBhvr>
                                      <p:to>
                                        <p:strVal val="visible"/>
                                      </p:to>
                                    </p:set>
                                    <p:animEffect transition="in" filter="fade">
                                      <p:cBhvr>
                                        <p:cTn id="11" dur="500"/>
                                        <p:tgtEl>
                                          <p:spTgt spid="59"/>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52"/>
                                        </p:tgtEl>
                                        <p:attrNameLst>
                                          <p:attrName>style.visibility</p:attrName>
                                        </p:attrNameLst>
                                      </p:cBhvr>
                                      <p:to>
                                        <p:strVal val="visible"/>
                                      </p:to>
                                    </p:set>
                                    <p:animEffect transition="in" filter="fade">
                                      <p:cBhvr>
                                        <p:cTn id="16" dur="500"/>
                                        <p:tgtEl>
                                          <p:spTgt spid="52"/>
                                        </p:tgtEl>
                                      </p:cBhvr>
                                    </p:animEffect>
                                  </p:childTnLst>
                                </p:cTn>
                              </p:par>
                            </p:childTnLst>
                          </p:cTn>
                        </p:par>
                        <p:par>
                          <p:cTn id="17" fill="hold">
                            <p:stCondLst>
                              <p:cond delay="500"/>
                            </p:stCondLst>
                            <p:childTnLst>
                              <p:par>
                                <p:cTn id="18" presetID="42" presetClass="path" presetSubtype="0" accel="50000" fill="hold" nodeType="afterEffect">
                                  <p:stCondLst>
                                    <p:cond delay="0"/>
                                  </p:stCondLst>
                                  <p:childTnLst>
                                    <p:animMotion origin="layout" path="M 1.25E-6 -3.7037E-6 L 0.15078 0.0875 " pathEditMode="relative" rAng="0" ptsTypes="AA">
                                      <p:cBhvr>
                                        <p:cTn id="19" dur="1500" fill="hold"/>
                                        <p:tgtEl>
                                          <p:spTgt spid="18"/>
                                        </p:tgtEl>
                                        <p:attrNameLst>
                                          <p:attrName>ppt_x</p:attrName>
                                          <p:attrName>ppt_y</p:attrName>
                                        </p:attrNameLst>
                                      </p:cBhvr>
                                      <p:rCtr x="7539" y="4375"/>
                                    </p:animMotion>
                                  </p:childTnLst>
                                </p:cTn>
                              </p:par>
                              <p:par>
                                <p:cTn id="20" presetID="42" presetClass="path" presetSubtype="0" accel="50000" fill="hold" nodeType="withEffect">
                                  <p:stCondLst>
                                    <p:cond delay="0"/>
                                  </p:stCondLst>
                                  <p:childTnLst>
                                    <p:animMotion origin="layout" path="M 3.125E-6 -3.7037E-6 L 0.12187 0.14306 " pathEditMode="relative" rAng="0" ptsTypes="AA">
                                      <p:cBhvr>
                                        <p:cTn id="21" dur="1500" fill="hold"/>
                                        <p:tgtEl>
                                          <p:spTgt spid="42"/>
                                        </p:tgtEl>
                                        <p:attrNameLst>
                                          <p:attrName>ppt_x</p:attrName>
                                          <p:attrName>ppt_y</p:attrName>
                                        </p:attrNameLst>
                                      </p:cBhvr>
                                      <p:rCtr x="6094" y="7153"/>
                                    </p:animMotion>
                                  </p:childTnLst>
                                </p:cTn>
                              </p:par>
                              <p:par>
                                <p:cTn id="22" presetID="42" presetClass="path" presetSubtype="0" accel="50000" fill="hold" nodeType="withEffect">
                                  <p:stCondLst>
                                    <p:cond delay="0"/>
                                  </p:stCondLst>
                                  <p:childTnLst>
                                    <p:animMotion origin="layout" path="M 5E-6 -3.7037E-6 L 0.08946 0.19954 " pathEditMode="relative" rAng="0" ptsTypes="AA">
                                      <p:cBhvr>
                                        <p:cTn id="23" dur="1500" fill="hold"/>
                                        <p:tgtEl>
                                          <p:spTgt spid="43"/>
                                        </p:tgtEl>
                                        <p:attrNameLst>
                                          <p:attrName>ppt_x</p:attrName>
                                          <p:attrName>ppt_y</p:attrName>
                                        </p:attrNameLst>
                                      </p:cBhvr>
                                      <p:rCtr x="4466" y="9977"/>
                                    </p:animMotion>
                                  </p:childTnLst>
                                </p:cTn>
                              </p:par>
                              <p:par>
                                <p:cTn id="24" presetID="42" presetClass="path" presetSubtype="0" accel="50000" fill="hold" nodeType="withEffect">
                                  <p:stCondLst>
                                    <p:cond delay="0"/>
                                  </p:stCondLst>
                                  <p:childTnLst>
                                    <p:animMotion origin="layout" path="M -3.33333E-6 -3.7037E-6 L 0.05938 0.2551 " pathEditMode="relative" rAng="0" ptsTypes="AA">
                                      <p:cBhvr>
                                        <p:cTn id="25" dur="1500" fill="hold"/>
                                        <p:tgtEl>
                                          <p:spTgt spid="44"/>
                                        </p:tgtEl>
                                        <p:attrNameLst>
                                          <p:attrName>ppt_x</p:attrName>
                                          <p:attrName>ppt_y</p:attrName>
                                        </p:attrNameLst>
                                      </p:cBhvr>
                                      <p:rCtr x="2969" y="12755"/>
                                    </p:animMotion>
                                  </p:childTnLst>
                                </p:cTn>
                              </p:par>
                            </p:childTnLst>
                          </p:cTn>
                        </p:par>
                        <p:par>
                          <p:cTn id="26" fill="hold">
                            <p:stCondLst>
                              <p:cond delay="2000"/>
                            </p:stCondLst>
                            <p:childTnLst>
                              <p:par>
                                <p:cTn id="27" presetID="1" presetClass="exit" presetSubtype="0" fill="hold" nodeType="afterEffect">
                                  <p:stCondLst>
                                    <p:cond delay="0"/>
                                  </p:stCondLst>
                                  <p:childTnLst>
                                    <p:set>
                                      <p:cBhvr>
                                        <p:cTn id="28" dur="1" fill="hold">
                                          <p:stCondLst>
                                            <p:cond delay="0"/>
                                          </p:stCondLst>
                                        </p:cTn>
                                        <p:tgtEl>
                                          <p:spTgt spid="18"/>
                                        </p:tgtEl>
                                        <p:attrNameLst>
                                          <p:attrName>style.visibility</p:attrName>
                                        </p:attrNameLst>
                                      </p:cBhvr>
                                      <p:to>
                                        <p:strVal val="hidden"/>
                                      </p:to>
                                    </p:set>
                                  </p:childTnLst>
                                </p:cTn>
                              </p:par>
                              <p:par>
                                <p:cTn id="29" presetID="1" presetClass="exit" presetSubtype="0" fill="hold" nodeType="withEffect">
                                  <p:stCondLst>
                                    <p:cond delay="0"/>
                                  </p:stCondLst>
                                  <p:childTnLst>
                                    <p:set>
                                      <p:cBhvr>
                                        <p:cTn id="30" dur="1" fill="hold">
                                          <p:stCondLst>
                                            <p:cond delay="0"/>
                                          </p:stCondLst>
                                        </p:cTn>
                                        <p:tgtEl>
                                          <p:spTgt spid="42"/>
                                        </p:tgtEl>
                                        <p:attrNameLst>
                                          <p:attrName>style.visibility</p:attrName>
                                        </p:attrNameLst>
                                      </p:cBhvr>
                                      <p:to>
                                        <p:strVal val="hidden"/>
                                      </p:to>
                                    </p:set>
                                  </p:childTnLst>
                                </p:cTn>
                              </p:par>
                              <p:par>
                                <p:cTn id="31" presetID="1" presetClass="exit" presetSubtype="0" fill="hold" nodeType="withEffect">
                                  <p:stCondLst>
                                    <p:cond delay="0"/>
                                  </p:stCondLst>
                                  <p:childTnLst>
                                    <p:set>
                                      <p:cBhvr>
                                        <p:cTn id="32" dur="1" fill="hold">
                                          <p:stCondLst>
                                            <p:cond delay="0"/>
                                          </p:stCondLst>
                                        </p:cTn>
                                        <p:tgtEl>
                                          <p:spTgt spid="43"/>
                                        </p:tgtEl>
                                        <p:attrNameLst>
                                          <p:attrName>style.visibility</p:attrName>
                                        </p:attrNameLst>
                                      </p:cBhvr>
                                      <p:to>
                                        <p:strVal val="hidden"/>
                                      </p:to>
                                    </p:set>
                                  </p:childTnLst>
                                </p:cTn>
                              </p:par>
                              <p:par>
                                <p:cTn id="33" presetID="1" presetClass="exit" presetSubtype="0" fill="hold" nodeType="withEffect">
                                  <p:stCondLst>
                                    <p:cond delay="0"/>
                                  </p:stCondLst>
                                  <p:childTnLst>
                                    <p:set>
                                      <p:cBhvr>
                                        <p:cTn id="34" dur="1" fill="hold">
                                          <p:stCondLst>
                                            <p:cond delay="0"/>
                                          </p:stCondLst>
                                        </p:cTn>
                                        <p:tgtEl>
                                          <p:spTgt spid="44"/>
                                        </p:tgtEl>
                                        <p:attrNameLst>
                                          <p:attrName>style.visibility</p:attrName>
                                        </p:attrNameLst>
                                      </p:cBhvr>
                                      <p:to>
                                        <p:strVal val="hidden"/>
                                      </p:to>
                                    </p:set>
                                  </p:childTnLst>
                                </p:cTn>
                              </p:par>
                              <p:par>
                                <p:cTn id="35" presetID="1" presetClass="entr" presetSubtype="0" fill="hold" nodeType="withEffect">
                                  <p:stCondLst>
                                    <p:cond delay="0"/>
                                  </p:stCondLst>
                                  <p:childTnLst>
                                    <p:set>
                                      <p:cBhvr>
                                        <p:cTn id="36" dur="1" fill="hold">
                                          <p:stCondLst>
                                            <p:cond delay="0"/>
                                          </p:stCondLst>
                                        </p:cTn>
                                        <p:tgtEl>
                                          <p:spTgt spid="7"/>
                                        </p:tgtEl>
                                        <p:attrNameLst>
                                          <p:attrName>style.visibility</p:attrName>
                                        </p:attrNameLst>
                                      </p:cBhvr>
                                      <p:to>
                                        <p:strVal val="visible"/>
                                      </p:to>
                                    </p:set>
                                  </p:childTnLst>
                                </p:cTn>
                              </p:par>
                            </p:childTnLst>
                          </p:cTn>
                        </p:par>
                        <p:par>
                          <p:cTn id="37" fill="hold">
                            <p:stCondLst>
                              <p:cond delay="2000"/>
                            </p:stCondLst>
                            <p:childTnLst>
                              <p:par>
                                <p:cTn id="38" presetID="42" presetClass="path" presetSubtype="0" accel="50000" fill="hold" nodeType="afterEffect">
                                  <p:stCondLst>
                                    <p:cond delay="0"/>
                                  </p:stCondLst>
                                  <p:childTnLst>
                                    <p:animMotion origin="layout" path="M -1.45833E-6 -3.7037E-6 L 0.05938 0.08658 " pathEditMode="relative" rAng="0" ptsTypes="AA">
                                      <p:cBhvr>
                                        <p:cTn id="39" dur="1500" fill="hold"/>
                                        <p:tgtEl>
                                          <p:spTgt spid="45"/>
                                        </p:tgtEl>
                                        <p:attrNameLst>
                                          <p:attrName>ppt_x</p:attrName>
                                          <p:attrName>ppt_y</p:attrName>
                                        </p:attrNameLst>
                                      </p:cBhvr>
                                      <p:rCtr x="2969" y="4329"/>
                                    </p:animMotion>
                                  </p:childTnLst>
                                </p:cTn>
                              </p:par>
                              <p:par>
                                <p:cTn id="40" presetID="42" presetClass="path" presetSubtype="0" accel="50000" fill="hold" nodeType="withEffect">
                                  <p:stCondLst>
                                    <p:cond delay="0"/>
                                  </p:stCondLst>
                                  <p:childTnLst>
                                    <p:animMotion origin="layout" path="M 4.16667E-7 -3.7037E-6 L 0.03047 0.14306 " pathEditMode="relative" rAng="0" ptsTypes="AA">
                                      <p:cBhvr>
                                        <p:cTn id="41" dur="1500" fill="hold"/>
                                        <p:tgtEl>
                                          <p:spTgt spid="46"/>
                                        </p:tgtEl>
                                        <p:attrNameLst>
                                          <p:attrName>ppt_x</p:attrName>
                                          <p:attrName>ppt_y</p:attrName>
                                        </p:attrNameLst>
                                      </p:cBhvr>
                                      <p:rCtr x="1523" y="7153"/>
                                    </p:animMotion>
                                  </p:childTnLst>
                                </p:cTn>
                              </p:par>
                              <p:par>
                                <p:cTn id="42" presetID="42" presetClass="path" presetSubtype="0" accel="50000" fill="hold" nodeType="withEffect">
                                  <p:stCondLst>
                                    <p:cond delay="0"/>
                                  </p:stCondLst>
                                  <p:childTnLst>
                                    <p:animMotion origin="layout" path="M 3.05556E-6 -3.7037E-6 L 0.00191 0.19815 " pathEditMode="relative" rAng="0" ptsTypes="AA">
                                      <p:cBhvr>
                                        <p:cTn id="43" dur="1500" fill="hold"/>
                                        <p:tgtEl>
                                          <p:spTgt spid="47"/>
                                        </p:tgtEl>
                                        <p:attrNameLst>
                                          <p:attrName>ppt_x</p:attrName>
                                          <p:attrName>ppt_y</p:attrName>
                                        </p:attrNameLst>
                                      </p:cBhvr>
                                      <p:rCtr x="87" y="9907"/>
                                    </p:animMotion>
                                  </p:childTnLst>
                                </p:cTn>
                              </p:par>
                              <p:par>
                                <p:cTn id="44" presetID="42" presetClass="path" presetSubtype="0" accel="50000" fill="hold" nodeType="withEffect">
                                  <p:stCondLst>
                                    <p:cond delay="0"/>
                                  </p:stCondLst>
                                  <p:childTnLst>
                                    <p:animMotion origin="layout" path="M 4.16667E-6 -3.7037E-6 L -0.02839 0.25602 " pathEditMode="relative" rAng="0" ptsTypes="AA">
                                      <p:cBhvr>
                                        <p:cTn id="45" dur="1500" fill="hold"/>
                                        <p:tgtEl>
                                          <p:spTgt spid="48"/>
                                        </p:tgtEl>
                                        <p:attrNameLst>
                                          <p:attrName>ppt_x</p:attrName>
                                          <p:attrName>ppt_y</p:attrName>
                                        </p:attrNameLst>
                                      </p:cBhvr>
                                      <p:rCtr x="-1419" y="12801"/>
                                    </p:animMotion>
                                  </p:childTnLst>
                                </p:cTn>
                              </p:par>
                            </p:childTnLst>
                          </p:cTn>
                        </p:par>
                        <p:par>
                          <p:cTn id="46" fill="hold">
                            <p:stCondLst>
                              <p:cond delay="3500"/>
                            </p:stCondLst>
                            <p:childTnLst>
                              <p:par>
                                <p:cTn id="47" presetID="1" presetClass="exit" presetSubtype="0" fill="hold" nodeType="afterEffect">
                                  <p:stCondLst>
                                    <p:cond delay="0"/>
                                  </p:stCondLst>
                                  <p:childTnLst>
                                    <p:set>
                                      <p:cBhvr>
                                        <p:cTn id="48" dur="1" fill="hold">
                                          <p:stCondLst>
                                            <p:cond delay="0"/>
                                          </p:stCondLst>
                                        </p:cTn>
                                        <p:tgtEl>
                                          <p:spTgt spid="45"/>
                                        </p:tgtEl>
                                        <p:attrNameLst>
                                          <p:attrName>style.visibility</p:attrName>
                                        </p:attrNameLst>
                                      </p:cBhvr>
                                      <p:to>
                                        <p:strVal val="hidden"/>
                                      </p:to>
                                    </p:set>
                                  </p:childTnLst>
                                </p:cTn>
                              </p:par>
                              <p:par>
                                <p:cTn id="49" presetID="1" presetClass="exit" presetSubtype="0" fill="hold" nodeType="withEffect">
                                  <p:stCondLst>
                                    <p:cond delay="0"/>
                                  </p:stCondLst>
                                  <p:childTnLst>
                                    <p:set>
                                      <p:cBhvr>
                                        <p:cTn id="50" dur="1" fill="hold">
                                          <p:stCondLst>
                                            <p:cond delay="0"/>
                                          </p:stCondLst>
                                        </p:cTn>
                                        <p:tgtEl>
                                          <p:spTgt spid="46"/>
                                        </p:tgtEl>
                                        <p:attrNameLst>
                                          <p:attrName>style.visibility</p:attrName>
                                        </p:attrNameLst>
                                      </p:cBhvr>
                                      <p:to>
                                        <p:strVal val="hidden"/>
                                      </p:to>
                                    </p:set>
                                  </p:childTnLst>
                                </p:cTn>
                              </p:par>
                              <p:par>
                                <p:cTn id="51" presetID="1" presetClass="exit" presetSubtype="0" fill="hold" nodeType="withEffect">
                                  <p:stCondLst>
                                    <p:cond delay="0"/>
                                  </p:stCondLst>
                                  <p:childTnLst>
                                    <p:set>
                                      <p:cBhvr>
                                        <p:cTn id="52" dur="1" fill="hold">
                                          <p:stCondLst>
                                            <p:cond delay="0"/>
                                          </p:stCondLst>
                                        </p:cTn>
                                        <p:tgtEl>
                                          <p:spTgt spid="47"/>
                                        </p:tgtEl>
                                        <p:attrNameLst>
                                          <p:attrName>style.visibility</p:attrName>
                                        </p:attrNameLst>
                                      </p:cBhvr>
                                      <p:to>
                                        <p:strVal val="hidden"/>
                                      </p:to>
                                    </p:set>
                                  </p:childTnLst>
                                </p:cTn>
                              </p:par>
                              <p:par>
                                <p:cTn id="53" presetID="1" presetClass="exit" presetSubtype="0" fill="hold" nodeType="withEffect">
                                  <p:stCondLst>
                                    <p:cond delay="0"/>
                                  </p:stCondLst>
                                  <p:childTnLst>
                                    <p:set>
                                      <p:cBhvr>
                                        <p:cTn id="54" dur="1" fill="hold">
                                          <p:stCondLst>
                                            <p:cond delay="0"/>
                                          </p:stCondLst>
                                        </p:cTn>
                                        <p:tgtEl>
                                          <p:spTgt spid="48"/>
                                        </p:tgtEl>
                                        <p:attrNameLst>
                                          <p:attrName>style.visibility</p:attrName>
                                        </p:attrNameLst>
                                      </p:cBhvr>
                                      <p:to>
                                        <p:strVal val="hidden"/>
                                      </p:to>
                                    </p:set>
                                  </p:childTnLst>
                                </p:cTn>
                              </p:par>
                              <p:par>
                                <p:cTn id="55" presetID="1" presetClass="entr" presetSubtype="0" fill="hold" nodeType="withEffect">
                                  <p:stCondLst>
                                    <p:cond delay="0"/>
                                  </p:stCondLst>
                                  <p:childTnLst>
                                    <p:set>
                                      <p:cBhvr>
                                        <p:cTn id="56" dur="1" fill="hold">
                                          <p:stCondLst>
                                            <p:cond delay="0"/>
                                          </p:stCondLst>
                                        </p:cTn>
                                        <p:tgtEl>
                                          <p:spTgt spid="6"/>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fade">
                                      <p:cBhvr>
                                        <p:cTn id="6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p:bldP spid="30" grpId="0"/>
      <p:bldP spid="59" grpId="0"/>
      <p:bldP spid="5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TextBox 58">
            <a:extLst>
              <a:ext uri="{FF2B5EF4-FFF2-40B4-BE49-F238E27FC236}">
                <a16:creationId xmlns:a16="http://schemas.microsoft.com/office/drawing/2014/main" id="{C768F111-2D3E-4925-857D-9A961C34D7FC}"/>
              </a:ext>
            </a:extLst>
          </p:cNvPr>
          <p:cNvSpPr txBox="1"/>
          <p:nvPr/>
        </p:nvSpPr>
        <p:spPr bwMode="auto">
          <a:xfrm>
            <a:off x="4693533" y="2135453"/>
            <a:ext cx="280493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Step 4 – sharing the 1s:</a:t>
            </a:r>
            <a:endParaRPr lang="en-GB" sz="2000" dirty="0">
              <a:solidFill>
                <a:srgbClr val="FF0000"/>
              </a:solidFill>
              <a:latin typeface="Myriad Pro Semibold" charset="0"/>
              <a:ea typeface="Myriad Pro Semibold" charset="0"/>
              <a:cs typeface="Myriad Pro Semibold" charset="0"/>
            </a:endParaRPr>
          </a:p>
        </p:txBody>
      </p:sp>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3:1</a:t>
            </a:r>
          </a:p>
        </p:txBody>
      </p:sp>
      <p:sp>
        <p:nvSpPr>
          <p:cNvPr id="93" name="TextBox 92">
            <a:extLst>
              <a:ext uri="{FF2B5EF4-FFF2-40B4-BE49-F238E27FC236}">
                <a16:creationId xmlns:a16="http://schemas.microsoft.com/office/drawing/2014/main" id="{FBED1103-7745-41DF-A9B7-9E0B2C70AA57}"/>
              </a:ext>
            </a:extLst>
          </p:cNvPr>
          <p:cNvSpPr txBox="1"/>
          <p:nvPr/>
        </p:nvSpPr>
        <p:spPr bwMode="auto">
          <a:xfrm>
            <a:off x="1732341" y="920309"/>
            <a:ext cx="87273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848 pencils shared equally between 4 year groups. How many pencils each?</a:t>
            </a:r>
            <a:endParaRPr lang="en-GB" sz="2000" dirty="0">
              <a:solidFill>
                <a:srgbClr val="FF0000"/>
              </a:solidFill>
              <a:latin typeface="Myriad Pro Semibold" charset="0"/>
              <a:ea typeface="Myriad Pro Semibold" charset="0"/>
              <a:cs typeface="Myriad Pro Semibold" charset="0"/>
            </a:endParaRPr>
          </a:p>
        </p:txBody>
      </p:sp>
      <p:sp>
        <p:nvSpPr>
          <p:cNvPr id="96" name="TextBox 95">
            <a:extLst>
              <a:ext uri="{FF2B5EF4-FFF2-40B4-BE49-F238E27FC236}">
                <a16:creationId xmlns:a16="http://schemas.microsoft.com/office/drawing/2014/main" id="{D72DEB36-5275-4B8E-9B80-61214BEA7486}"/>
              </a:ext>
            </a:extLst>
          </p:cNvPr>
          <p:cNvSpPr txBox="1"/>
          <p:nvPr/>
        </p:nvSpPr>
        <p:spPr bwMode="auto">
          <a:xfrm>
            <a:off x="5092680" y="2135453"/>
            <a:ext cx="200664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Step 5 – adding:</a:t>
            </a:r>
            <a:endParaRPr lang="en-GB" sz="2000" dirty="0">
              <a:solidFill>
                <a:srgbClr val="FF0000"/>
              </a:solidFill>
              <a:latin typeface="Myriad Pro Semibold" charset="0"/>
              <a:ea typeface="Myriad Pro Semibold" charset="0"/>
              <a:cs typeface="Myriad Pro Semibold" charset="0"/>
            </a:endParaRPr>
          </a:p>
        </p:txBody>
      </p:sp>
      <p:sp>
        <p:nvSpPr>
          <p:cNvPr id="113" name="TextBox 112">
            <a:extLst>
              <a:ext uri="{FF2B5EF4-FFF2-40B4-BE49-F238E27FC236}">
                <a16:creationId xmlns:a16="http://schemas.microsoft.com/office/drawing/2014/main" id="{EE0C0F26-C290-4FAA-A31C-5674648A2202}"/>
              </a:ext>
            </a:extLst>
          </p:cNvPr>
          <p:cNvSpPr txBox="1"/>
          <p:nvPr/>
        </p:nvSpPr>
        <p:spPr bwMode="auto">
          <a:xfrm>
            <a:off x="4838001" y="152494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latin typeface="Myriad Pro Semibold" charset="0"/>
                <a:ea typeface="Myriad Pro Semibold" charset="0"/>
                <a:cs typeface="Myriad Pro Semibold" charset="0"/>
              </a:rPr>
              <a:t>848  ÷  4  =</a:t>
            </a:r>
            <a:endParaRPr lang="en-GB" sz="2200" dirty="0">
              <a:solidFill>
                <a:srgbClr val="C00000"/>
              </a:solidFill>
              <a:latin typeface="Myriad Pro Semibold" charset="0"/>
              <a:ea typeface="Myriad Pro Semibold" charset="0"/>
              <a:cs typeface="Myriad Pro Semibold" charset="0"/>
            </a:endParaRPr>
          </a:p>
        </p:txBody>
      </p:sp>
      <p:sp>
        <p:nvSpPr>
          <p:cNvPr id="114" name="Rectangle 113">
            <a:extLst>
              <a:ext uri="{FF2B5EF4-FFF2-40B4-BE49-F238E27FC236}">
                <a16:creationId xmlns:a16="http://schemas.microsoft.com/office/drawing/2014/main" id="{A5896F27-871F-4211-928E-ECEAA90D2AC0}"/>
              </a:ext>
            </a:extLst>
          </p:cNvPr>
          <p:cNvSpPr/>
          <p:nvPr/>
        </p:nvSpPr>
        <p:spPr bwMode="auto">
          <a:xfrm>
            <a:off x="6658835" y="151542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
        <p:nvSpPr>
          <p:cNvPr id="23" name="TextBox 22">
            <a:extLst>
              <a:ext uri="{FF2B5EF4-FFF2-40B4-BE49-F238E27FC236}">
                <a16:creationId xmlns:a16="http://schemas.microsoft.com/office/drawing/2014/main" id="{1DA029FC-83EC-4C70-811D-AB34F6AACCB4}"/>
              </a:ext>
            </a:extLst>
          </p:cNvPr>
          <p:cNvSpPr txBox="1"/>
          <p:nvPr/>
        </p:nvSpPr>
        <p:spPr bwMode="auto">
          <a:xfrm>
            <a:off x="6672750" y="1524945"/>
            <a:ext cx="64152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latin typeface="Myriad Pro Semibold" charset="0"/>
                <a:ea typeface="Myriad Pro Semibold" charset="0"/>
                <a:cs typeface="Myriad Pro Semibold" charset="0"/>
              </a:rPr>
              <a:t>212</a:t>
            </a:r>
          </a:p>
        </p:txBody>
      </p:sp>
      <p:sp>
        <p:nvSpPr>
          <p:cNvPr id="29" name="TextBox 28">
            <a:extLst>
              <a:ext uri="{FF2B5EF4-FFF2-40B4-BE49-F238E27FC236}">
                <a16:creationId xmlns:a16="http://schemas.microsoft.com/office/drawing/2014/main" id="{A2EBC7A1-40D5-4AD3-8DB3-56F11ACAFC72}"/>
              </a:ext>
            </a:extLst>
          </p:cNvPr>
          <p:cNvSpPr txBox="1"/>
          <p:nvPr/>
        </p:nvSpPr>
        <p:spPr bwMode="auto">
          <a:xfrm>
            <a:off x="7035297" y="4370110"/>
            <a:ext cx="22806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solidFill>
                  <a:srgbClr val="0070C0"/>
                </a:solidFill>
                <a:latin typeface="Myriad Pro Semibold" charset="0"/>
                <a:ea typeface="Myriad Pro Semibold" charset="0"/>
                <a:cs typeface="Myriad Pro Semibold" charset="0"/>
              </a:rPr>
              <a:t>4 tens ÷ 4 = 1 ten</a:t>
            </a:r>
          </a:p>
        </p:txBody>
      </p:sp>
      <p:sp>
        <p:nvSpPr>
          <p:cNvPr id="30" name="TextBox 29">
            <a:extLst>
              <a:ext uri="{FF2B5EF4-FFF2-40B4-BE49-F238E27FC236}">
                <a16:creationId xmlns:a16="http://schemas.microsoft.com/office/drawing/2014/main" id="{83D1B0F8-B536-4817-8FF5-AF8B47E93711}"/>
              </a:ext>
            </a:extLst>
          </p:cNvPr>
          <p:cNvSpPr txBox="1"/>
          <p:nvPr/>
        </p:nvSpPr>
        <p:spPr bwMode="auto">
          <a:xfrm>
            <a:off x="6949953" y="4989512"/>
            <a:ext cx="24513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solidFill>
                  <a:srgbClr val="FF0000"/>
                </a:solidFill>
                <a:latin typeface="Myriad Pro Semibold" charset="0"/>
                <a:ea typeface="Myriad Pro Semibold" charset="0"/>
                <a:cs typeface="Myriad Pro Semibold" charset="0"/>
              </a:rPr>
              <a:t>8 ones ÷ 4 = 2 ones</a:t>
            </a:r>
          </a:p>
        </p:txBody>
      </p:sp>
      <p:sp>
        <p:nvSpPr>
          <p:cNvPr id="31" name="TextBox 30">
            <a:extLst>
              <a:ext uri="{FF2B5EF4-FFF2-40B4-BE49-F238E27FC236}">
                <a16:creationId xmlns:a16="http://schemas.microsoft.com/office/drawing/2014/main" id="{CCB6875B-2752-4757-9042-9EFAE1E7DB83}"/>
              </a:ext>
            </a:extLst>
          </p:cNvPr>
          <p:cNvSpPr txBox="1"/>
          <p:nvPr/>
        </p:nvSpPr>
        <p:spPr bwMode="auto">
          <a:xfrm>
            <a:off x="6421156" y="3750707"/>
            <a:ext cx="350890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solidFill>
                  <a:srgbClr val="7030A0"/>
                </a:solidFill>
                <a:latin typeface="Myriad Pro Semibold" charset="0"/>
                <a:ea typeface="Myriad Pro Semibold" charset="0"/>
                <a:cs typeface="Myriad Pro Semibold" charset="0"/>
              </a:rPr>
              <a:t>8 hundreds ÷ 4 = 2 hundreds</a:t>
            </a:r>
          </a:p>
        </p:txBody>
      </p:sp>
      <p:sp>
        <p:nvSpPr>
          <p:cNvPr id="65" name="Rectangle 64">
            <a:extLst>
              <a:ext uri="{FF2B5EF4-FFF2-40B4-BE49-F238E27FC236}">
                <a16:creationId xmlns:a16="http://schemas.microsoft.com/office/drawing/2014/main" id="{F3C42353-6E29-4E3B-A0FE-5A262A72F991}"/>
              </a:ext>
            </a:extLst>
          </p:cNvPr>
          <p:cNvSpPr/>
          <p:nvPr/>
        </p:nvSpPr>
        <p:spPr bwMode="auto">
          <a:xfrm>
            <a:off x="3172156" y="4253879"/>
            <a:ext cx="724649" cy="1512102"/>
          </a:xfrm>
          <a:prstGeom prst="rect">
            <a:avLst/>
          </a:prstGeom>
          <a:solidFill>
            <a:srgbClr val="FFFFFF">
              <a:alpha val="69804"/>
            </a:srgbClr>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
        <p:nvSpPr>
          <p:cNvPr id="52" name="Rectangle 51">
            <a:extLst>
              <a:ext uri="{FF2B5EF4-FFF2-40B4-BE49-F238E27FC236}">
                <a16:creationId xmlns:a16="http://schemas.microsoft.com/office/drawing/2014/main" id="{E1E1990F-889A-47F6-A502-7223C18FC22A}"/>
              </a:ext>
            </a:extLst>
          </p:cNvPr>
          <p:cNvSpPr/>
          <p:nvPr/>
        </p:nvSpPr>
        <p:spPr bwMode="auto">
          <a:xfrm>
            <a:off x="3927114" y="4253879"/>
            <a:ext cx="371043" cy="1512102"/>
          </a:xfrm>
          <a:prstGeom prst="rect">
            <a:avLst/>
          </a:prstGeom>
          <a:solidFill>
            <a:srgbClr val="FFFFFF">
              <a:alpha val="69804"/>
            </a:srgbClr>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grpSp>
        <p:nvGrpSpPr>
          <p:cNvPr id="11" name="Group 10">
            <a:extLst>
              <a:ext uri="{FF2B5EF4-FFF2-40B4-BE49-F238E27FC236}">
                <a16:creationId xmlns:a16="http://schemas.microsoft.com/office/drawing/2014/main" id="{65C314A7-14A0-4250-86C4-A9A352358ED8}"/>
              </a:ext>
            </a:extLst>
          </p:cNvPr>
          <p:cNvGrpSpPr/>
          <p:nvPr/>
        </p:nvGrpSpPr>
        <p:grpSpPr>
          <a:xfrm>
            <a:off x="2280985" y="4121744"/>
            <a:ext cx="3254589" cy="1783166"/>
            <a:chOff x="756984" y="4121744"/>
            <a:chExt cx="3254589" cy="1783166"/>
          </a:xfrm>
        </p:grpSpPr>
        <p:pic>
          <p:nvPicPr>
            <p:cNvPr id="9" name="Picture 8">
              <a:extLst>
                <a:ext uri="{FF2B5EF4-FFF2-40B4-BE49-F238E27FC236}">
                  <a16:creationId xmlns:a16="http://schemas.microsoft.com/office/drawing/2014/main" id="{EC6B8D42-B49A-4117-98E5-5582CF03E1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984" y="4121744"/>
              <a:ext cx="3254589" cy="1783166"/>
            </a:xfrm>
            <a:prstGeom prst="rect">
              <a:avLst/>
            </a:prstGeom>
          </p:spPr>
        </p:pic>
        <p:grpSp>
          <p:nvGrpSpPr>
            <p:cNvPr id="3" name="Group 2">
              <a:extLst>
                <a:ext uri="{FF2B5EF4-FFF2-40B4-BE49-F238E27FC236}">
                  <a16:creationId xmlns:a16="http://schemas.microsoft.com/office/drawing/2014/main" id="{13BBED32-91D0-4B7E-8560-6054F6521C40}"/>
                </a:ext>
              </a:extLst>
            </p:cNvPr>
            <p:cNvGrpSpPr/>
            <p:nvPr/>
          </p:nvGrpSpPr>
          <p:grpSpPr>
            <a:xfrm>
              <a:off x="1678464" y="4284352"/>
              <a:ext cx="293039" cy="1450127"/>
              <a:chOff x="1678464" y="4284352"/>
              <a:chExt cx="293039" cy="1450127"/>
            </a:xfrm>
          </p:grpSpPr>
          <p:pic>
            <p:nvPicPr>
              <p:cNvPr id="34" name="Picture 33">
                <a:extLst>
                  <a:ext uri="{FF2B5EF4-FFF2-40B4-BE49-F238E27FC236}">
                    <a16:creationId xmlns:a16="http://schemas.microsoft.com/office/drawing/2014/main" id="{1A6CD6D0-15E5-4D6A-BA54-DD3343A522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8464" y="4284352"/>
                <a:ext cx="293039" cy="293039"/>
              </a:xfrm>
              <a:prstGeom prst="rect">
                <a:avLst/>
              </a:prstGeom>
            </p:spPr>
          </p:pic>
          <p:pic>
            <p:nvPicPr>
              <p:cNvPr id="35" name="Picture 34">
                <a:extLst>
                  <a:ext uri="{FF2B5EF4-FFF2-40B4-BE49-F238E27FC236}">
                    <a16:creationId xmlns:a16="http://schemas.microsoft.com/office/drawing/2014/main" id="{9749D9F2-490F-4AE5-A136-367269A3E8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8464" y="4670048"/>
                <a:ext cx="293039" cy="293039"/>
              </a:xfrm>
              <a:prstGeom prst="rect">
                <a:avLst/>
              </a:prstGeom>
            </p:spPr>
          </p:pic>
          <p:pic>
            <p:nvPicPr>
              <p:cNvPr id="36" name="Picture 35">
                <a:extLst>
                  <a:ext uri="{FF2B5EF4-FFF2-40B4-BE49-F238E27FC236}">
                    <a16:creationId xmlns:a16="http://schemas.microsoft.com/office/drawing/2014/main" id="{95C4296B-B0E5-48EF-8777-8B1B4E8C6C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8464" y="5055744"/>
                <a:ext cx="293039" cy="293039"/>
              </a:xfrm>
              <a:prstGeom prst="rect">
                <a:avLst/>
              </a:prstGeom>
            </p:spPr>
          </p:pic>
          <p:pic>
            <p:nvPicPr>
              <p:cNvPr id="37" name="Picture 36">
                <a:extLst>
                  <a:ext uri="{FF2B5EF4-FFF2-40B4-BE49-F238E27FC236}">
                    <a16:creationId xmlns:a16="http://schemas.microsoft.com/office/drawing/2014/main" id="{09462C05-38B8-4180-B00F-62C211A251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8464" y="5441440"/>
                <a:ext cx="293039" cy="293039"/>
              </a:xfrm>
              <a:prstGeom prst="rect">
                <a:avLst/>
              </a:prstGeom>
            </p:spPr>
          </p:pic>
        </p:grpSp>
        <p:grpSp>
          <p:nvGrpSpPr>
            <p:cNvPr id="4" name="Group 3">
              <a:extLst>
                <a:ext uri="{FF2B5EF4-FFF2-40B4-BE49-F238E27FC236}">
                  <a16:creationId xmlns:a16="http://schemas.microsoft.com/office/drawing/2014/main" id="{26FE32C7-50CC-4E96-B41B-9DDF33E4CE39}"/>
                </a:ext>
              </a:extLst>
            </p:cNvPr>
            <p:cNvGrpSpPr/>
            <p:nvPr/>
          </p:nvGrpSpPr>
          <p:grpSpPr>
            <a:xfrm>
              <a:off x="2057165" y="4284352"/>
              <a:ext cx="293039" cy="1450127"/>
              <a:chOff x="2057165" y="4284352"/>
              <a:chExt cx="293039" cy="1450127"/>
            </a:xfrm>
          </p:grpSpPr>
          <p:pic>
            <p:nvPicPr>
              <p:cNvPr id="38" name="Picture 37">
                <a:extLst>
                  <a:ext uri="{FF2B5EF4-FFF2-40B4-BE49-F238E27FC236}">
                    <a16:creationId xmlns:a16="http://schemas.microsoft.com/office/drawing/2014/main" id="{01436D1B-49B8-4328-8922-3BDEF4B533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57165" y="4284352"/>
                <a:ext cx="293039" cy="293039"/>
              </a:xfrm>
              <a:prstGeom prst="rect">
                <a:avLst/>
              </a:prstGeom>
            </p:spPr>
          </p:pic>
          <p:pic>
            <p:nvPicPr>
              <p:cNvPr id="39" name="Picture 38">
                <a:extLst>
                  <a:ext uri="{FF2B5EF4-FFF2-40B4-BE49-F238E27FC236}">
                    <a16:creationId xmlns:a16="http://schemas.microsoft.com/office/drawing/2014/main" id="{66286999-AA96-454A-875E-A23FB02F7CB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57165" y="4670048"/>
                <a:ext cx="293039" cy="293039"/>
              </a:xfrm>
              <a:prstGeom prst="rect">
                <a:avLst/>
              </a:prstGeom>
            </p:spPr>
          </p:pic>
          <p:pic>
            <p:nvPicPr>
              <p:cNvPr id="40" name="Picture 39">
                <a:extLst>
                  <a:ext uri="{FF2B5EF4-FFF2-40B4-BE49-F238E27FC236}">
                    <a16:creationId xmlns:a16="http://schemas.microsoft.com/office/drawing/2014/main" id="{4275F38A-F6FA-4FC8-A746-FA19CDBE99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57165" y="5055744"/>
                <a:ext cx="293039" cy="293039"/>
              </a:xfrm>
              <a:prstGeom prst="rect">
                <a:avLst/>
              </a:prstGeom>
            </p:spPr>
          </p:pic>
          <p:pic>
            <p:nvPicPr>
              <p:cNvPr id="41" name="Picture 40">
                <a:extLst>
                  <a:ext uri="{FF2B5EF4-FFF2-40B4-BE49-F238E27FC236}">
                    <a16:creationId xmlns:a16="http://schemas.microsoft.com/office/drawing/2014/main" id="{3469A162-1F8A-4887-9F74-7F2CB14B2D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57165" y="5441440"/>
                <a:ext cx="293039" cy="293039"/>
              </a:xfrm>
              <a:prstGeom prst="rect">
                <a:avLst/>
              </a:prstGeom>
            </p:spPr>
          </p:pic>
        </p:grpSp>
        <p:grpSp>
          <p:nvGrpSpPr>
            <p:cNvPr id="5" name="Group 4">
              <a:extLst>
                <a:ext uri="{FF2B5EF4-FFF2-40B4-BE49-F238E27FC236}">
                  <a16:creationId xmlns:a16="http://schemas.microsoft.com/office/drawing/2014/main" id="{D13CF25B-6776-464C-8089-4525A3FAF51D}"/>
                </a:ext>
              </a:extLst>
            </p:cNvPr>
            <p:cNvGrpSpPr/>
            <p:nvPr/>
          </p:nvGrpSpPr>
          <p:grpSpPr>
            <a:xfrm>
              <a:off x="2443034" y="4284352"/>
              <a:ext cx="293039" cy="1450127"/>
              <a:chOff x="2443034" y="4284352"/>
              <a:chExt cx="293039" cy="1450127"/>
            </a:xfrm>
          </p:grpSpPr>
          <p:pic>
            <p:nvPicPr>
              <p:cNvPr id="61" name="Picture 60" descr="A drawing of a face  Description automatically generated">
                <a:extLst>
                  <a:ext uri="{FF2B5EF4-FFF2-40B4-BE49-F238E27FC236}">
                    <a16:creationId xmlns:a16="http://schemas.microsoft.com/office/drawing/2014/main" id="{302DD487-E87B-4913-9240-D7449F8D93F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43034" y="4284352"/>
                <a:ext cx="293039" cy="293039"/>
              </a:xfrm>
              <a:prstGeom prst="rect">
                <a:avLst/>
              </a:prstGeom>
            </p:spPr>
          </p:pic>
          <p:pic>
            <p:nvPicPr>
              <p:cNvPr id="62" name="Picture 61" descr="A drawing of a face  Description automatically generated">
                <a:extLst>
                  <a:ext uri="{FF2B5EF4-FFF2-40B4-BE49-F238E27FC236}">
                    <a16:creationId xmlns:a16="http://schemas.microsoft.com/office/drawing/2014/main" id="{7C372BA3-D284-4EAA-A9F4-7FC2F5070FC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43034" y="4670048"/>
                <a:ext cx="293039" cy="293039"/>
              </a:xfrm>
              <a:prstGeom prst="rect">
                <a:avLst/>
              </a:prstGeom>
            </p:spPr>
          </p:pic>
          <p:pic>
            <p:nvPicPr>
              <p:cNvPr id="63" name="Picture 62" descr="A drawing of a face  Description automatically generated">
                <a:extLst>
                  <a:ext uri="{FF2B5EF4-FFF2-40B4-BE49-F238E27FC236}">
                    <a16:creationId xmlns:a16="http://schemas.microsoft.com/office/drawing/2014/main" id="{D4D72F54-BA62-4A50-9BC2-C813D7D03C1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43034" y="5055744"/>
                <a:ext cx="293039" cy="293039"/>
              </a:xfrm>
              <a:prstGeom prst="rect">
                <a:avLst/>
              </a:prstGeom>
            </p:spPr>
          </p:pic>
          <p:pic>
            <p:nvPicPr>
              <p:cNvPr id="64" name="Picture 63" descr="A drawing of a face  Description automatically generated">
                <a:extLst>
                  <a:ext uri="{FF2B5EF4-FFF2-40B4-BE49-F238E27FC236}">
                    <a16:creationId xmlns:a16="http://schemas.microsoft.com/office/drawing/2014/main" id="{A6BA74E4-B401-4837-941A-7E397C259DD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43034" y="5441440"/>
                <a:ext cx="293039" cy="293039"/>
              </a:xfrm>
              <a:prstGeom prst="rect">
                <a:avLst/>
              </a:prstGeom>
            </p:spPr>
          </p:pic>
        </p:grpSp>
        <p:grpSp>
          <p:nvGrpSpPr>
            <p:cNvPr id="7" name="Group 6">
              <a:extLst>
                <a:ext uri="{FF2B5EF4-FFF2-40B4-BE49-F238E27FC236}">
                  <a16:creationId xmlns:a16="http://schemas.microsoft.com/office/drawing/2014/main" id="{346E5243-27FD-4500-88FA-08846167FF80}"/>
                </a:ext>
              </a:extLst>
            </p:cNvPr>
            <p:cNvGrpSpPr/>
            <p:nvPr/>
          </p:nvGrpSpPr>
          <p:grpSpPr>
            <a:xfrm>
              <a:off x="2824517" y="4284352"/>
              <a:ext cx="293039" cy="1450127"/>
              <a:chOff x="2824517" y="4284352"/>
              <a:chExt cx="293039" cy="1450127"/>
            </a:xfrm>
          </p:grpSpPr>
          <p:pic>
            <p:nvPicPr>
              <p:cNvPr id="53" name="Picture 52" descr="A picture containing object  Description automatically generated">
                <a:extLst>
                  <a:ext uri="{FF2B5EF4-FFF2-40B4-BE49-F238E27FC236}">
                    <a16:creationId xmlns:a16="http://schemas.microsoft.com/office/drawing/2014/main" id="{BFEC2495-D22C-46D7-A9B6-FA8A74F352F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24517" y="4284352"/>
                <a:ext cx="293039" cy="293039"/>
              </a:xfrm>
              <a:prstGeom prst="rect">
                <a:avLst/>
              </a:prstGeom>
            </p:spPr>
          </p:pic>
          <p:pic>
            <p:nvPicPr>
              <p:cNvPr id="54" name="Picture 53" descr="A picture containing object  Description automatically generated">
                <a:extLst>
                  <a:ext uri="{FF2B5EF4-FFF2-40B4-BE49-F238E27FC236}">
                    <a16:creationId xmlns:a16="http://schemas.microsoft.com/office/drawing/2014/main" id="{18AE6AB6-B2B8-49A9-AF06-6AF04ECFD03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24517" y="4670048"/>
                <a:ext cx="293039" cy="293039"/>
              </a:xfrm>
              <a:prstGeom prst="rect">
                <a:avLst/>
              </a:prstGeom>
            </p:spPr>
          </p:pic>
          <p:pic>
            <p:nvPicPr>
              <p:cNvPr id="55" name="Picture 54" descr="A picture containing object  Description automatically generated">
                <a:extLst>
                  <a:ext uri="{FF2B5EF4-FFF2-40B4-BE49-F238E27FC236}">
                    <a16:creationId xmlns:a16="http://schemas.microsoft.com/office/drawing/2014/main" id="{B7B59C22-130B-43B8-8CCD-3F411248BC3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24517" y="5055744"/>
                <a:ext cx="293039" cy="293039"/>
              </a:xfrm>
              <a:prstGeom prst="rect">
                <a:avLst/>
              </a:prstGeom>
            </p:spPr>
          </p:pic>
          <p:pic>
            <p:nvPicPr>
              <p:cNvPr id="56" name="Picture 55" descr="A picture containing object  Description automatically generated">
                <a:extLst>
                  <a:ext uri="{FF2B5EF4-FFF2-40B4-BE49-F238E27FC236}">
                    <a16:creationId xmlns:a16="http://schemas.microsoft.com/office/drawing/2014/main" id="{AB8FE8FF-2E1D-4638-8F38-991796A68AC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24517" y="5441440"/>
                <a:ext cx="293039" cy="293039"/>
              </a:xfrm>
              <a:prstGeom prst="rect">
                <a:avLst/>
              </a:prstGeom>
            </p:spPr>
          </p:pic>
        </p:grpSp>
        <p:grpSp>
          <p:nvGrpSpPr>
            <p:cNvPr id="6" name="Group 5">
              <a:extLst>
                <a:ext uri="{FF2B5EF4-FFF2-40B4-BE49-F238E27FC236}">
                  <a16:creationId xmlns:a16="http://schemas.microsoft.com/office/drawing/2014/main" id="{72D8D10A-5F1D-43A3-B20E-BE1825FCE829}"/>
                </a:ext>
              </a:extLst>
            </p:cNvPr>
            <p:cNvGrpSpPr/>
            <p:nvPr/>
          </p:nvGrpSpPr>
          <p:grpSpPr>
            <a:xfrm>
              <a:off x="3208583" y="4284352"/>
              <a:ext cx="293039" cy="1450127"/>
              <a:chOff x="3208583" y="4284352"/>
              <a:chExt cx="293039" cy="1450127"/>
            </a:xfrm>
          </p:grpSpPr>
          <p:pic>
            <p:nvPicPr>
              <p:cNvPr id="57" name="Picture 56" descr="A picture containing object  Description automatically generated">
                <a:extLst>
                  <a:ext uri="{FF2B5EF4-FFF2-40B4-BE49-F238E27FC236}">
                    <a16:creationId xmlns:a16="http://schemas.microsoft.com/office/drawing/2014/main" id="{CB82624C-2980-47BA-BAE7-1250133E312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08583" y="4284352"/>
                <a:ext cx="293039" cy="293039"/>
              </a:xfrm>
              <a:prstGeom prst="rect">
                <a:avLst/>
              </a:prstGeom>
            </p:spPr>
          </p:pic>
          <p:pic>
            <p:nvPicPr>
              <p:cNvPr id="58" name="Picture 57" descr="A picture containing object  Description automatically generated">
                <a:extLst>
                  <a:ext uri="{FF2B5EF4-FFF2-40B4-BE49-F238E27FC236}">
                    <a16:creationId xmlns:a16="http://schemas.microsoft.com/office/drawing/2014/main" id="{72518976-5F9F-424F-BA5F-14EBD97D581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08583" y="4670048"/>
                <a:ext cx="293039" cy="293039"/>
              </a:xfrm>
              <a:prstGeom prst="rect">
                <a:avLst/>
              </a:prstGeom>
            </p:spPr>
          </p:pic>
          <p:pic>
            <p:nvPicPr>
              <p:cNvPr id="60" name="Picture 59" descr="A picture containing object  Description automatically generated">
                <a:extLst>
                  <a:ext uri="{FF2B5EF4-FFF2-40B4-BE49-F238E27FC236}">
                    <a16:creationId xmlns:a16="http://schemas.microsoft.com/office/drawing/2014/main" id="{A652151A-491F-43E8-A09D-FB3E13F8443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08583" y="5055744"/>
                <a:ext cx="293039" cy="293039"/>
              </a:xfrm>
              <a:prstGeom prst="rect">
                <a:avLst/>
              </a:prstGeom>
            </p:spPr>
          </p:pic>
          <p:pic>
            <p:nvPicPr>
              <p:cNvPr id="66" name="Picture 65" descr="A picture containing object  Description automatically generated">
                <a:extLst>
                  <a:ext uri="{FF2B5EF4-FFF2-40B4-BE49-F238E27FC236}">
                    <a16:creationId xmlns:a16="http://schemas.microsoft.com/office/drawing/2014/main" id="{2E08636A-55B8-4932-9C61-327F8C90045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08583" y="5441440"/>
                <a:ext cx="293039" cy="293039"/>
              </a:xfrm>
              <a:prstGeom prst="rect">
                <a:avLst/>
              </a:prstGeom>
            </p:spPr>
          </p:pic>
        </p:grpSp>
      </p:grpSp>
      <p:pic>
        <p:nvPicPr>
          <p:cNvPr id="67" name="Picture 66">
            <a:extLst>
              <a:ext uri="{FF2B5EF4-FFF2-40B4-BE49-F238E27FC236}">
                <a16:creationId xmlns:a16="http://schemas.microsoft.com/office/drawing/2014/main" id="{FAE59BB0-3218-46C6-BD1D-1698795FDC44}"/>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3070049" y="4917368"/>
            <a:ext cx="6051902" cy="1486333"/>
          </a:xfrm>
          <a:prstGeom prst="rect">
            <a:avLst/>
          </a:prstGeom>
        </p:spPr>
      </p:pic>
      <p:sp>
        <p:nvSpPr>
          <p:cNvPr id="99" name="Rectangle 98">
            <a:extLst>
              <a:ext uri="{FF2B5EF4-FFF2-40B4-BE49-F238E27FC236}">
                <a16:creationId xmlns:a16="http://schemas.microsoft.com/office/drawing/2014/main" id="{401CD4EF-7CBF-46A2-ADEF-0A29628CEF86}"/>
              </a:ext>
            </a:extLst>
          </p:cNvPr>
          <p:cNvSpPr/>
          <p:nvPr/>
        </p:nvSpPr>
        <p:spPr bwMode="auto">
          <a:xfrm>
            <a:off x="3149556" y="4253879"/>
            <a:ext cx="724649" cy="1512102"/>
          </a:xfrm>
          <a:prstGeom prst="rect">
            <a:avLst/>
          </a:prstGeom>
          <a:solidFill>
            <a:srgbClr val="FFFFFF">
              <a:alpha val="69804"/>
            </a:srgbClr>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
        <p:nvSpPr>
          <p:cNvPr id="100" name="Rectangle 99">
            <a:extLst>
              <a:ext uri="{FF2B5EF4-FFF2-40B4-BE49-F238E27FC236}">
                <a16:creationId xmlns:a16="http://schemas.microsoft.com/office/drawing/2014/main" id="{28E4B6D0-967D-44A9-A29F-BFAF87F8AAD3}"/>
              </a:ext>
            </a:extLst>
          </p:cNvPr>
          <p:cNvSpPr/>
          <p:nvPr/>
        </p:nvSpPr>
        <p:spPr bwMode="auto">
          <a:xfrm>
            <a:off x="3904514" y="4253879"/>
            <a:ext cx="371043" cy="1512102"/>
          </a:xfrm>
          <a:prstGeom prst="rect">
            <a:avLst/>
          </a:prstGeom>
          <a:solidFill>
            <a:srgbClr val="FFFFFF">
              <a:alpha val="69804"/>
            </a:srgbClr>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Tree>
    <p:extLst>
      <p:ext uri="{BB962C8B-B14F-4D97-AF65-F5344CB8AC3E}">
        <p14:creationId xmlns:p14="http://schemas.microsoft.com/office/powerpoint/2010/main" val="3487554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59"/>
                                        </p:tgtEl>
                                      </p:cBhvr>
                                    </p:animEffect>
                                    <p:set>
                                      <p:cBhvr>
                                        <p:cTn id="7" dur="1" fill="hold">
                                          <p:stCondLst>
                                            <p:cond delay="499"/>
                                          </p:stCondLst>
                                        </p:cTn>
                                        <p:tgtEl>
                                          <p:spTgt spid="59"/>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6"/>
                                        </p:tgtEl>
                                        <p:attrNameLst>
                                          <p:attrName>style.visibility</p:attrName>
                                        </p:attrNameLst>
                                      </p:cBhvr>
                                      <p:to>
                                        <p:strVal val="visible"/>
                                      </p:to>
                                    </p:set>
                                    <p:animEffect transition="in" filter="fade">
                                      <p:cBhvr>
                                        <p:cTn id="11" dur="500"/>
                                        <p:tgtEl>
                                          <p:spTgt spid="9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grpId="0" nodeType="clickEffect">
                                  <p:stCondLst>
                                    <p:cond delay="0"/>
                                  </p:stCondLst>
                                  <p:childTnLst>
                                    <p:animEffect transition="out" filter="fade">
                                      <p:cBhvr>
                                        <p:cTn id="15" dur="500"/>
                                        <p:tgtEl>
                                          <p:spTgt spid="99"/>
                                        </p:tgtEl>
                                      </p:cBhvr>
                                    </p:animEffect>
                                    <p:set>
                                      <p:cBhvr>
                                        <p:cTn id="16" dur="1" fill="hold">
                                          <p:stCondLst>
                                            <p:cond delay="499"/>
                                          </p:stCondLst>
                                        </p:cTn>
                                        <p:tgtEl>
                                          <p:spTgt spid="99"/>
                                        </p:tgtEl>
                                        <p:attrNameLst>
                                          <p:attrName>style.visibility</p:attrName>
                                        </p:attrNameLst>
                                      </p:cBhvr>
                                      <p:to>
                                        <p:strVal val="hidden"/>
                                      </p:to>
                                    </p:set>
                                  </p:childTnLst>
                                </p:cTn>
                              </p:par>
                              <p:par>
                                <p:cTn id="17" presetID="10" presetClass="exit" presetSubtype="0" fill="hold" grpId="0" nodeType="withEffect">
                                  <p:stCondLst>
                                    <p:cond delay="0"/>
                                  </p:stCondLst>
                                  <p:childTnLst>
                                    <p:animEffect transition="out" filter="fade">
                                      <p:cBhvr>
                                        <p:cTn id="18" dur="500"/>
                                        <p:tgtEl>
                                          <p:spTgt spid="100"/>
                                        </p:tgtEl>
                                      </p:cBhvr>
                                    </p:animEffect>
                                    <p:set>
                                      <p:cBhvr>
                                        <p:cTn id="19" dur="1" fill="hold">
                                          <p:stCondLst>
                                            <p:cond delay="499"/>
                                          </p:stCondLst>
                                        </p:cTn>
                                        <p:tgtEl>
                                          <p:spTgt spid="100"/>
                                        </p:tgtEl>
                                        <p:attrNameLst>
                                          <p:attrName>style.visibility</p:attrName>
                                        </p:attrNameLst>
                                      </p:cBhvr>
                                      <p:to>
                                        <p:strVal val="hidden"/>
                                      </p:to>
                                    </p:set>
                                  </p:childTnLst>
                                </p:cTn>
                              </p:par>
                            </p:childTnLst>
                          </p:cTn>
                        </p:par>
                        <p:par>
                          <p:cTn id="20" fill="hold">
                            <p:stCondLst>
                              <p:cond delay="500"/>
                            </p:stCondLst>
                            <p:childTnLst>
                              <p:par>
                                <p:cTn id="21" presetID="10" presetClass="exit" presetSubtype="0" fill="hold" grpId="0" nodeType="afterEffect">
                                  <p:stCondLst>
                                    <p:cond delay="0"/>
                                  </p:stCondLst>
                                  <p:childTnLst>
                                    <p:animEffect transition="out" filter="fade">
                                      <p:cBhvr>
                                        <p:cTn id="22" dur="500"/>
                                        <p:tgtEl>
                                          <p:spTgt spid="65"/>
                                        </p:tgtEl>
                                      </p:cBhvr>
                                    </p:animEffect>
                                    <p:set>
                                      <p:cBhvr>
                                        <p:cTn id="23" dur="1" fill="hold">
                                          <p:stCondLst>
                                            <p:cond delay="499"/>
                                          </p:stCondLst>
                                        </p:cTn>
                                        <p:tgtEl>
                                          <p:spTgt spid="65"/>
                                        </p:tgtEl>
                                        <p:attrNameLst>
                                          <p:attrName>style.visibility</p:attrName>
                                        </p:attrNameLst>
                                      </p:cBhvr>
                                      <p:to>
                                        <p:strVal val="hidden"/>
                                      </p:to>
                                    </p:set>
                                  </p:childTnLst>
                                </p:cTn>
                              </p:par>
                              <p:par>
                                <p:cTn id="24" presetID="10" presetClass="exit" presetSubtype="0" fill="hold" grpId="0" nodeType="withEffect">
                                  <p:stCondLst>
                                    <p:cond delay="0"/>
                                  </p:stCondLst>
                                  <p:childTnLst>
                                    <p:animEffect transition="out" filter="fade">
                                      <p:cBhvr>
                                        <p:cTn id="25" dur="500"/>
                                        <p:tgtEl>
                                          <p:spTgt spid="52"/>
                                        </p:tgtEl>
                                      </p:cBhvr>
                                    </p:animEffect>
                                    <p:set>
                                      <p:cBhvr>
                                        <p:cTn id="26" dur="1" fill="hold">
                                          <p:stCondLst>
                                            <p:cond delay="499"/>
                                          </p:stCondLst>
                                        </p:cTn>
                                        <p:tgtEl>
                                          <p:spTgt spid="52"/>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31"/>
                                        </p:tgtEl>
                                      </p:cBhvr>
                                    </p:animEffect>
                                    <p:set>
                                      <p:cBhvr>
                                        <p:cTn id="29" dur="1" fill="hold">
                                          <p:stCondLst>
                                            <p:cond delay="499"/>
                                          </p:stCondLst>
                                        </p:cTn>
                                        <p:tgtEl>
                                          <p:spTgt spid="31"/>
                                        </p:tgtEl>
                                        <p:attrNameLst>
                                          <p:attrName>style.visibility</p:attrName>
                                        </p:attrNameLst>
                                      </p:cBhvr>
                                      <p:to>
                                        <p:strVal val="hidden"/>
                                      </p:to>
                                    </p:set>
                                  </p:childTnLst>
                                </p:cTn>
                              </p:par>
                              <p:par>
                                <p:cTn id="30" presetID="10" presetClass="exit" presetSubtype="0" fill="hold" grpId="0" nodeType="withEffect">
                                  <p:stCondLst>
                                    <p:cond delay="0"/>
                                  </p:stCondLst>
                                  <p:childTnLst>
                                    <p:animEffect transition="out" filter="fade">
                                      <p:cBhvr>
                                        <p:cTn id="31" dur="500"/>
                                        <p:tgtEl>
                                          <p:spTgt spid="29"/>
                                        </p:tgtEl>
                                      </p:cBhvr>
                                    </p:animEffect>
                                    <p:set>
                                      <p:cBhvr>
                                        <p:cTn id="32" dur="1" fill="hold">
                                          <p:stCondLst>
                                            <p:cond delay="499"/>
                                          </p:stCondLst>
                                        </p:cTn>
                                        <p:tgtEl>
                                          <p:spTgt spid="29"/>
                                        </p:tgtEl>
                                        <p:attrNameLst>
                                          <p:attrName>style.visibility</p:attrName>
                                        </p:attrNameLst>
                                      </p:cBhvr>
                                      <p:to>
                                        <p:strVal val="hidden"/>
                                      </p:to>
                                    </p:set>
                                  </p:childTnLst>
                                </p:cTn>
                              </p:par>
                              <p:par>
                                <p:cTn id="33" presetID="10" presetClass="exit" presetSubtype="0" fill="hold" grpId="0" nodeType="withEffect">
                                  <p:stCondLst>
                                    <p:cond delay="0"/>
                                  </p:stCondLst>
                                  <p:childTnLst>
                                    <p:animEffect transition="out" filter="fade">
                                      <p:cBhvr>
                                        <p:cTn id="34" dur="500"/>
                                        <p:tgtEl>
                                          <p:spTgt spid="30"/>
                                        </p:tgtEl>
                                      </p:cBhvr>
                                    </p:animEffect>
                                    <p:set>
                                      <p:cBhvr>
                                        <p:cTn id="35" dur="1" fill="hold">
                                          <p:stCondLst>
                                            <p:cond delay="499"/>
                                          </p:stCondLst>
                                        </p:cTn>
                                        <p:tgtEl>
                                          <p:spTgt spid="30"/>
                                        </p:tgtEl>
                                        <p:attrNameLst>
                                          <p:attrName>style.visibility</p:attrName>
                                        </p:attrNameLst>
                                      </p:cBhvr>
                                      <p:to>
                                        <p:strVal val="hidden"/>
                                      </p:to>
                                    </p:set>
                                  </p:childTnLst>
                                </p:cTn>
                              </p:par>
                            </p:childTnLst>
                          </p:cTn>
                        </p:par>
                        <p:par>
                          <p:cTn id="36" fill="hold">
                            <p:stCondLst>
                              <p:cond delay="1000"/>
                            </p:stCondLst>
                            <p:childTnLst>
                              <p:par>
                                <p:cTn id="37" presetID="64" presetClass="path" presetSubtype="0" accel="50000" fill="hold" nodeType="afterEffect">
                                  <p:stCondLst>
                                    <p:cond delay="0"/>
                                  </p:stCondLst>
                                  <p:childTnLst>
                                    <p:animMotion origin="layout" path="M -3.88889E-6 1.48148E-6 L 0.23421 -0.19445 " pathEditMode="relative" rAng="0" ptsTypes="AA">
                                      <p:cBhvr>
                                        <p:cTn id="38" dur="1500" fill="hold"/>
                                        <p:tgtEl>
                                          <p:spTgt spid="11"/>
                                        </p:tgtEl>
                                        <p:attrNameLst>
                                          <p:attrName>ppt_x</p:attrName>
                                          <p:attrName>ppt_y</p:attrName>
                                        </p:attrNameLst>
                                      </p:cBhvr>
                                      <p:rCtr x="11701" y="-9722"/>
                                    </p:animMotion>
                                  </p:childTnLst>
                                </p:cTn>
                              </p:par>
                              <p:par>
                                <p:cTn id="39" presetID="10" presetClass="entr" presetSubtype="0" fill="hold" nodeType="withEffect">
                                  <p:stCondLst>
                                    <p:cond delay="1000"/>
                                  </p:stCondLst>
                                  <p:childTnLst>
                                    <p:set>
                                      <p:cBhvr>
                                        <p:cTn id="40" dur="1" fill="hold">
                                          <p:stCondLst>
                                            <p:cond delay="0"/>
                                          </p:stCondLst>
                                        </p:cTn>
                                        <p:tgtEl>
                                          <p:spTgt spid="67"/>
                                        </p:tgtEl>
                                        <p:attrNameLst>
                                          <p:attrName>style.visibility</p:attrName>
                                        </p:attrNameLst>
                                      </p:cBhvr>
                                      <p:to>
                                        <p:strVal val="visible"/>
                                      </p:to>
                                    </p:set>
                                    <p:animEffect transition="in" filter="fade">
                                      <p:cBhvr>
                                        <p:cTn id="41" dur="500"/>
                                        <p:tgtEl>
                                          <p:spTgt spid="67"/>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96" grpId="0"/>
      <p:bldP spid="23" grpId="0"/>
      <p:bldP spid="29" grpId="0"/>
      <p:bldP spid="30" grpId="0"/>
      <p:bldP spid="31" grpId="0"/>
      <p:bldP spid="65" grpId="0" animBg="1"/>
      <p:bldP spid="52" grpId="0" animBg="1"/>
      <p:bldP spid="99" grpId="0" animBg="1"/>
      <p:bldP spid="100"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77738B8-D608-497A-A13B-9F89432D119B}"/>
              </a:ext>
            </a:extLst>
          </p:cNvPr>
          <p:cNvSpPr>
            <a:spLocks noGrp="1"/>
          </p:cNvSpPr>
          <p:nvPr>
            <p:ph type="ftr" sz="quarter" idx="11"/>
          </p:nvPr>
        </p:nvSpPr>
        <p:spPr/>
        <p:txBody>
          <a:bodyPr/>
          <a:lstStyle/>
          <a:p>
            <a:pPr>
              <a:defRPr/>
            </a:pPr>
            <a:r>
              <a:rPr lang="en-GB" dirty="0"/>
              <a:t>Curriculum Prioritisation for Primary Maths</a:t>
            </a:r>
          </a:p>
        </p:txBody>
      </p:sp>
      <p:sp>
        <p:nvSpPr>
          <p:cNvPr id="6" name="Content Placeholder 10">
            <a:extLst>
              <a:ext uri="{FF2B5EF4-FFF2-40B4-BE49-F238E27FC236}">
                <a16:creationId xmlns:a16="http://schemas.microsoft.com/office/drawing/2014/main" id="{6B3DC813-0F66-4EE3-8EA3-390547BADAA4}"/>
              </a:ext>
            </a:extLst>
          </p:cNvPr>
          <p:cNvSpPr txBox="1">
            <a:spLocks/>
          </p:cNvSpPr>
          <p:nvPr/>
        </p:nvSpPr>
        <p:spPr>
          <a:xfrm>
            <a:off x="594008" y="3429000"/>
            <a:ext cx="11140162" cy="695052"/>
          </a:xfrm>
          <a:prstGeom prst="rect">
            <a:avLst/>
          </a:prstGeom>
        </p:spPr>
        <p:txBody>
          <a:bodyPr/>
          <a:lstStyle>
            <a:lvl1pPr marL="257168" indent="-257168" algn="l" rtl="0" eaLnBrk="0" fontAlgn="base" hangingPunct="0">
              <a:spcBef>
                <a:spcPct val="20000"/>
              </a:spcBef>
              <a:spcAft>
                <a:spcPct val="0"/>
              </a:spcAft>
              <a:buClr>
                <a:schemeClr val="tx2"/>
              </a:buClr>
              <a:buFont typeface="Arial" panose="020B0604020202020204" pitchFamily="34" charset="0"/>
              <a:defRPr sz="2400">
                <a:solidFill>
                  <a:srgbClr val="585858"/>
                </a:solidFill>
                <a:latin typeface="+mn-lt"/>
                <a:ea typeface="+mn-ea"/>
                <a:cs typeface="+mn-cs"/>
              </a:defRPr>
            </a:lvl1pPr>
            <a:lvl2pPr marL="557199" indent="-214308" algn="l" rtl="0" eaLnBrk="0" fontAlgn="base" hangingPunct="0">
              <a:spcBef>
                <a:spcPct val="20000"/>
              </a:spcBef>
              <a:spcAft>
                <a:spcPct val="0"/>
              </a:spcAft>
              <a:buClr>
                <a:srgbClr val="00628C"/>
              </a:buClr>
              <a:buFont typeface="Arial" panose="020B0604020202020204" pitchFamily="34" charset="0"/>
              <a:buChar char="●"/>
              <a:defRPr sz="2100">
                <a:solidFill>
                  <a:srgbClr val="585858"/>
                </a:solidFill>
                <a:latin typeface="+mn-lt"/>
              </a:defRPr>
            </a:lvl2pPr>
            <a:lvl3pPr marL="857228" indent="-171446" algn="l" rtl="0" eaLnBrk="0" fontAlgn="base" hangingPunct="0">
              <a:spcBef>
                <a:spcPct val="20000"/>
              </a:spcBef>
              <a:spcAft>
                <a:spcPct val="0"/>
              </a:spcAft>
              <a:buClr>
                <a:srgbClr val="00628C"/>
              </a:buClr>
              <a:buFont typeface="Arial" panose="020B0604020202020204" pitchFamily="34" charset="0"/>
              <a:buChar char="–"/>
              <a:defRPr sz="1800">
                <a:solidFill>
                  <a:srgbClr val="585858"/>
                </a:solidFill>
                <a:latin typeface="+mn-lt"/>
              </a:defRPr>
            </a:lvl3pPr>
            <a:lvl4pPr marL="1200120" indent="-171446" algn="l" rtl="0" eaLnBrk="0" fontAlgn="base" hangingPunct="0">
              <a:spcBef>
                <a:spcPct val="20000"/>
              </a:spcBef>
              <a:spcAft>
                <a:spcPct val="0"/>
              </a:spcAft>
              <a:buClr>
                <a:schemeClr val="accent2"/>
              </a:buClr>
              <a:buFont typeface="Arial" panose="020B0604020202020204" pitchFamily="34" charset="0"/>
              <a:buChar char="●"/>
              <a:defRPr sz="1425">
                <a:solidFill>
                  <a:schemeClr val="tx1"/>
                </a:solidFill>
                <a:latin typeface="+mn-lt"/>
              </a:defRPr>
            </a:lvl4pPr>
            <a:lvl5pPr marL="1543012" indent="-171446" algn="l" rtl="0" eaLnBrk="0" fontAlgn="base" hangingPunct="0">
              <a:spcBef>
                <a:spcPct val="20000"/>
              </a:spcBef>
              <a:spcAft>
                <a:spcPct val="0"/>
              </a:spcAft>
              <a:buClr>
                <a:schemeClr val="tx2"/>
              </a:buClr>
              <a:buFont typeface="Arial" panose="020B0604020202020204" pitchFamily="34" charset="0"/>
              <a:buChar char="●"/>
              <a:defRPr sz="1425">
                <a:solidFill>
                  <a:schemeClr val="tx1"/>
                </a:solidFill>
                <a:latin typeface="+mn-lt"/>
              </a:defRPr>
            </a:lvl5pPr>
            <a:lvl6pPr marL="1885903" indent="-171446" algn="l" rtl="0" fontAlgn="base">
              <a:spcBef>
                <a:spcPct val="20000"/>
              </a:spcBef>
              <a:spcAft>
                <a:spcPct val="0"/>
              </a:spcAft>
              <a:buClr>
                <a:schemeClr val="tx2"/>
              </a:buClr>
              <a:buFont typeface="Arial" charset="0"/>
              <a:buChar char="●"/>
              <a:defRPr sz="1425">
                <a:solidFill>
                  <a:schemeClr val="tx1"/>
                </a:solidFill>
                <a:latin typeface="+mn-lt"/>
              </a:defRPr>
            </a:lvl6pPr>
            <a:lvl7pPr marL="2228795" indent="-171446" algn="l" rtl="0" fontAlgn="base">
              <a:spcBef>
                <a:spcPct val="20000"/>
              </a:spcBef>
              <a:spcAft>
                <a:spcPct val="0"/>
              </a:spcAft>
              <a:buClr>
                <a:schemeClr val="tx2"/>
              </a:buClr>
              <a:buFont typeface="Arial" charset="0"/>
              <a:buChar char="●"/>
              <a:defRPr sz="1425">
                <a:solidFill>
                  <a:schemeClr val="tx1"/>
                </a:solidFill>
                <a:latin typeface="+mn-lt"/>
              </a:defRPr>
            </a:lvl7pPr>
            <a:lvl8pPr marL="2571686" indent="-171446" algn="l" rtl="0" fontAlgn="base">
              <a:spcBef>
                <a:spcPct val="20000"/>
              </a:spcBef>
              <a:spcAft>
                <a:spcPct val="0"/>
              </a:spcAft>
              <a:buClr>
                <a:schemeClr val="tx2"/>
              </a:buClr>
              <a:buFont typeface="Arial" charset="0"/>
              <a:buChar char="●"/>
              <a:defRPr sz="1425">
                <a:solidFill>
                  <a:schemeClr val="tx1"/>
                </a:solidFill>
                <a:latin typeface="+mn-lt"/>
              </a:defRPr>
            </a:lvl8pPr>
            <a:lvl9pPr marL="2914577" indent="-171446" algn="l" rtl="0" fontAlgn="base">
              <a:spcBef>
                <a:spcPct val="20000"/>
              </a:spcBef>
              <a:spcAft>
                <a:spcPct val="0"/>
              </a:spcAft>
              <a:buClr>
                <a:schemeClr val="tx2"/>
              </a:buClr>
              <a:buFont typeface="Arial" charset="0"/>
              <a:buChar char="●"/>
              <a:defRPr sz="1425">
                <a:solidFill>
                  <a:schemeClr val="tx1"/>
                </a:solidFill>
                <a:latin typeface="+mn-lt"/>
              </a:defRPr>
            </a:lvl9pPr>
          </a:lstStyle>
          <a:p>
            <a:pPr marL="0" marR="0" lvl="0" indent="0" algn="l" defTabSz="914400" rtl="0" eaLnBrk="0" fontAlgn="base" latinLnBrk="0" hangingPunct="0">
              <a:lnSpc>
                <a:spcPct val="120000"/>
              </a:lnSpc>
              <a:spcBef>
                <a:spcPts val="450"/>
              </a:spcBef>
              <a:spcAft>
                <a:spcPts val="450"/>
              </a:spcAft>
              <a:buClr>
                <a:srgbClr val="585858"/>
              </a:buClr>
              <a:buSzTx/>
              <a:buFont typeface="Arial" panose="020B0604020202020204" pitchFamily="34" charset="0"/>
              <a:buNone/>
              <a:tabLst/>
              <a:defRPr/>
            </a:pPr>
            <a:r>
              <a:rPr kumimoji="0" lang="en-GB" sz="2200" b="0" i="0" u="none" strike="noStrike" kern="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The following slides have been collated to support the teaching of this learning </a:t>
            </a:r>
            <a:r>
              <a:rPr lang="en-GB" sz="2200" kern="0" dirty="0">
                <a:latin typeface="Arial" panose="020B0604020202020204" pitchFamily="34" charset="0"/>
                <a:cs typeface="Arial" panose="020B0604020202020204" pitchFamily="34" charset="0"/>
              </a:rPr>
              <a:t>o</a:t>
            </a:r>
            <a:r>
              <a:rPr kumimoji="0" lang="en-GB" sz="2200" b="0" i="0" u="none" strike="noStrike" kern="0" cap="none" spc="0" normalizeH="0" baseline="0" noProof="0" dirty="0" err="1">
                <a:ln>
                  <a:noFill/>
                </a:ln>
                <a:solidFill>
                  <a:srgbClr val="585858"/>
                </a:solidFill>
                <a:effectLst/>
                <a:uLnTx/>
                <a:uFillTx/>
                <a:latin typeface="Arial" panose="020B0604020202020204" pitchFamily="34" charset="0"/>
                <a:ea typeface="+mn-ea"/>
                <a:cs typeface="Arial" panose="020B0604020202020204" pitchFamily="34" charset="0"/>
              </a:rPr>
              <a:t>utcome</a:t>
            </a:r>
            <a:r>
              <a:rPr kumimoji="0" lang="en-GB" sz="2200" b="0" i="0" u="none" strike="noStrike" kern="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a:t>
            </a:r>
            <a:endParaRPr lang="en-GB" sz="2200" kern="0" dirty="0">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951C01F2-34EA-4C3D-8F4C-CDE89203DB3C}"/>
              </a:ext>
            </a:extLst>
          </p:cNvPr>
          <p:cNvSpPr txBox="1">
            <a:spLocks/>
          </p:cNvSpPr>
          <p:nvPr/>
        </p:nvSpPr>
        <p:spPr>
          <a:xfrm>
            <a:off x="594008" y="246063"/>
            <a:ext cx="11262632" cy="42617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2000" b="0" kern="1200">
                <a:solidFill>
                  <a:schemeClr val="bg1"/>
                </a:solidFill>
                <a:latin typeface="Arial" panose="020B0604020202020204" pitchFamily="34" charset="0"/>
                <a:ea typeface="+mj-ea"/>
                <a:cs typeface="Arial" panose="020B0604020202020204" pitchFamily="34" charset="0"/>
              </a:defRPr>
            </a:lvl1pPr>
          </a:lstStyle>
          <a:p>
            <a:r>
              <a:rPr lang="en-GB" sz="2400" b="1" i="0" u="none" strike="noStrike" dirty="0">
                <a:effectLst/>
              </a:rPr>
              <a:t>Year 5, Unit </a:t>
            </a:r>
            <a:r>
              <a:rPr lang="en-GB" sz="2400" b="1" dirty="0"/>
              <a:t>4</a:t>
            </a:r>
            <a:r>
              <a:rPr lang="en-GB" sz="2400" b="1" i="0" u="none" strike="noStrike" dirty="0">
                <a:effectLst/>
              </a:rPr>
              <a:t>, Learning Outcome </a:t>
            </a:r>
            <a:r>
              <a:rPr lang="en-GB" sz="2400" b="1" dirty="0"/>
              <a:t>26</a:t>
            </a:r>
            <a:r>
              <a:rPr lang="en-GB" sz="2400" b="1" i="0" u="none" strike="noStrike" dirty="0">
                <a:effectLst/>
              </a:rPr>
              <a:t>	</a:t>
            </a:r>
            <a:endParaRPr lang="en-GB" sz="2400" b="1" dirty="0"/>
          </a:p>
        </p:txBody>
      </p:sp>
      <p:graphicFrame>
        <p:nvGraphicFramePr>
          <p:cNvPr id="10" name="Table 10">
            <a:extLst>
              <a:ext uri="{FF2B5EF4-FFF2-40B4-BE49-F238E27FC236}">
                <a16:creationId xmlns:a16="http://schemas.microsoft.com/office/drawing/2014/main" id="{C8AEA980-8737-4C62-9C52-A5792F98577C}"/>
              </a:ext>
            </a:extLst>
          </p:cNvPr>
          <p:cNvGraphicFramePr>
            <a:graphicFrameLocks noGrp="1"/>
          </p:cNvGraphicFramePr>
          <p:nvPr>
            <p:extLst>
              <p:ext uri="{D42A27DB-BD31-4B8C-83A1-F6EECF244321}">
                <p14:modId xmlns:p14="http://schemas.microsoft.com/office/powerpoint/2010/main" val="1790947111"/>
              </p:ext>
            </p:extLst>
          </p:nvPr>
        </p:nvGraphicFramePr>
        <p:xfrm>
          <a:off x="594008" y="1097546"/>
          <a:ext cx="11140162" cy="2180225"/>
        </p:xfrm>
        <a:graphic>
          <a:graphicData uri="http://schemas.openxmlformats.org/drawingml/2006/table">
            <a:tbl>
              <a:tblPr firstRow="1" bandRow="1">
                <a:tableStyleId>{5C22544A-7EE6-4342-B048-85BDC9FD1C3A}</a:tableStyleId>
              </a:tblPr>
              <a:tblGrid>
                <a:gridCol w="11140162">
                  <a:extLst>
                    <a:ext uri="{9D8B030D-6E8A-4147-A177-3AD203B41FA5}">
                      <a16:colId xmlns:a16="http://schemas.microsoft.com/office/drawing/2014/main" val="1060325041"/>
                    </a:ext>
                  </a:extLst>
                </a:gridCol>
              </a:tblGrid>
              <a:tr h="573094">
                <a:tc>
                  <a:txBody>
                    <a:bodyPr/>
                    <a:lstStyle/>
                    <a:p>
                      <a:pPr algn="l"/>
                      <a:r>
                        <a:rPr lang="en-GB" sz="2000" dirty="0">
                          <a:latin typeface="Arial" panose="020B0604020202020204" pitchFamily="34" charset="0"/>
                          <a:cs typeface="Arial" panose="020B0604020202020204" pitchFamily="34" charset="0"/>
                        </a:rPr>
                        <a:t>Learning Outcome 26</a:t>
                      </a:r>
                    </a:p>
                  </a:txBody>
                  <a:tcPr anchor="ctr">
                    <a:solidFill>
                      <a:srgbClr val="327473"/>
                    </a:solidFill>
                  </a:tcPr>
                </a:tc>
                <a:extLst>
                  <a:ext uri="{0D108BD9-81ED-4DB2-BD59-A6C34878D82A}">
                    <a16:rowId xmlns:a16="http://schemas.microsoft.com/office/drawing/2014/main" val="2928509842"/>
                  </a:ext>
                </a:extLst>
              </a:tr>
              <a:tr h="1607131">
                <a:tc>
                  <a:txBody>
                    <a:bodyPr/>
                    <a:lstStyle/>
                    <a:p>
                      <a:r>
                        <a:rPr lang="en-GB" sz="2400" b="1" dirty="0">
                          <a:solidFill>
                            <a:schemeClr val="tx1">
                              <a:lumMod val="65000"/>
                              <a:lumOff val="35000"/>
                            </a:schemeClr>
                          </a:solidFill>
                          <a:latin typeface="Arial" panose="020B0604020202020204" pitchFamily="34" charset="0"/>
                          <a:cs typeface="Arial" panose="020B0604020202020204" pitchFamily="34" charset="0"/>
                        </a:rPr>
                        <a:t>Pupils divide a three-digit number by a single-digit number using partitioning and representations (one exchange, no remainders)</a:t>
                      </a:r>
                    </a:p>
                  </a:txBody>
                  <a:tcPr anchor="ctr">
                    <a:solidFill>
                      <a:srgbClr val="E5F3F2"/>
                    </a:solidFill>
                  </a:tcPr>
                </a:tc>
                <a:extLst>
                  <a:ext uri="{0D108BD9-81ED-4DB2-BD59-A6C34878D82A}">
                    <a16:rowId xmlns:a16="http://schemas.microsoft.com/office/drawing/2014/main" val="3470628804"/>
                  </a:ext>
                </a:extLst>
              </a:tr>
            </a:tbl>
          </a:graphicData>
        </a:graphic>
      </p:graphicFrame>
      <p:sp>
        <p:nvSpPr>
          <p:cNvPr id="22" name="Action Button: Return 21">
            <a:hlinkClick r:id="rId3" action="ppaction://hlinksldjump" highlightClick="1"/>
            <a:extLst>
              <a:ext uri="{FF2B5EF4-FFF2-40B4-BE49-F238E27FC236}">
                <a16:creationId xmlns:a16="http://schemas.microsoft.com/office/drawing/2014/main" id="{37C1F079-333D-4AA5-AA56-8834EDED5F86}"/>
              </a:ext>
            </a:extLst>
          </p:cNvPr>
          <p:cNvSpPr/>
          <p:nvPr/>
        </p:nvSpPr>
        <p:spPr>
          <a:xfrm>
            <a:off x="594008" y="5996350"/>
            <a:ext cx="360000" cy="360000"/>
          </a:xfrm>
          <a:prstGeom prst="actionButtonReturn">
            <a:avLst/>
          </a:prstGeom>
          <a:solidFill>
            <a:srgbClr val="32747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endParaRPr lang="en-GB" sz="1400" b="1"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59116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EFEC091-CFB1-4B3E-9A93-3CEE3D8156AB}"/>
              </a:ext>
            </a:extLst>
          </p:cNvPr>
          <p:cNvSpPr>
            <a:spLocks noGrp="1"/>
          </p:cNvSpPr>
          <p:nvPr>
            <p:ph type="title"/>
          </p:nvPr>
        </p:nvSpPr>
        <p:spPr/>
        <p:txBody>
          <a:bodyPr>
            <a:noAutofit/>
          </a:bodyPr>
          <a:lstStyle/>
          <a:p>
            <a:r>
              <a:rPr lang="en-GB" dirty="0"/>
              <a:t>Year 5, Unit 4, Learning Outcome 26</a:t>
            </a:r>
          </a:p>
        </p:txBody>
      </p:sp>
      <p:sp>
        <p:nvSpPr>
          <p:cNvPr id="2" name="Footer Placeholder 1">
            <a:extLst>
              <a:ext uri="{FF2B5EF4-FFF2-40B4-BE49-F238E27FC236}">
                <a16:creationId xmlns:a16="http://schemas.microsoft.com/office/drawing/2014/main" id="{AB37683F-0761-4A3E-8B98-0F1BCFD0665A}"/>
              </a:ext>
            </a:extLst>
          </p:cNvPr>
          <p:cNvSpPr>
            <a:spLocks noGrp="1"/>
          </p:cNvSpPr>
          <p:nvPr>
            <p:ph type="ftr" sz="quarter" idx="11"/>
          </p:nvPr>
        </p:nvSpPr>
        <p:spPr/>
        <p:txBody>
          <a:bodyPr/>
          <a:lstStyle/>
          <a:p>
            <a:pPr>
              <a:defRPr/>
            </a:pPr>
            <a:r>
              <a:rPr lang="en-GB"/>
              <a:t>Curriculum Prioritisation for Primary Maths</a:t>
            </a:r>
            <a:endParaRPr lang="en-GB" dirty="0"/>
          </a:p>
        </p:txBody>
      </p:sp>
      <p:sp>
        <p:nvSpPr>
          <p:cNvPr id="11" name="Content Placeholder 10">
            <a:extLst>
              <a:ext uri="{FF2B5EF4-FFF2-40B4-BE49-F238E27FC236}">
                <a16:creationId xmlns:a16="http://schemas.microsoft.com/office/drawing/2014/main" id="{318BEF09-7019-48B2-9AD9-C840302375DF}"/>
              </a:ext>
            </a:extLst>
          </p:cNvPr>
          <p:cNvSpPr>
            <a:spLocks noGrp="1"/>
          </p:cNvSpPr>
          <p:nvPr>
            <p:ph sz="half" idx="4294967295"/>
          </p:nvPr>
        </p:nvSpPr>
        <p:spPr>
          <a:xfrm>
            <a:off x="4514851" y="1063625"/>
            <a:ext cx="6886574" cy="4779963"/>
          </a:xfrm>
        </p:spPr>
        <p:txBody>
          <a:bodyPr>
            <a:normAutofit/>
          </a:bodyPr>
          <a:lstStyle/>
          <a:p>
            <a:pPr>
              <a:lnSpc>
                <a:spcPct val="120000"/>
              </a:lnSpc>
              <a:buClr>
                <a:srgbClr val="585858"/>
              </a:buClr>
            </a:pPr>
            <a:r>
              <a:rPr lang="en-GB" sz="2000" dirty="0"/>
              <a:t>Additional teacher guidance for this outcome should be read first and can be found in this segment of the NCETM Primary Mastery Professional Development Materials:</a:t>
            </a:r>
          </a:p>
          <a:p>
            <a:pPr>
              <a:lnSpc>
                <a:spcPct val="120000"/>
              </a:lnSpc>
              <a:buClr>
                <a:srgbClr val="585858"/>
              </a:buClr>
            </a:pPr>
            <a:r>
              <a:rPr lang="en-GB" sz="2000" dirty="0">
                <a:hlinkClick r:id="rId3"/>
              </a:rPr>
              <a:t>2.15 Division: partitioning leading to short division</a:t>
            </a:r>
            <a:r>
              <a:rPr lang="en-GB" sz="2000" dirty="0"/>
              <a:t> </a:t>
            </a:r>
          </a:p>
          <a:p>
            <a:pPr>
              <a:lnSpc>
                <a:spcPct val="120000"/>
              </a:lnSpc>
              <a:buClr>
                <a:srgbClr val="585858"/>
              </a:buClr>
            </a:pPr>
            <a:r>
              <a:rPr lang="en-GB" sz="2000" dirty="0"/>
              <a:t>The spine materials are divided into ‘teaching points’ and ‘steps in learning’.</a:t>
            </a:r>
          </a:p>
          <a:p>
            <a:pPr>
              <a:lnSpc>
                <a:spcPct val="120000"/>
              </a:lnSpc>
              <a:buClr>
                <a:srgbClr val="585858"/>
              </a:buClr>
            </a:pPr>
            <a:endParaRPr lang="en-GB" dirty="0"/>
          </a:p>
        </p:txBody>
      </p:sp>
      <p:graphicFrame>
        <p:nvGraphicFramePr>
          <p:cNvPr id="3" name="Table 5">
            <a:extLst>
              <a:ext uri="{FF2B5EF4-FFF2-40B4-BE49-F238E27FC236}">
                <a16:creationId xmlns:a16="http://schemas.microsoft.com/office/drawing/2014/main" id="{A51A6EEA-CF4A-4608-9CE1-A42F1F524328}"/>
              </a:ext>
            </a:extLst>
          </p:cNvPr>
          <p:cNvGraphicFramePr>
            <a:graphicFrameLocks noGrp="1"/>
          </p:cNvGraphicFramePr>
          <p:nvPr>
            <p:extLst>
              <p:ext uri="{D42A27DB-BD31-4B8C-83A1-F6EECF244321}">
                <p14:modId xmlns:p14="http://schemas.microsoft.com/office/powerpoint/2010/main" val="3455257994"/>
              </p:ext>
            </p:extLst>
          </p:nvPr>
        </p:nvGraphicFramePr>
        <p:xfrm>
          <a:off x="4514850" y="4258491"/>
          <a:ext cx="6886575" cy="792480"/>
        </p:xfrm>
        <a:graphic>
          <a:graphicData uri="http://schemas.openxmlformats.org/drawingml/2006/table">
            <a:tbl>
              <a:tblPr firstRow="1" bandRow="1">
                <a:tableStyleId>{5C22544A-7EE6-4342-B048-85BDC9FD1C3A}</a:tableStyleId>
              </a:tblPr>
              <a:tblGrid>
                <a:gridCol w="2295525">
                  <a:extLst>
                    <a:ext uri="{9D8B030D-6E8A-4147-A177-3AD203B41FA5}">
                      <a16:colId xmlns:a16="http://schemas.microsoft.com/office/drawing/2014/main" val="507789682"/>
                    </a:ext>
                  </a:extLst>
                </a:gridCol>
                <a:gridCol w="2295525">
                  <a:extLst>
                    <a:ext uri="{9D8B030D-6E8A-4147-A177-3AD203B41FA5}">
                      <a16:colId xmlns:a16="http://schemas.microsoft.com/office/drawing/2014/main" val="1182114759"/>
                    </a:ext>
                  </a:extLst>
                </a:gridCol>
                <a:gridCol w="2295525">
                  <a:extLst>
                    <a:ext uri="{9D8B030D-6E8A-4147-A177-3AD203B41FA5}">
                      <a16:colId xmlns:a16="http://schemas.microsoft.com/office/drawing/2014/main" val="3138488680"/>
                    </a:ext>
                  </a:extLst>
                </a:gridCol>
              </a:tblGrid>
              <a:tr h="319314">
                <a:tc>
                  <a:txBody>
                    <a:bodyPr/>
                    <a:lstStyle/>
                    <a:p>
                      <a:pPr algn="ctr"/>
                      <a:r>
                        <a:rPr lang="en-GB" sz="2000" dirty="0">
                          <a:latin typeface="Arial" panose="020B0604020202020204" pitchFamily="34" charset="0"/>
                          <a:cs typeface="Arial" panose="020B0604020202020204" pitchFamily="34" charset="0"/>
                        </a:rPr>
                        <a:t>Teaching point</a:t>
                      </a:r>
                    </a:p>
                  </a:txBody>
                  <a:tcPr>
                    <a:solidFill>
                      <a:srgbClr val="327473"/>
                    </a:solidFill>
                  </a:tcPr>
                </a:tc>
                <a:tc>
                  <a:txBody>
                    <a:bodyPr/>
                    <a:lstStyle/>
                    <a:p>
                      <a:pPr algn="ctr"/>
                      <a:r>
                        <a:rPr lang="en-GB" sz="2000" dirty="0">
                          <a:latin typeface="Arial" panose="020B0604020202020204" pitchFamily="34" charset="0"/>
                          <a:cs typeface="Arial" panose="020B0604020202020204" pitchFamily="34" charset="0"/>
                        </a:rPr>
                        <a:t>Steps in learning</a:t>
                      </a:r>
                    </a:p>
                  </a:txBody>
                  <a:tcPr>
                    <a:solidFill>
                      <a:srgbClr val="327473"/>
                    </a:solidFill>
                  </a:tcPr>
                </a:tc>
                <a:tc>
                  <a:txBody>
                    <a:bodyPr/>
                    <a:lstStyle/>
                    <a:p>
                      <a:pPr algn="ctr"/>
                      <a:r>
                        <a:rPr lang="en-GB" sz="2000" dirty="0">
                          <a:latin typeface="Arial" panose="020B0604020202020204" pitchFamily="34" charset="0"/>
                          <a:cs typeface="Arial" panose="020B0604020202020204" pitchFamily="34" charset="0"/>
                        </a:rPr>
                        <a:t>Pages</a:t>
                      </a:r>
                    </a:p>
                  </a:txBody>
                  <a:tcPr>
                    <a:solidFill>
                      <a:srgbClr val="327473"/>
                    </a:solidFill>
                  </a:tcPr>
                </a:tc>
                <a:extLst>
                  <a:ext uri="{0D108BD9-81ED-4DB2-BD59-A6C34878D82A}">
                    <a16:rowId xmlns:a16="http://schemas.microsoft.com/office/drawing/2014/main" val="801449848"/>
                  </a:ext>
                </a:extLst>
              </a:tr>
              <a:tr h="319314">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3</a:t>
                      </a:r>
                    </a:p>
                  </a:txBody>
                  <a:tcPr>
                    <a:solidFill>
                      <a:srgbClr val="E5F3F2"/>
                    </a:solidFill>
                  </a:tcPr>
                </a:tc>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3:2 and 3:4</a:t>
                      </a:r>
                    </a:p>
                  </a:txBody>
                  <a:tcPr>
                    <a:solidFill>
                      <a:srgbClr val="E5F3F2"/>
                    </a:solidFill>
                  </a:tcPr>
                </a:tc>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24-27</a:t>
                      </a:r>
                    </a:p>
                  </a:txBody>
                  <a:tcPr>
                    <a:solidFill>
                      <a:srgbClr val="E5F3F2"/>
                    </a:solidFill>
                  </a:tcPr>
                </a:tc>
                <a:extLst>
                  <a:ext uri="{0D108BD9-81ED-4DB2-BD59-A6C34878D82A}">
                    <a16:rowId xmlns:a16="http://schemas.microsoft.com/office/drawing/2014/main" val="1814327038"/>
                  </a:ext>
                </a:extLst>
              </a:tr>
            </a:tbl>
          </a:graphicData>
        </a:graphic>
      </p:graphicFrame>
      <p:sp>
        <p:nvSpPr>
          <p:cNvPr id="8" name="Action Button: Return 7">
            <a:hlinkClick r:id="rId4" action="ppaction://hlinksldjump" highlightClick="1"/>
            <a:extLst>
              <a:ext uri="{FF2B5EF4-FFF2-40B4-BE49-F238E27FC236}">
                <a16:creationId xmlns:a16="http://schemas.microsoft.com/office/drawing/2014/main" id="{9FCE8D4B-D7AC-4743-9B87-FF4C5540826F}"/>
              </a:ext>
            </a:extLst>
          </p:cNvPr>
          <p:cNvSpPr/>
          <p:nvPr/>
        </p:nvSpPr>
        <p:spPr>
          <a:xfrm>
            <a:off x="594008" y="5996350"/>
            <a:ext cx="360000" cy="360000"/>
          </a:xfrm>
          <a:prstGeom prst="actionButtonReturn">
            <a:avLst/>
          </a:prstGeom>
          <a:solidFill>
            <a:srgbClr val="32747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endParaRPr lang="en-GB" sz="1400" b="1" dirty="0">
              <a:solidFill>
                <a:schemeClr val="tx1">
                  <a:lumMod val="65000"/>
                  <a:lumOff val="35000"/>
                </a:schemeClr>
              </a:solidFill>
              <a:latin typeface="Arial" panose="020B0604020202020204" pitchFamily="34" charset="0"/>
              <a:cs typeface="Arial" panose="020B0604020202020204" pitchFamily="34" charset="0"/>
            </a:endParaRPr>
          </a:p>
        </p:txBody>
      </p:sp>
      <p:pic>
        <p:nvPicPr>
          <p:cNvPr id="10" name="Picture Placeholder 9" descr="Graphical user interface, text  Description automatically generated">
            <a:extLst>
              <a:ext uri="{FF2B5EF4-FFF2-40B4-BE49-F238E27FC236}">
                <a16:creationId xmlns:a16="http://schemas.microsoft.com/office/drawing/2014/main" id="{BD085091-AC14-4984-BEA2-73E9409C32A5}"/>
              </a:ext>
            </a:extLst>
          </p:cNvPr>
          <p:cNvPicPr>
            <a:picLocks noGrp="1" noChangeAspect="1"/>
          </p:cNvPicPr>
          <p:nvPr>
            <p:ph type="pic" sz="quarter" idx="12"/>
          </p:nvPr>
        </p:nvPicPr>
        <p:blipFill>
          <a:blip r:embed="rId5">
            <a:extLst>
              <a:ext uri="{28A0092B-C50C-407E-A947-70E740481C1C}">
                <a14:useLocalDpi xmlns:a14="http://schemas.microsoft.com/office/drawing/2010/main" val="0"/>
              </a:ext>
            </a:extLst>
          </a:blip>
          <a:srcRect t="63" b="63"/>
          <a:stretch>
            <a:fillRect/>
          </a:stretch>
        </p:blipFill>
        <p:spPr/>
      </p:pic>
    </p:spTree>
    <p:extLst>
      <p:ext uri="{BB962C8B-B14F-4D97-AF65-F5344CB8AC3E}">
        <p14:creationId xmlns:p14="http://schemas.microsoft.com/office/powerpoint/2010/main" val="1762540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3:2</a:t>
            </a:r>
          </a:p>
        </p:txBody>
      </p:sp>
      <p:sp>
        <p:nvSpPr>
          <p:cNvPr id="93" name="TextBox 92">
            <a:extLst>
              <a:ext uri="{FF2B5EF4-FFF2-40B4-BE49-F238E27FC236}">
                <a16:creationId xmlns:a16="http://schemas.microsoft.com/office/drawing/2014/main" id="{FBED1103-7745-41DF-A9B7-9E0B2C70AA57}"/>
              </a:ext>
            </a:extLst>
          </p:cNvPr>
          <p:cNvSpPr txBox="1"/>
          <p:nvPr/>
        </p:nvSpPr>
        <p:spPr bwMode="auto">
          <a:xfrm>
            <a:off x="1732341" y="920309"/>
            <a:ext cx="87273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705 pencils shared equally between 5 year groups. How many pencils each?</a:t>
            </a:r>
            <a:endParaRPr lang="en-GB" sz="2000" dirty="0">
              <a:solidFill>
                <a:srgbClr val="FF0000"/>
              </a:solidFill>
              <a:latin typeface="Myriad Pro Semibold" charset="0"/>
              <a:ea typeface="Myriad Pro Semibold" charset="0"/>
              <a:cs typeface="Myriad Pro Semibold" charset="0"/>
            </a:endParaRPr>
          </a:p>
        </p:txBody>
      </p:sp>
      <p:sp>
        <p:nvSpPr>
          <p:cNvPr id="96" name="TextBox 95">
            <a:extLst>
              <a:ext uri="{FF2B5EF4-FFF2-40B4-BE49-F238E27FC236}">
                <a16:creationId xmlns:a16="http://schemas.microsoft.com/office/drawing/2014/main" id="{D72DEB36-5275-4B8E-9B80-61214BEA7486}"/>
              </a:ext>
            </a:extLst>
          </p:cNvPr>
          <p:cNvSpPr txBox="1"/>
          <p:nvPr/>
        </p:nvSpPr>
        <p:spPr bwMode="auto">
          <a:xfrm>
            <a:off x="4151929" y="2140760"/>
            <a:ext cx="388818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Step 1 – presenting the problem:</a:t>
            </a:r>
            <a:endParaRPr lang="en-GB" sz="2000" dirty="0">
              <a:solidFill>
                <a:srgbClr val="FF0000"/>
              </a:solidFill>
              <a:latin typeface="Myriad Pro Semibold" charset="0"/>
              <a:ea typeface="Myriad Pro Semibold" charset="0"/>
              <a:cs typeface="Myriad Pro Semibold" charset="0"/>
            </a:endParaRPr>
          </a:p>
        </p:txBody>
      </p:sp>
      <p:sp>
        <p:nvSpPr>
          <p:cNvPr id="113" name="TextBox 112">
            <a:extLst>
              <a:ext uri="{FF2B5EF4-FFF2-40B4-BE49-F238E27FC236}">
                <a16:creationId xmlns:a16="http://schemas.microsoft.com/office/drawing/2014/main" id="{EE0C0F26-C290-4FAA-A31C-5674648A2202}"/>
              </a:ext>
            </a:extLst>
          </p:cNvPr>
          <p:cNvSpPr txBox="1"/>
          <p:nvPr/>
        </p:nvSpPr>
        <p:spPr bwMode="auto">
          <a:xfrm>
            <a:off x="4838001" y="152494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latin typeface="Myriad Pro Semibold" charset="0"/>
                <a:ea typeface="Myriad Pro Semibold" charset="0"/>
                <a:cs typeface="Myriad Pro Semibold" charset="0"/>
              </a:rPr>
              <a:t>705  ÷  5  =</a:t>
            </a:r>
            <a:endParaRPr lang="en-GB" sz="2200" dirty="0">
              <a:solidFill>
                <a:srgbClr val="C00000"/>
              </a:solidFill>
              <a:latin typeface="Myriad Pro Semibold" charset="0"/>
              <a:ea typeface="Myriad Pro Semibold" charset="0"/>
              <a:cs typeface="Myriad Pro Semibold" charset="0"/>
            </a:endParaRPr>
          </a:p>
        </p:txBody>
      </p:sp>
      <p:sp>
        <p:nvSpPr>
          <p:cNvPr id="114" name="Rectangle 113">
            <a:extLst>
              <a:ext uri="{FF2B5EF4-FFF2-40B4-BE49-F238E27FC236}">
                <a16:creationId xmlns:a16="http://schemas.microsoft.com/office/drawing/2014/main" id="{A5896F27-871F-4211-928E-ECEAA90D2AC0}"/>
              </a:ext>
            </a:extLst>
          </p:cNvPr>
          <p:cNvSpPr/>
          <p:nvPr/>
        </p:nvSpPr>
        <p:spPr bwMode="auto">
          <a:xfrm>
            <a:off x="6658835" y="151542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grpSp>
        <p:nvGrpSpPr>
          <p:cNvPr id="10" name="Group 9">
            <a:extLst>
              <a:ext uri="{FF2B5EF4-FFF2-40B4-BE49-F238E27FC236}">
                <a16:creationId xmlns:a16="http://schemas.microsoft.com/office/drawing/2014/main" id="{44BC2BB2-7960-4BDA-B008-E5D5FE0E97B9}"/>
              </a:ext>
            </a:extLst>
          </p:cNvPr>
          <p:cNvGrpSpPr/>
          <p:nvPr/>
        </p:nvGrpSpPr>
        <p:grpSpPr>
          <a:xfrm>
            <a:off x="2280984" y="2995786"/>
            <a:ext cx="3254589" cy="2914681"/>
            <a:chOff x="756983" y="2995785"/>
            <a:chExt cx="3254589" cy="2914681"/>
          </a:xfrm>
        </p:grpSpPr>
        <p:pic>
          <p:nvPicPr>
            <p:cNvPr id="8" name="Picture 7" descr="A screenshot of a cell phone  Description automatically generated">
              <a:extLst>
                <a:ext uri="{FF2B5EF4-FFF2-40B4-BE49-F238E27FC236}">
                  <a16:creationId xmlns:a16="http://schemas.microsoft.com/office/drawing/2014/main" id="{BD45987B-5AED-4191-BB8D-929F63C581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983" y="3784384"/>
              <a:ext cx="3254589" cy="2126082"/>
            </a:xfrm>
            <a:prstGeom prst="rect">
              <a:avLst/>
            </a:prstGeom>
          </p:spPr>
        </p:pic>
        <p:pic>
          <p:nvPicPr>
            <p:cNvPr id="12" name="Picture 11">
              <a:extLst>
                <a:ext uri="{FF2B5EF4-FFF2-40B4-BE49-F238E27FC236}">
                  <a16:creationId xmlns:a16="http://schemas.microsoft.com/office/drawing/2014/main" id="{2454ED3E-1CA8-4407-A2FD-02C2AB3411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2229" y="2995785"/>
              <a:ext cx="293039" cy="293039"/>
            </a:xfrm>
            <a:prstGeom prst="rect">
              <a:avLst/>
            </a:prstGeom>
          </p:spPr>
        </p:pic>
        <p:pic>
          <p:nvPicPr>
            <p:cNvPr id="18" name="Picture 17" descr="A picture containing object  Description automatically generated">
              <a:extLst>
                <a:ext uri="{FF2B5EF4-FFF2-40B4-BE49-F238E27FC236}">
                  <a16:creationId xmlns:a16="http://schemas.microsoft.com/office/drawing/2014/main" id="{14E99935-02EA-4538-8128-3EFD08EF127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2229" y="3358518"/>
              <a:ext cx="293039" cy="293039"/>
            </a:xfrm>
            <a:prstGeom prst="rect">
              <a:avLst/>
            </a:prstGeom>
          </p:spPr>
        </p:pic>
        <p:pic>
          <p:nvPicPr>
            <p:cNvPr id="42" name="Picture 41" descr="A picture containing object  Description automatically generated">
              <a:extLst>
                <a:ext uri="{FF2B5EF4-FFF2-40B4-BE49-F238E27FC236}">
                  <a16:creationId xmlns:a16="http://schemas.microsoft.com/office/drawing/2014/main" id="{A9A52FF7-45BA-4280-A51C-827957A6020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69250" y="3358518"/>
              <a:ext cx="293039" cy="293039"/>
            </a:xfrm>
            <a:prstGeom prst="rect">
              <a:avLst/>
            </a:prstGeom>
          </p:spPr>
        </p:pic>
        <p:pic>
          <p:nvPicPr>
            <p:cNvPr id="43" name="Picture 42" descr="A picture containing object  Description automatically generated">
              <a:extLst>
                <a:ext uri="{FF2B5EF4-FFF2-40B4-BE49-F238E27FC236}">
                  <a16:creationId xmlns:a16="http://schemas.microsoft.com/office/drawing/2014/main" id="{B5E1B5AE-E5A3-4EC1-9BBA-04889EFBABE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36271" y="3358518"/>
              <a:ext cx="293039" cy="293039"/>
            </a:xfrm>
            <a:prstGeom prst="rect">
              <a:avLst/>
            </a:prstGeom>
          </p:spPr>
        </p:pic>
        <p:pic>
          <p:nvPicPr>
            <p:cNvPr id="44" name="Picture 43" descr="A picture containing object  Description automatically generated">
              <a:extLst>
                <a:ext uri="{FF2B5EF4-FFF2-40B4-BE49-F238E27FC236}">
                  <a16:creationId xmlns:a16="http://schemas.microsoft.com/office/drawing/2014/main" id="{5C31DCB8-0A86-49C4-9CB3-A271A4C464A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03292" y="3358518"/>
              <a:ext cx="293039" cy="293039"/>
            </a:xfrm>
            <a:prstGeom prst="rect">
              <a:avLst/>
            </a:prstGeom>
          </p:spPr>
        </p:pic>
        <p:pic>
          <p:nvPicPr>
            <p:cNvPr id="45" name="Picture 44" descr="A picture containing object  Description automatically generated">
              <a:extLst>
                <a:ext uri="{FF2B5EF4-FFF2-40B4-BE49-F238E27FC236}">
                  <a16:creationId xmlns:a16="http://schemas.microsoft.com/office/drawing/2014/main" id="{E7010410-B0B6-4476-BA43-51810E063C0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0313" y="3358518"/>
              <a:ext cx="293039" cy="293039"/>
            </a:xfrm>
            <a:prstGeom prst="rect">
              <a:avLst/>
            </a:prstGeom>
          </p:spPr>
        </p:pic>
        <p:pic>
          <p:nvPicPr>
            <p:cNvPr id="52" name="Picture 51">
              <a:extLst>
                <a:ext uri="{FF2B5EF4-FFF2-40B4-BE49-F238E27FC236}">
                  <a16:creationId xmlns:a16="http://schemas.microsoft.com/office/drawing/2014/main" id="{2D900FCA-DB96-49F8-9F52-19CE965E51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69250" y="2995785"/>
              <a:ext cx="293039" cy="293039"/>
            </a:xfrm>
            <a:prstGeom prst="rect">
              <a:avLst/>
            </a:prstGeom>
          </p:spPr>
        </p:pic>
        <p:pic>
          <p:nvPicPr>
            <p:cNvPr id="53" name="Picture 52">
              <a:extLst>
                <a:ext uri="{FF2B5EF4-FFF2-40B4-BE49-F238E27FC236}">
                  <a16:creationId xmlns:a16="http://schemas.microsoft.com/office/drawing/2014/main" id="{2FD523E8-1A07-4989-9F97-A5B99A1F9C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36271" y="2995785"/>
              <a:ext cx="293039" cy="293039"/>
            </a:xfrm>
            <a:prstGeom prst="rect">
              <a:avLst/>
            </a:prstGeom>
          </p:spPr>
        </p:pic>
        <p:pic>
          <p:nvPicPr>
            <p:cNvPr id="54" name="Picture 53">
              <a:extLst>
                <a:ext uri="{FF2B5EF4-FFF2-40B4-BE49-F238E27FC236}">
                  <a16:creationId xmlns:a16="http://schemas.microsoft.com/office/drawing/2014/main" id="{CDD8BE72-8081-495C-98E6-04D0712A94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3292" y="2995785"/>
              <a:ext cx="293039" cy="293039"/>
            </a:xfrm>
            <a:prstGeom prst="rect">
              <a:avLst/>
            </a:prstGeom>
          </p:spPr>
        </p:pic>
        <p:pic>
          <p:nvPicPr>
            <p:cNvPr id="55" name="Picture 54">
              <a:extLst>
                <a:ext uri="{FF2B5EF4-FFF2-40B4-BE49-F238E27FC236}">
                  <a16:creationId xmlns:a16="http://schemas.microsoft.com/office/drawing/2014/main" id="{008C37E8-E7F4-4A10-9AA4-2DD20615D6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0313" y="2995785"/>
              <a:ext cx="293039" cy="293039"/>
            </a:xfrm>
            <a:prstGeom prst="rect">
              <a:avLst/>
            </a:prstGeom>
          </p:spPr>
        </p:pic>
        <p:pic>
          <p:nvPicPr>
            <p:cNvPr id="56" name="Picture 55">
              <a:extLst>
                <a:ext uri="{FF2B5EF4-FFF2-40B4-BE49-F238E27FC236}">
                  <a16:creationId xmlns:a16="http://schemas.microsoft.com/office/drawing/2014/main" id="{FBAE7D4D-B088-4F8E-952B-BB4F43AED8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37334" y="2995785"/>
              <a:ext cx="293039" cy="293039"/>
            </a:xfrm>
            <a:prstGeom prst="rect">
              <a:avLst/>
            </a:prstGeom>
          </p:spPr>
        </p:pic>
        <p:pic>
          <p:nvPicPr>
            <p:cNvPr id="57" name="Picture 56">
              <a:extLst>
                <a:ext uri="{FF2B5EF4-FFF2-40B4-BE49-F238E27FC236}">
                  <a16:creationId xmlns:a16="http://schemas.microsoft.com/office/drawing/2014/main" id="{14725B29-BD01-4BA0-8D6D-B301C3E308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04355" y="2995785"/>
              <a:ext cx="293039" cy="293039"/>
            </a:xfrm>
            <a:prstGeom prst="rect">
              <a:avLst/>
            </a:prstGeom>
          </p:spPr>
        </p:pic>
      </p:grpSp>
    </p:spTree>
    <p:extLst>
      <p:ext uri="{BB962C8B-B14F-4D97-AF65-F5344CB8AC3E}">
        <p14:creationId xmlns:p14="http://schemas.microsoft.com/office/powerpoint/2010/main" val="4063145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3"/>
                                        </p:tgtEl>
                                        <p:attrNameLst>
                                          <p:attrName>style.visibility</p:attrName>
                                        </p:attrNameLst>
                                      </p:cBhvr>
                                      <p:to>
                                        <p:strVal val="visible"/>
                                      </p:to>
                                    </p:set>
                                    <p:animEffect transition="in" filter="fade">
                                      <p:cBhvr>
                                        <p:cTn id="7" dur="500"/>
                                        <p:tgtEl>
                                          <p:spTgt spid="1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4"/>
                                        </p:tgtEl>
                                        <p:attrNameLst>
                                          <p:attrName>style.visibility</p:attrName>
                                        </p:attrNameLst>
                                      </p:cBhvr>
                                      <p:to>
                                        <p:strVal val="visible"/>
                                      </p:to>
                                    </p:set>
                                    <p:animEffect transition="in" filter="fade">
                                      <p:cBhvr>
                                        <p:cTn id="10" dur="500"/>
                                        <p:tgtEl>
                                          <p:spTgt spid="11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6"/>
                                        </p:tgtEl>
                                        <p:attrNameLst>
                                          <p:attrName>style.visibility</p:attrName>
                                        </p:attrNameLst>
                                      </p:cBhvr>
                                      <p:to>
                                        <p:strVal val="visible"/>
                                      </p:to>
                                    </p:set>
                                    <p:animEffect transition="in" filter="fade">
                                      <p:cBhvr>
                                        <p:cTn id="15" dur="500"/>
                                        <p:tgtEl>
                                          <p:spTgt spid="9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p:bldP spid="113" grpId="0"/>
      <p:bldP spid="11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3:2</a:t>
            </a:r>
          </a:p>
        </p:txBody>
      </p:sp>
      <p:sp>
        <p:nvSpPr>
          <p:cNvPr id="52" name="TextBox 51">
            <a:extLst>
              <a:ext uri="{FF2B5EF4-FFF2-40B4-BE49-F238E27FC236}">
                <a16:creationId xmlns:a16="http://schemas.microsoft.com/office/drawing/2014/main" id="{4917C726-A150-4C4E-B117-59E18105F9AD}"/>
              </a:ext>
            </a:extLst>
          </p:cNvPr>
          <p:cNvSpPr txBox="1"/>
          <p:nvPr/>
        </p:nvSpPr>
        <p:spPr bwMode="auto">
          <a:xfrm>
            <a:off x="1732341" y="920309"/>
            <a:ext cx="87273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705 pencils shared equally between 5 year groups. How many pencils each?</a:t>
            </a:r>
            <a:endParaRPr lang="en-GB" sz="2000" dirty="0">
              <a:solidFill>
                <a:srgbClr val="FF0000"/>
              </a:solidFill>
              <a:latin typeface="Myriad Pro Semibold" charset="0"/>
              <a:ea typeface="Myriad Pro Semibold" charset="0"/>
              <a:cs typeface="Myriad Pro Semibold" charset="0"/>
            </a:endParaRPr>
          </a:p>
        </p:txBody>
      </p:sp>
      <p:sp>
        <p:nvSpPr>
          <p:cNvPr id="53" name="TextBox 52">
            <a:extLst>
              <a:ext uri="{FF2B5EF4-FFF2-40B4-BE49-F238E27FC236}">
                <a16:creationId xmlns:a16="http://schemas.microsoft.com/office/drawing/2014/main" id="{B8DE76EA-3F38-4A70-AE7D-B772CE3CE372}"/>
              </a:ext>
            </a:extLst>
          </p:cNvPr>
          <p:cNvSpPr txBox="1"/>
          <p:nvPr/>
        </p:nvSpPr>
        <p:spPr bwMode="auto">
          <a:xfrm>
            <a:off x="4838001" y="152494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latin typeface="Myriad Pro Semibold" charset="0"/>
                <a:ea typeface="Myriad Pro Semibold" charset="0"/>
                <a:cs typeface="Myriad Pro Semibold" charset="0"/>
              </a:rPr>
              <a:t>705  </a:t>
            </a:r>
            <a:r>
              <a:rPr lang="en-GB" sz="2200">
                <a:latin typeface="Myriad Pro Semibold" charset="0"/>
                <a:ea typeface="Myriad Pro Semibold" charset="0"/>
                <a:cs typeface="Myriad Pro Semibold" charset="0"/>
              </a:rPr>
              <a:t>÷  5  </a:t>
            </a:r>
            <a:r>
              <a:rPr lang="en-GB" sz="2200" dirty="0">
                <a:latin typeface="Myriad Pro Semibold" charset="0"/>
                <a:ea typeface="Myriad Pro Semibold" charset="0"/>
                <a:cs typeface="Myriad Pro Semibold" charset="0"/>
              </a:rPr>
              <a:t>=</a:t>
            </a:r>
            <a:endParaRPr lang="en-GB" sz="2200" dirty="0">
              <a:solidFill>
                <a:srgbClr val="C00000"/>
              </a:solidFill>
              <a:latin typeface="Myriad Pro Semibold" charset="0"/>
              <a:ea typeface="Myriad Pro Semibold" charset="0"/>
              <a:cs typeface="Myriad Pro Semibold" charset="0"/>
            </a:endParaRPr>
          </a:p>
        </p:txBody>
      </p:sp>
      <p:sp>
        <p:nvSpPr>
          <p:cNvPr id="54" name="Rectangle 53">
            <a:extLst>
              <a:ext uri="{FF2B5EF4-FFF2-40B4-BE49-F238E27FC236}">
                <a16:creationId xmlns:a16="http://schemas.microsoft.com/office/drawing/2014/main" id="{439B8C44-3106-41C1-B9D5-BB016C37F5F4}"/>
              </a:ext>
            </a:extLst>
          </p:cNvPr>
          <p:cNvSpPr/>
          <p:nvPr/>
        </p:nvSpPr>
        <p:spPr bwMode="auto">
          <a:xfrm>
            <a:off x="6658835" y="151542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pic>
        <p:nvPicPr>
          <p:cNvPr id="57" name="Picture 56" descr="A screenshot of a cell phone  Description automatically generated">
            <a:extLst>
              <a:ext uri="{FF2B5EF4-FFF2-40B4-BE49-F238E27FC236}">
                <a16:creationId xmlns:a16="http://schemas.microsoft.com/office/drawing/2014/main" id="{B03EC725-783B-44BE-8C35-E5A802D236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0984" y="3784384"/>
            <a:ext cx="3254589" cy="2126082"/>
          </a:xfrm>
          <a:prstGeom prst="rect">
            <a:avLst/>
          </a:prstGeom>
        </p:spPr>
      </p:pic>
      <p:pic>
        <p:nvPicPr>
          <p:cNvPr id="60" name="Picture 59" descr="A picture containing object  Description automatically generated">
            <a:extLst>
              <a:ext uri="{FF2B5EF4-FFF2-40B4-BE49-F238E27FC236}">
                <a16:creationId xmlns:a16="http://schemas.microsoft.com/office/drawing/2014/main" id="{7D1F0757-069D-431C-9C1D-0C7162EA01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26230" y="3358519"/>
            <a:ext cx="293039" cy="293039"/>
          </a:xfrm>
          <a:prstGeom prst="rect">
            <a:avLst/>
          </a:prstGeom>
        </p:spPr>
      </p:pic>
      <p:pic>
        <p:nvPicPr>
          <p:cNvPr id="66" name="Picture 65" descr="A picture containing object  Description automatically generated">
            <a:extLst>
              <a:ext uri="{FF2B5EF4-FFF2-40B4-BE49-F238E27FC236}">
                <a16:creationId xmlns:a16="http://schemas.microsoft.com/office/drawing/2014/main" id="{6C339936-CD32-47AB-B451-42CC15380E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93251" y="3358519"/>
            <a:ext cx="293039" cy="293039"/>
          </a:xfrm>
          <a:prstGeom prst="rect">
            <a:avLst/>
          </a:prstGeom>
        </p:spPr>
      </p:pic>
      <p:pic>
        <p:nvPicPr>
          <p:cNvPr id="67" name="Picture 66" descr="A picture containing object  Description automatically generated">
            <a:extLst>
              <a:ext uri="{FF2B5EF4-FFF2-40B4-BE49-F238E27FC236}">
                <a16:creationId xmlns:a16="http://schemas.microsoft.com/office/drawing/2014/main" id="{8BD22DAD-7A93-47F3-B92A-78C6992C531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60272" y="3358519"/>
            <a:ext cx="293039" cy="293039"/>
          </a:xfrm>
          <a:prstGeom prst="rect">
            <a:avLst/>
          </a:prstGeom>
        </p:spPr>
      </p:pic>
      <p:pic>
        <p:nvPicPr>
          <p:cNvPr id="68" name="Picture 67" descr="A picture containing object  Description automatically generated">
            <a:extLst>
              <a:ext uri="{FF2B5EF4-FFF2-40B4-BE49-F238E27FC236}">
                <a16:creationId xmlns:a16="http://schemas.microsoft.com/office/drawing/2014/main" id="{73D50015-EA1E-497A-B116-2F738F02D5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27293" y="3358519"/>
            <a:ext cx="293039" cy="293039"/>
          </a:xfrm>
          <a:prstGeom prst="rect">
            <a:avLst/>
          </a:prstGeom>
        </p:spPr>
      </p:pic>
      <p:pic>
        <p:nvPicPr>
          <p:cNvPr id="69" name="Picture 68" descr="A picture containing object  Description automatically generated">
            <a:extLst>
              <a:ext uri="{FF2B5EF4-FFF2-40B4-BE49-F238E27FC236}">
                <a16:creationId xmlns:a16="http://schemas.microsoft.com/office/drawing/2014/main" id="{E34E3BA0-E4CA-4856-9B6F-76A9BD9C45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94314" y="3358519"/>
            <a:ext cx="293039" cy="293039"/>
          </a:xfrm>
          <a:prstGeom prst="rect">
            <a:avLst/>
          </a:prstGeom>
        </p:spPr>
      </p:pic>
      <p:grpSp>
        <p:nvGrpSpPr>
          <p:cNvPr id="8" name="Group 7">
            <a:extLst>
              <a:ext uri="{FF2B5EF4-FFF2-40B4-BE49-F238E27FC236}">
                <a16:creationId xmlns:a16="http://schemas.microsoft.com/office/drawing/2014/main" id="{4EC01EF9-CC4E-4493-A69C-765D9DB9DC3C}"/>
              </a:ext>
            </a:extLst>
          </p:cNvPr>
          <p:cNvGrpSpPr/>
          <p:nvPr/>
        </p:nvGrpSpPr>
        <p:grpSpPr>
          <a:xfrm>
            <a:off x="3199648" y="3948279"/>
            <a:ext cx="293039" cy="1840751"/>
            <a:chOff x="1675647" y="3948278"/>
            <a:chExt cx="293039" cy="1840751"/>
          </a:xfrm>
        </p:grpSpPr>
        <p:pic>
          <p:nvPicPr>
            <p:cNvPr id="77" name="Picture 76">
              <a:extLst>
                <a:ext uri="{FF2B5EF4-FFF2-40B4-BE49-F238E27FC236}">
                  <a16:creationId xmlns:a16="http://schemas.microsoft.com/office/drawing/2014/main" id="{1389EADC-281C-48FB-AF6C-2F84B51CA99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75647" y="3948278"/>
              <a:ext cx="293039" cy="293039"/>
            </a:xfrm>
            <a:prstGeom prst="rect">
              <a:avLst/>
            </a:prstGeom>
          </p:spPr>
        </p:pic>
        <p:pic>
          <p:nvPicPr>
            <p:cNvPr id="78" name="Picture 77">
              <a:extLst>
                <a:ext uri="{FF2B5EF4-FFF2-40B4-BE49-F238E27FC236}">
                  <a16:creationId xmlns:a16="http://schemas.microsoft.com/office/drawing/2014/main" id="{18D83B94-9E5E-4D1F-8FCA-A2A45626669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75647" y="4335206"/>
              <a:ext cx="293039" cy="293039"/>
            </a:xfrm>
            <a:prstGeom prst="rect">
              <a:avLst/>
            </a:prstGeom>
          </p:spPr>
        </p:pic>
        <p:pic>
          <p:nvPicPr>
            <p:cNvPr id="79" name="Picture 78">
              <a:extLst>
                <a:ext uri="{FF2B5EF4-FFF2-40B4-BE49-F238E27FC236}">
                  <a16:creationId xmlns:a16="http://schemas.microsoft.com/office/drawing/2014/main" id="{5FECD4DB-6F01-49B5-88F8-55551729F0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75647" y="4722134"/>
              <a:ext cx="293039" cy="293039"/>
            </a:xfrm>
            <a:prstGeom prst="rect">
              <a:avLst/>
            </a:prstGeom>
          </p:spPr>
        </p:pic>
        <p:pic>
          <p:nvPicPr>
            <p:cNvPr id="80" name="Picture 79">
              <a:extLst>
                <a:ext uri="{FF2B5EF4-FFF2-40B4-BE49-F238E27FC236}">
                  <a16:creationId xmlns:a16="http://schemas.microsoft.com/office/drawing/2014/main" id="{CD85818E-75D5-4142-98B1-2416199BDA3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75647" y="5109062"/>
              <a:ext cx="293039" cy="293039"/>
            </a:xfrm>
            <a:prstGeom prst="rect">
              <a:avLst/>
            </a:prstGeom>
          </p:spPr>
        </p:pic>
        <p:pic>
          <p:nvPicPr>
            <p:cNvPr id="81" name="Picture 80">
              <a:extLst>
                <a:ext uri="{FF2B5EF4-FFF2-40B4-BE49-F238E27FC236}">
                  <a16:creationId xmlns:a16="http://schemas.microsoft.com/office/drawing/2014/main" id="{35782111-AF4D-4501-A96B-AE8BCD07141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75647" y="5495990"/>
              <a:ext cx="293039" cy="293039"/>
            </a:xfrm>
            <a:prstGeom prst="rect">
              <a:avLst/>
            </a:prstGeom>
          </p:spPr>
        </p:pic>
      </p:grpSp>
      <p:sp>
        <p:nvSpPr>
          <p:cNvPr id="84" name="TextBox 83">
            <a:extLst>
              <a:ext uri="{FF2B5EF4-FFF2-40B4-BE49-F238E27FC236}">
                <a16:creationId xmlns:a16="http://schemas.microsoft.com/office/drawing/2014/main" id="{648D38AE-F521-4D69-A1BA-767AA89A2ACE}"/>
              </a:ext>
            </a:extLst>
          </p:cNvPr>
          <p:cNvSpPr txBox="1"/>
          <p:nvPr/>
        </p:nvSpPr>
        <p:spPr bwMode="auto">
          <a:xfrm>
            <a:off x="5641530" y="3953698"/>
            <a:ext cx="490814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solidFill>
                  <a:srgbClr val="7030A0"/>
                </a:solidFill>
                <a:latin typeface="Myriad Pro Semibold" charset="0"/>
                <a:ea typeface="Myriad Pro Semibold" charset="0"/>
                <a:cs typeface="Myriad Pro Semibold" charset="0"/>
              </a:rPr>
              <a:t>7 hundreds ÷ 5 = 1 hundred r 2 hundreds</a:t>
            </a:r>
          </a:p>
        </p:txBody>
      </p:sp>
      <p:sp>
        <p:nvSpPr>
          <p:cNvPr id="85" name="TextBox 84">
            <a:extLst>
              <a:ext uri="{FF2B5EF4-FFF2-40B4-BE49-F238E27FC236}">
                <a16:creationId xmlns:a16="http://schemas.microsoft.com/office/drawing/2014/main" id="{B9519B46-FC44-4D84-A878-119BF4BD268B}"/>
              </a:ext>
            </a:extLst>
          </p:cNvPr>
          <p:cNvSpPr txBox="1"/>
          <p:nvPr/>
        </p:nvSpPr>
        <p:spPr bwMode="auto">
          <a:xfrm>
            <a:off x="4151929" y="2140760"/>
            <a:ext cx="388818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Step 1 – presenting the problem:</a:t>
            </a:r>
            <a:endParaRPr lang="en-GB" sz="2000" dirty="0">
              <a:solidFill>
                <a:srgbClr val="FF0000"/>
              </a:solidFill>
              <a:latin typeface="Myriad Pro Semibold" charset="0"/>
              <a:ea typeface="Myriad Pro Semibold" charset="0"/>
              <a:cs typeface="Myriad Pro Semibold" charset="0"/>
            </a:endParaRPr>
          </a:p>
        </p:txBody>
      </p:sp>
      <p:sp>
        <p:nvSpPr>
          <p:cNvPr id="86" name="TextBox 85">
            <a:extLst>
              <a:ext uri="{FF2B5EF4-FFF2-40B4-BE49-F238E27FC236}">
                <a16:creationId xmlns:a16="http://schemas.microsoft.com/office/drawing/2014/main" id="{E4F66897-8FD7-48AA-82DB-773C3EB3E0CF}"/>
              </a:ext>
            </a:extLst>
          </p:cNvPr>
          <p:cNvSpPr txBox="1"/>
          <p:nvPr/>
        </p:nvSpPr>
        <p:spPr bwMode="auto">
          <a:xfrm>
            <a:off x="4555675" y="2140760"/>
            <a:ext cx="30806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Step 2 – sharing the 100s:</a:t>
            </a:r>
            <a:endParaRPr lang="en-GB" sz="2000" dirty="0">
              <a:solidFill>
                <a:srgbClr val="FF0000"/>
              </a:solidFill>
              <a:latin typeface="Myriad Pro Semibold" charset="0"/>
              <a:ea typeface="Myriad Pro Semibold" charset="0"/>
              <a:cs typeface="Myriad Pro Semibold" charset="0"/>
            </a:endParaRPr>
          </a:p>
        </p:txBody>
      </p:sp>
      <p:pic>
        <p:nvPicPr>
          <p:cNvPr id="58" name="Picture 57">
            <a:extLst>
              <a:ext uri="{FF2B5EF4-FFF2-40B4-BE49-F238E27FC236}">
                <a16:creationId xmlns:a16="http://schemas.microsoft.com/office/drawing/2014/main" id="{53755E23-0013-4CE8-88C7-7BEA0C1947C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26230" y="2995786"/>
            <a:ext cx="293039" cy="293039"/>
          </a:xfrm>
          <a:prstGeom prst="rect">
            <a:avLst/>
          </a:prstGeom>
        </p:spPr>
      </p:pic>
      <p:pic>
        <p:nvPicPr>
          <p:cNvPr id="71" name="Picture 70">
            <a:extLst>
              <a:ext uri="{FF2B5EF4-FFF2-40B4-BE49-F238E27FC236}">
                <a16:creationId xmlns:a16="http://schemas.microsoft.com/office/drawing/2014/main" id="{BEF9A74A-86A4-418B-8BA2-5AACCE7783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60272" y="2995786"/>
            <a:ext cx="293039" cy="293039"/>
          </a:xfrm>
          <a:prstGeom prst="rect">
            <a:avLst/>
          </a:prstGeom>
        </p:spPr>
      </p:pic>
      <p:pic>
        <p:nvPicPr>
          <p:cNvPr id="72" name="Picture 71">
            <a:extLst>
              <a:ext uri="{FF2B5EF4-FFF2-40B4-BE49-F238E27FC236}">
                <a16:creationId xmlns:a16="http://schemas.microsoft.com/office/drawing/2014/main" id="{88DB6157-E2A1-4F4F-98E7-84F907BA8E3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27293" y="2995786"/>
            <a:ext cx="293039" cy="293039"/>
          </a:xfrm>
          <a:prstGeom prst="rect">
            <a:avLst/>
          </a:prstGeom>
        </p:spPr>
      </p:pic>
      <p:pic>
        <p:nvPicPr>
          <p:cNvPr id="73" name="Picture 72">
            <a:extLst>
              <a:ext uri="{FF2B5EF4-FFF2-40B4-BE49-F238E27FC236}">
                <a16:creationId xmlns:a16="http://schemas.microsoft.com/office/drawing/2014/main" id="{376F74FD-01F5-471E-9FB3-37BF9F96B2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94314" y="2995786"/>
            <a:ext cx="293039" cy="293039"/>
          </a:xfrm>
          <a:prstGeom prst="rect">
            <a:avLst/>
          </a:prstGeom>
        </p:spPr>
      </p:pic>
      <p:pic>
        <p:nvPicPr>
          <p:cNvPr id="74" name="Picture 73">
            <a:extLst>
              <a:ext uri="{FF2B5EF4-FFF2-40B4-BE49-F238E27FC236}">
                <a16:creationId xmlns:a16="http://schemas.microsoft.com/office/drawing/2014/main" id="{2A43ECB1-45F8-4488-B8EA-59F43553F3D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61335" y="2995786"/>
            <a:ext cx="293039" cy="293039"/>
          </a:xfrm>
          <a:prstGeom prst="rect">
            <a:avLst/>
          </a:prstGeom>
        </p:spPr>
      </p:pic>
      <p:pic>
        <p:nvPicPr>
          <p:cNvPr id="75" name="Picture 74">
            <a:extLst>
              <a:ext uri="{FF2B5EF4-FFF2-40B4-BE49-F238E27FC236}">
                <a16:creationId xmlns:a16="http://schemas.microsoft.com/office/drawing/2014/main" id="{DE6ABF9C-1B07-419F-B5F1-AB86B1AA12B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28356" y="2995786"/>
            <a:ext cx="293039" cy="293039"/>
          </a:xfrm>
          <a:prstGeom prst="rect">
            <a:avLst/>
          </a:prstGeom>
        </p:spPr>
      </p:pic>
      <p:pic>
        <p:nvPicPr>
          <p:cNvPr id="87" name="Picture 86">
            <a:extLst>
              <a:ext uri="{FF2B5EF4-FFF2-40B4-BE49-F238E27FC236}">
                <a16:creationId xmlns:a16="http://schemas.microsoft.com/office/drawing/2014/main" id="{78417930-5F5E-4F37-AC73-F86BC5AC87B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93251" y="2995786"/>
            <a:ext cx="293039" cy="293039"/>
          </a:xfrm>
          <a:prstGeom prst="rect">
            <a:avLst/>
          </a:prstGeom>
        </p:spPr>
      </p:pic>
    </p:spTree>
    <p:extLst>
      <p:ext uri="{BB962C8B-B14F-4D97-AF65-F5344CB8AC3E}">
        <p14:creationId xmlns:p14="http://schemas.microsoft.com/office/powerpoint/2010/main" val="4161550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85"/>
                                        </p:tgtEl>
                                      </p:cBhvr>
                                    </p:animEffect>
                                    <p:set>
                                      <p:cBhvr>
                                        <p:cTn id="7" dur="1" fill="hold">
                                          <p:stCondLst>
                                            <p:cond delay="499"/>
                                          </p:stCondLst>
                                        </p:cTn>
                                        <p:tgtEl>
                                          <p:spTgt spid="85"/>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6"/>
                                        </p:tgtEl>
                                        <p:attrNameLst>
                                          <p:attrName>style.visibility</p:attrName>
                                        </p:attrNameLst>
                                      </p:cBhvr>
                                      <p:to>
                                        <p:strVal val="visible"/>
                                      </p:to>
                                    </p:set>
                                    <p:animEffect transition="in" filter="fade">
                                      <p:cBhvr>
                                        <p:cTn id="11" dur="500"/>
                                        <p:tgtEl>
                                          <p:spTgt spid="86"/>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fill="hold" nodeType="clickEffect">
                                  <p:stCondLst>
                                    <p:cond delay="0"/>
                                  </p:stCondLst>
                                  <p:childTnLst>
                                    <p:animMotion origin="layout" path="M -8.33333E-7 -1.85185E-6 L 0.01198 0.13889 " pathEditMode="relative" rAng="0" ptsTypes="AA">
                                      <p:cBhvr>
                                        <p:cTn id="15" dur="1500" fill="hold"/>
                                        <p:tgtEl>
                                          <p:spTgt spid="71"/>
                                        </p:tgtEl>
                                        <p:attrNameLst>
                                          <p:attrName>ppt_x</p:attrName>
                                          <p:attrName>ppt_y</p:attrName>
                                        </p:attrNameLst>
                                      </p:cBhvr>
                                      <p:rCtr x="599" y="6944"/>
                                    </p:animMotion>
                                  </p:childTnLst>
                                </p:cTn>
                              </p:par>
                              <p:par>
                                <p:cTn id="16" presetID="42" presetClass="path" presetSubtype="0" accel="50000" fill="hold" nodeType="withEffect">
                                  <p:stCondLst>
                                    <p:cond delay="0"/>
                                  </p:stCondLst>
                                  <p:childTnLst>
                                    <p:animMotion origin="layout" path="M 1.04167E-6 -1.85185E-6 L -0.0181 0.19445 " pathEditMode="relative" rAng="0" ptsTypes="AA">
                                      <p:cBhvr>
                                        <p:cTn id="17" dur="1500" fill="hold"/>
                                        <p:tgtEl>
                                          <p:spTgt spid="72"/>
                                        </p:tgtEl>
                                        <p:attrNameLst>
                                          <p:attrName>ppt_x</p:attrName>
                                          <p:attrName>ppt_y</p:attrName>
                                        </p:attrNameLst>
                                      </p:cBhvr>
                                      <p:rCtr x="-911" y="9722"/>
                                    </p:animMotion>
                                  </p:childTnLst>
                                </p:cTn>
                              </p:par>
                              <p:par>
                                <p:cTn id="18" presetID="42" presetClass="path" presetSubtype="0" accel="50000" fill="hold" nodeType="withEffect">
                                  <p:stCondLst>
                                    <p:cond delay="0"/>
                                  </p:stCondLst>
                                  <p:childTnLst>
                                    <p:animMotion origin="layout" path="M 2.91667E-6 -1.85185E-6 L -0.04818 0.25394 " pathEditMode="relative" rAng="0" ptsTypes="AA">
                                      <p:cBhvr>
                                        <p:cTn id="19" dur="1500" fill="hold"/>
                                        <p:tgtEl>
                                          <p:spTgt spid="73"/>
                                        </p:tgtEl>
                                        <p:attrNameLst>
                                          <p:attrName>ppt_x</p:attrName>
                                          <p:attrName>ppt_y</p:attrName>
                                        </p:attrNameLst>
                                      </p:cBhvr>
                                      <p:rCtr x="-2409" y="12685"/>
                                    </p:animMotion>
                                  </p:childTnLst>
                                </p:cTn>
                              </p:par>
                              <p:par>
                                <p:cTn id="20" presetID="42" presetClass="path" presetSubtype="0" accel="50000" fill="hold" nodeType="withEffect">
                                  <p:stCondLst>
                                    <p:cond delay="0"/>
                                  </p:stCondLst>
                                  <p:childTnLst>
                                    <p:animMotion origin="layout" path="M 4.79167E-6 -1.85185E-6 L -0.07826 0.30996 " pathEditMode="relative" rAng="0" ptsTypes="AA">
                                      <p:cBhvr>
                                        <p:cTn id="21" dur="1500" fill="hold"/>
                                        <p:tgtEl>
                                          <p:spTgt spid="74"/>
                                        </p:tgtEl>
                                        <p:attrNameLst>
                                          <p:attrName>ppt_x</p:attrName>
                                          <p:attrName>ppt_y</p:attrName>
                                        </p:attrNameLst>
                                      </p:cBhvr>
                                      <p:rCtr x="-3919" y="15486"/>
                                    </p:animMotion>
                                  </p:childTnLst>
                                </p:cTn>
                              </p:par>
                              <p:par>
                                <p:cTn id="22" presetID="42" presetClass="path" presetSubtype="0" accel="50000" fill="hold" nodeType="withEffect">
                                  <p:stCondLst>
                                    <p:cond delay="0"/>
                                  </p:stCondLst>
                                  <p:childTnLst>
                                    <p:animMotion origin="layout" path="M -3.54167E-6 -1.85185E-6 L -0.10846 0.36621 " pathEditMode="relative" rAng="0" ptsTypes="AA">
                                      <p:cBhvr>
                                        <p:cTn id="23" dur="1500" fill="hold"/>
                                        <p:tgtEl>
                                          <p:spTgt spid="75"/>
                                        </p:tgtEl>
                                        <p:attrNameLst>
                                          <p:attrName>ppt_x</p:attrName>
                                          <p:attrName>ppt_y</p:attrName>
                                        </p:attrNameLst>
                                      </p:cBhvr>
                                      <p:rCtr x="-5430" y="18310"/>
                                    </p:animMotion>
                                  </p:childTnLst>
                                </p:cTn>
                              </p:par>
                            </p:childTnLst>
                          </p:cTn>
                        </p:par>
                        <p:par>
                          <p:cTn id="24" fill="hold">
                            <p:stCondLst>
                              <p:cond delay="1500"/>
                            </p:stCondLst>
                            <p:childTnLst>
                              <p:par>
                                <p:cTn id="25" presetID="1" presetClass="exit" presetSubtype="0" fill="hold" nodeType="afterEffect">
                                  <p:stCondLst>
                                    <p:cond delay="0"/>
                                  </p:stCondLst>
                                  <p:childTnLst>
                                    <p:set>
                                      <p:cBhvr>
                                        <p:cTn id="26" dur="1" fill="hold">
                                          <p:stCondLst>
                                            <p:cond delay="0"/>
                                          </p:stCondLst>
                                        </p:cTn>
                                        <p:tgtEl>
                                          <p:spTgt spid="71"/>
                                        </p:tgtEl>
                                        <p:attrNameLst>
                                          <p:attrName>style.visibility</p:attrName>
                                        </p:attrNameLst>
                                      </p:cBhvr>
                                      <p:to>
                                        <p:strVal val="hidden"/>
                                      </p:to>
                                    </p:set>
                                  </p:childTnLst>
                                </p:cTn>
                              </p:par>
                              <p:par>
                                <p:cTn id="27" presetID="1" presetClass="exit" presetSubtype="0" fill="hold" nodeType="withEffect">
                                  <p:stCondLst>
                                    <p:cond delay="0"/>
                                  </p:stCondLst>
                                  <p:childTnLst>
                                    <p:set>
                                      <p:cBhvr>
                                        <p:cTn id="28" dur="1" fill="hold">
                                          <p:stCondLst>
                                            <p:cond delay="0"/>
                                          </p:stCondLst>
                                        </p:cTn>
                                        <p:tgtEl>
                                          <p:spTgt spid="72"/>
                                        </p:tgtEl>
                                        <p:attrNameLst>
                                          <p:attrName>style.visibility</p:attrName>
                                        </p:attrNameLst>
                                      </p:cBhvr>
                                      <p:to>
                                        <p:strVal val="hidden"/>
                                      </p:to>
                                    </p:set>
                                  </p:childTnLst>
                                </p:cTn>
                              </p:par>
                              <p:par>
                                <p:cTn id="29" presetID="1" presetClass="exit" presetSubtype="0" fill="hold" nodeType="withEffect">
                                  <p:stCondLst>
                                    <p:cond delay="0"/>
                                  </p:stCondLst>
                                  <p:childTnLst>
                                    <p:set>
                                      <p:cBhvr>
                                        <p:cTn id="30" dur="1" fill="hold">
                                          <p:stCondLst>
                                            <p:cond delay="0"/>
                                          </p:stCondLst>
                                        </p:cTn>
                                        <p:tgtEl>
                                          <p:spTgt spid="73"/>
                                        </p:tgtEl>
                                        <p:attrNameLst>
                                          <p:attrName>style.visibility</p:attrName>
                                        </p:attrNameLst>
                                      </p:cBhvr>
                                      <p:to>
                                        <p:strVal val="hidden"/>
                                      </p:to>
                                    </p:set>
                                  </p:childTnLst>
                                </p:cTn>
                              </p:par>
                              <p:par>
                                <p:cTn id="31" presetID="1" presetClass="exit" presetSubtype="0" fill="hold" nodeType="withEffect">
                                  <p:stCondLst>
                                    <p:cond delay="0"/>
                                  </p:stCondLst>
                                  <p:childTnLst>
                                    <p:set>
                                      <p:cBhvr>
                                        <p:cTn id="32" dur="1" fill="hold">
                                          <p:stCondLst>
                                            <p:cond delay="0"/>
                                          </p:stCondLst>
                                        </p:cTn>
                                        <p:tgtEl>
                                          <p:spTgt spid="74"/>
                                        </p:tgtEl>
                                        <p:attrNameLst>
                                          <p:attrName>style.visibility</p:attrName>
                                        </p:attrNameLst>
                                      </p:cBhvr>
                                      <p:to>
                                        <p:strVal val="hidden"/>
                                      </p:to>
                                    </p:set>
                                  </p:childTnLst>
                                </p:cTn>
                              </p:par>
                              <p:par>
                                <p:cTn id="33" presetID="1" presetClass="exit" presetSubtype="0" fill="hold" nodeType="withEffect">
                                  <p:stCondLst>
                                    <p:cond delay="0"/>
                                  </p:stCondLst>
                                  <p:childTnLst>
                                    <p:set>
                                      <p:cBhvr>
                                        <p:cTn id="34" dur="1" fill="hold">
                                          <p:stCondLst>
                                            <p:cond delay="0"/>
                                          </p:stCondLst>
                                        </p:cTn>
                                        <p:tgtEl>
                                          <p:spTgt spid="75"/>
                                        </p:tgtEl>
                                        <p:attrNameLst>
                                          <p:attrName>style.visibility</p:attrName>
                                        </p:attrNameLst>
                                      </p:cBhvr>
                                      <p:to>
                                        <p:strVal val="hidden"/>
                                      </p:to>
                                    </p:set>
                                  </p:childTnLst>
                                </p:cTn>
                              </p:par>
                              <p:par>
                                <p:cTn id="35" presetID="1" presetClass="entr" presetSubtype="0" fill="hold" nodeType="withEffect">
                                  <p:stCondLst>
                                    <p:cond delay="0"/>
                                  </p:stCondLst>
                                  <p:childTnLst>
                                    <p:set>
                                      <p:cBhvr>
                                        <p:cTn id="36" dur="1" fill="hold">
                                          <p:stCondLst>
                                            <p:cond delay="0"/>
                                          </p:stCondLst>
                                        </p:cTn>
                                        <p:tgtEl>
                                          <p:spTgt spid="8"/>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84"/>
                                        </p:tgtEl>
                                        <p:attrNameLst>
                                          <p:attrName>style.visibility</p:attrName>
                                        </p:attrNameLst>
                                      </p:cBhvr>
                                      <p:to>
                                        <p:strVal val="visible"/>
                                      </p:to>
                                    </p:set>
                                    <p:animEffect transition="in" filter="fade">
                                      <p:cBhvr>
                                        <p:cTn id="41"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5" grpId="0"/>
      <p:bldP spid="8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3:2</a:t>
            </a:r>
          </a:p>
        </p:txBody>
      </p:sp>
      <p:sp>
        <p:nvSpPr>
          <p:cNvPr id="52" name="TextBox 51">
            <a:extLst>
              <a:ext uri="{FF2B5EF4-FFF2-40B4-BE49-F238E27FC236}">
                <a16:creationId xmlns:a16="http://schemas.microsoft.com/office/drawing/2014/main" id="{4917C726-A150-4C4E-B117-59E18105F9AD}"/>
              </a:ext>
            </a:extLst>
          </p:cNvPr>
          <p:cNvSpPr txBox="1"/>
          <p:nvPr/>
        </p:nvSpPr>
        <p:spPr bwMode="auto">
          <a:xfrm>
            <a:off x="1732341" y="920309"/>
            <a:ext cx="87273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705 pencils shared equally between 5 year groups. How many pencils each?</a:t>
            </a:r>
            <a:endParaRPr lang="en-GB" sz="2000" dirty="0">
              <a:solidFill>
                <a:srgbClr val="FF0000"/>
              </a:solidFill>
              <a:latin typeface="Myriad Pro Semibold" charset="0"/>
              <a:ea typeface="Myriad Pro Semibold" charset="0"/>
              <a:cs typeface="Myriad Pro Semibold" charset="0"/>
            </a:endParaRPr>
          </a:p>
        </p:txBody>
      </p:sp>
      <p:sp>
        <p:nvSpPr>
          <p:cNvPr id="53" name="TextBox 52">
            <a:extLst>
              <a:ext uri="{FF2B5EF4-FFF2-40B4-BE49-F238E27FC236}">
                <a16:creationId xmlns:a16="http://schemas.microsoft.com/office/drawing/2014/main" id="{B8DE76EA-3F38-4A70-AE7D-B772CE3CE372}"/>
              </a:ext>
            </a:extLst>
          </p:cNvPr>
          <p:cNvSpPr txBox="1"/>
          <p:nvPr/>
        </p:nvSpPr>
        <p:spPr bwMode="auto">
          <a:xfrm>
            <a:off x="4838001" y="152494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latin typeface="Myriad Pro Semibold" charset="0"/>
                <a:ea typeface="Myriad Pro Semibold" charset="0"/>
                <a:cs typeface="Myriad Pro Semibold" charset="0"/>
              </a:rPr>
              <a:t>705  ÷  5  =</a:t>
            </a:r>
            <a:endParaRPr lang="en-GB" sz="2200" dirty="0">
              <a:solidFill>
                <a:srgbClr val="C00000"/>
              </a:solidFill>
              <a:latin typeface="Myriad Pro Semibold" charset="0"/>
              <a:ea typeface="Myriad Pro Semibold" charset="0"/>
              <a:cs typeface="Myriad Pro Semibold" charset="0"/>
            </a:endParaRPr>
          </a:p>
        </p:txBody>
      </p:sp>
      <p:sp>
        <p:nvSpPr>
          <p:cNvPr id="54" name="Rectangle 53">
            <a:extLst>
              <a:ext uri="{FF2B5EF4-FFF2-40B4-BE49-F238E27FC236}">
                <a16:creationId xmlns:a16="http://schemas.microsoft.com/office/drawing/2014/main" id="{439B8C44-3106-41C1-B9D5-BB016C37F5F4}"/>
              </a:ext>
            </a:extLst>
          </p:cNvPr>
          <p:cNvSpPr/>
          <p:nvPr/>
        </p:nvSpPr>
        <p:spPr bwMode="auto">
          <a:xfrm>
            <a:off x="6658835" y="151542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pic>
        <p:nvPicPr>
          <p:cNvPr id="57" name="Picture 56" descr="A screenshot of a cell phone  Description automatically generated">
            <a:extLst>
              <a:ext uri="{FF2B5EF4-FFF2-40B4-BE49-F238E27FC236}">
                <a16:creationId xmlns:a16="http://schemas.microsoft.com/office/drawing/2014/main" id="{B03EC725-783B-44BE-8C35-E5A802D236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0984" y="3784384"/>
            <a:ext cx="3254589" cy="2126082"/>
          </a:xfrm>
          <a:prstGeom prst="rect">
            <a:avLst/>
          </a:prstGeom>
        </p:spPr>
      </p:pic>
      <p:pic>
        <p:nvPicPr>
          <p:cNvPr id="60" name="Picture 59" descr="A picture containing object  Description automatically generated">
            <a:extLst>
              <a:ext uri="{FF2B5EF4-FFF2-40B4-BE49-F238E27FC236}">
                <a16:creationId xmlns:a16="http://schemas.microsoft.com/office/drawing/2014/main" id="{7D1F0757-069D-431C-9C1D-0C7162EA01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26230" y="3358519"/>
            <a:ext cx="293039" cy="293039"/>
          </a:xfrm>
          <a:prstGeom prst="rect">
            <a:avLst/>
          </a:prstGeom>
        </p:spPr>
      </p:pic>
      <p:pic>
        <p:nvPicPr>
          <p:cNvPr id="66" name="Picture 65" descr="A picture containing object  Description automatically generated">
            <a:extLst>
              <a:ext uri="{FF2B5EF4-FFF2-40B4-BE49-F238E27FC236}">
                <a16:creationId xmlns:a16="http://schemas.microsoft.com/office/drawing/2014/main" id="{6C339936-CD32-47AB-B451-42CC15380E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93251" y="3358519"/>
            <a:ext cx="293039" cy="293039"/>
          </a:xfrm>
          <a:prstGeom prst="rect">
            <a:avLst/>
          </a:prstGeom>
        </p:spPr>
      </p:pic>
      <p:pic>
        <p:nvPicPr>
          <p:cNvPr id="67" name="Picture 66" descr="A picture containing object  Description automatically generated">
            <a:extLst>
              <a:ext uri="{FF2B5EF4-FFF2-40B4-BE49-F238E27FC236}">
                <a16:creationId xmlns:a16="http://schemas.microsoft.com/office/drawing/2014/main" id="{8BD22DAD-7A93-47F3-B92A-78C6992C531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60272" y="3358519"/>
            <a:ext cx="293039" cy="293039"/>
          </a:xfrm>
          <a:prstGeom prst="rect">
            <a:avLst/>
          </a:prstGeom>
        </p:spPr>
      </p:pic>
      <p:pic>
        <p:nvPicPr>
          <p:cNvPr id="68" name="Picture 67" descr="A picture containing object  Description automatically generated">
            <a:extLst>
              <a:ext uri="{FF2B5EF4-FFF2-40B4-BE49-F238E27FC236}">
                <a16:creationId xmlns:a16="http://schemas.microsoft.com/office/drawing/2014/main" id="{73D50015-EA1E-497A-B116-2F738F02D5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27293" y="3358519"/>
            <a:ext cx="293039" cy="293039"/>
          </a:xfrm>
          <a:prstGeom prst="rect">
            <a:avLst/>
          </a:prstGeom>
        </p:spPr>
      </p:pic>
      <p:pic>
        <p:nvPicPr>
          <p:cNvPr id="69" name="Picture 68" descr="A picture containing object  Description automatically generated">
            <a:extLst>
              <a:ext uri="{FF2B5EF4-FFF2-40B4-BE49-F238E27FC236}">
                <a16:creationId xmlns:a16="http://schemas.microsoft.com/office/drawing/2014/main" id="{E34E3BA0-E4CA-4856-9B6F-76A9BD9C45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94314" y="3358519"/>
            <a:ext cx="293039" cy="293039"/>
          </a:xfrm>
          <a:prstGeom prst="rect">
            <a:avLst/>
          </a:prstGeom>
        </p:spPr>
      </p:pic>
      <p:grpSp>
        <p:nvGrpSpPr>
          <p:cNvPr id="8" name="Group 7">
            <a:extLst>
              <a:ext uri="{FF2B5EF4-FFF2-40B4-BE49-F238E27FC236}">
                <a16:creationId xmlns:a16="http://schemas.microsoft.com/office/drawing/2014/main" id="{4EC01EF9-CC4E-4493-A69C-765D9DB9DC3C}"/>
              </a:ext>
            </a:extLst>
          </p:cNvPr>
          <p:cNvGrpSpPr/>
          <p:nvPr/>
        </p:nvGrpSpPr>
        <p:grpSpPr>
          <a:xfrm>
            <a:off x="3199648" y="3948279"/>
            <a:ext cx="293039" cy="1840751"/>
            <a:chOff x="1675647" y="3948278"/>
            <a:chExt cx="293039" cy="1840751"/>
          </a:xfrm>
        </p:grpSpPr>
        <p:pic>
          <p:nvPicPr>
            <p:cNvPr id="77" name="Picture 76">
              <a:extLst>
                <a:ext uri="{FF2B5EF4-FFF2-40B4-BE49-F238E27FC236}">
                  <a16:creationId xmlns:a16="http://schemas.microsoft.com/office/drawing/2014/main" id="{1389EADC-281C-48FB-AF6C-2F84B51CA99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75647" y="3948278"/>
              <a:ext cx="293039" cy="293039"/>
            </a:xfrm>
            <a:prstGeom prst="rect">
              <a:avLst/>
            </a:prstGeom>
          </p:spPr>
        </p:pic>
        <p:pic>
          <p:nvPicPr>
            <p:cNvPr id="78" name="Picture 77">
              <a:extLst>
                <a:ext uri="{FF2B5EF4-FFF2-40B4-BE49-F238E27FC236}">
                  <a16:creationId xmlns:a16="http://schemas.microsoft.com/office/drawing/2014/main" id="{18D83B94-9E5E-4D1F-8FCA-A2A45626669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75647" y="4335206"/>
              <a:ext cx="293039" cy="293039"/>
            </a:xfrm>
            <a:prstGeom prst="rect">
              <a:avLst/>
            </a:prstGeom>
          </p:spPr>
        </p:pic>
        <p:pic>
          <p:nvPicPr>
            <p:cNvPr id="79" name="Picture 78">
              <a:extLst>
                <a:ext uri="{FF2B5EF4-FFF2-40B4-BE49-F238E27FC236}">
                  <a16:creationId xmlns:a16="http://schemas.microsoft.com/office/drawing/2014/main" id="{5FECD4DB-6F01-49B5-88F8-55551729F0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75647" y="4722134"/>
              <a:ext cx="293039" cy="293039"/>
            </a:xfrm>
            <a:prstGeom prst="rect">
              <a:avLst/>
            </a:prstGeom>
          </p:spPr>
        </p:pic>
        <p:pic>
          <p:nvPicPr>
            <p:cNvPr id="80" name="Picture 79">
              <a:extLst>
                <a:ext uri="{FF2B5EF4-FFF2-40B4-BE49-F238E27FC236}">
                  <a16:creationId xmlns:a16="http://schemas.microsoft.com/office/drawing/2014/main" id="{CD85818E-75D5-4142-98B1-2416199BDA3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75647" y="5109062"/>
              <a:ext cx="293039" cy="293039"/>
            </a:xfrm>
            <a:prstGeom prst="rect">
              <a:avLst/>
            </a:prstGeom>
          </p:spPr>
        </p:pic>
        <p:pic>
          <p:nvPicPr>
            <p:cNvPr id="81" name="Picture 80">
              <a:extLst>
                <a:ext uri="{FF2B5EF4-FFF2-40B4-BE49-F238E27FC236}">
                  <a16:creationId xmlns:a16="http://schemas.microsoft.com/office/drawing/2014/main" id="{35782111-AF4D-4501-A96B-AE8BCD07141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75647" y="5495990"/>
              <a:ext cx="293039" cy="293039"/>
            </a:xfrm>
            <a:prstGeom prst="rect">
              <a:avLst/>
            </a:prstGeom>
          </p:spPr>
        </p:pic>
      </p:grpSp>
      <p:sp>
        <p:nvSpPr>
          <p:cNvPr id="84" name="TextBox 83">
            <a:extLst>
              <a:ext uri="{FF2B5EF4-FFF2-40B4-BE49-F238E27FC236}">
                <a16:creationId xmlns:a16="http://schemas.microsoft.com/office/drawing/2014/main" id="{648D38AE-F521-4D69-A1BA-767AA89A2ACE}"/>
              </a:ext>
            </a:extLst>
          </p:cNvPr>
          <p:cNvSpPr txBox="1"/>
          <p:nvPr/>
        </p:nvSpPr>
        <p:spPr bwMode="auto">
          <a:xfrm>
            <a:off x="5641530" y="3953698"/>
            <a:ext cx="490814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solidFill>
                  <a:srgbClr val="7030A0"/>
                </a:solidFill>
                <a:latin typeface="Myriad Pro Semibold" charset="0"/>
                <a:ea typeface="Myriad Pro Semibold" charset="0"/>
                <a:cs typeface="Myriad Pro Semibold" charset="0"/>
              </a:rPr>
              <a:t>7 hundreds ÷ 5 = 1 hundred r 2 hundreds</a:t>
            </a:r>
          </a:p>
        </p:txBody>
      </p:sp>
      <p:sp>
        <p:nvSpPr>
          <p:cNvPr id="34" name="TextBox 33">
            <a:extLst>
              <a:ext uri="{FF2B5EF4-FFF2-40B4-BE49-F238E27FC236}">
                <a16:creationId xmlns:a16="http://schemas.microsoft.com/office/drawing/2014/main" id="{930724D6-C2F6-49A6-A572-D479A7E300E3}"/>
              </a:ext>
            </a:extLst>
          </p:cNvPr>
          <p:cNvSpPr txBox="1"/>
          <p:nvPr/>
        </p:nvSpPr>
        <p:spPr bwMode="auto">
          <a:xfrm>
            <a:off x="2976498" y="2140760"/>
            <a:ext cx="623901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Step 3 – exchanging the remaining hundreds for tens:</a:t>
            </a:r>
            <a:endParaRPr lang="en-GB" sz="2000" dirty="0">
              <a:solidFill>
                <a:srgbClr val="FF0000"/>
              </a:solidFill>
              <a:latin typeface="Myriad Pro Semibold" charset="0"/>
              <a:ea typeface="Myriad Pro Semibold" charset="0"/>
              <a:cs typeface="Myriad Pro Semibold" charset="0"/>
            </a:endParaRPr>
          </a:p>
        </p:txBody>
      </p:sp>
      <p:sp>
        <p:nvSpPr>
          <p:cNvPr id="35" name="TextBox 34">
            <a:extLst>
              <a:ext uri="{FF2B5EF4-FFF2-40B4-BE49-F238E27FC236}">
                <a16:creationId xmlns:a16="http://schemas.microsoft.com/office/drawing/2014/main" id="{A5D4419C-E5D7-4244-82BE-078CEB7EA76A}"/>
              </a:ext>
            </a:extLst>
          </p:cNvPr>
          <p:cNvSpPr txBox="1"/>
          <p:nvPr/>
        </p:nvSpPr>
        <p:spPr bwMode="auto">
          <a:xfrm>
            <a:off x="4555675" y="2140760"/>
            <a:ext cx="30806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Step 2 – sharing the 100s:</a:t>
            </a:r>
            <a:endParaRPr lang="en-GB" sz="2000" dirty="0">
              <a:solidFill>
                <a:srgbClr val="FF0000"/>
              </a:solidFill>
              <a:latin typeface="Myriad Pro Semibold" charset="0"/>
              <a:ea typeface="Myriad Pro Semibold" charset="0"/>
              <a:cs typeface="Myriad Pro Semibold" charset="0"/>
            </a:endParaRPr>
          </a:p>
        </p:txBody>
      </p:sp>
      <p:pic>
        <p:nvPicPr>
          <p:cNvPr id="38" name="Picture 37">
            <a:extLst>
              <a:ext uri="{FF2B5EF4-FFF2-40B4-BE49-F238E27FC236}">
                <a16:creationId xmlns:a16="http://schemas.microsoft.com/office/drawing/2014/main" id="{17CA5532-030E-4EE7-A247-C060A4891D1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26230" y="2995786"/>
            <a:ext cx="293039" cy="293039"/>
          </a:xfrm>
          <a:prstGeom prst="rect">
            <a:avLst/>
          </a:prstGeom>
        </p:spPr>
      </p:pic>
      <p:pic>
        <p:nvPicPr>
          <p:cNvPr id="39" name="Picture 38">
            <a:extLst>
              <a:ext uri="{FF2B5EF4-FFF2-40B4-BE49-F238E27FC236}">
                <a16:creationId xmlns:a16="http://schemas.microsoft.com/office/drawing/2014/main" id="{E2857FB7-FABF-45AE-9024-D9D1B52998A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93251" y="2995786"/>
            <a:ext cx="293039" cy="293039"/>
          </a:xfrm>
          <a:prstGeom prst="rect">
            <a:avLst/>
          </a:prstGeom>
        </p:spPr>
      </p:pic>
      <p:grpSp>
        <p:nvGrpSpPr>
          <p:cNvPr id="5" name="Group 4">
            <a:extLst>
              <a:ext uri="{FF2B5EF4-FFF2-40B4-BE49-F238E27FC236}">
                <a16:creationId xmlns:a16="http://schemas.microsoft.com/office/drawing/2014/main" id="{1BF1B3BA-2AD3-4B17-9EFC-231D1499CDDB}"/>
              </a:ext>
            </a:extLst>
          </p:cNvPr>
          <p:cNvGrpSpPr/>
          <p:nvPr/>
        </p:nvGrpSpPr>
        <p:grpSpPr>
          <a:xfrm>
            <a:off x="2326229" y="2619836"/>
            <a:ext cx="3609112" cy="664438"/>
            <a:chOff x="802229" y="2619836"/>
            <a:chExt cx="3609112" cy="664438"/>
          </a:xfrm>
        </p:grpSpPr>
        <p:pic>
          <p:nvPicPr>
            <p:cNvPr id="40" name="Picture 39" descr="A drawing of a face  Description automatically generated">
              <a:extLst>
                <a:ext uri="{FF2B5EF4-FFF2-40B4-BE49-F238E27FC236}">
                  <a16:creationId xmlns:a16="http://schemas.microsoft.com/office/drawing/2014/main" id="{E2F6D1C9-E441-4E26-93F3-4AEBC9D4FE0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2229" y="2619836"/>
              <a:ext cx="293039" cy="293039"/>
            </a:xfrm>
            <a:prstGeom prst="rect">
              <a:avLst/>
            </a:prstGeom>
          </p:spPr>
        </p:pic>
        <p:pic>
          <p:nvPicPr>
            <p:cNvPr id="41" name="Picture 40" descr="A drawing of a face  Description automatically generated">
              <a:extLst>
                <a:ext uri="{FF2B5EF4-FFF2-40B4-BE49-F238E27FC236}">
                  <a16:creationId xmlns:a16="http://schemas.microsoft.com/office/drawing/2014/main" id="{B384D457-64E6-4320-8FBD-FAA959E9F5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70682" y="2619836"/>
              <a:ext cx="293039" cy="293039"/>
            </a:xfrm>
            <a:prstGeom prst="rect">
              <a:avLst/>
            </a:prstGeom>
          </p:spPr>
        </p:pic>
        <p:pic>
          <p:nvPicPr>
            <p:cNvPr id="42" name="Picture 41" descr="A drawing of a face  Description automatically generated">
              <a:extLst>
                <a:ext uri="{FF2B5EF4-FFF2-40B4-BE49-F238E27FC236}">
                  <a16:creationId xmlns:a16="http://schemas.microsoft.com/office/drawing/2014/main" id="{6EF1C8E1-0ACF-451E-8CA3-DFE97DAEEB5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39135" y="2619836"/>
              <a:ext cx="293039" cy="293039"/>
            </a:xfrm>
            <a:prstGeom prst="rect">
              <a:avLst/>
            </a:prstGeom>
          </p:spPr>
        </p:pic>
        <p:pic>
          <p:nvPicPr>
            <p:cNvPr id="43" name="Picture 42" descr="A drawing of a face  Description automatically generated">
              <a:extLst>
                <a:ext uri="{FF2B5EF4-FFF2-40B4-BE49-F238E27FC236}">
                  <a16:creationId xmlns:a16="http://schemas.microsoft.com/office/drawing/2014/main" id="{85047140-C593-4BB7-AB8E-0032DCF5DF0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07588" y="2619836"/>
              <a:ext cx="293039" cy="293039"/>
            </a:xfrm>
            <a:prstGeom prst="rect">
              <a:avLst/>
            </a:prstGeom>
          </p:spPr>
        </p:pic>
        <p:pic>
          <p:nvPicPr>
            <p:cNvPr id="44" name="Picture 43" descr="A drawing of a face  Description automatically generated">
              <a:extLst>
                <a:ext uri="{FF2B5EF4-FFF2-40B4-BE49-F238E27FC236}">
                  <a16:creationId xmlns:a16="http://schemas.microsoft.com/office/drawing/2014/main" id="{F1785FEE-81DC-492E-9D30-8A99D202F8F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76041" y="2619836"/>
              <a:ext cx="293039" cy="293039"/>
            </a:xfrm>
            <a:prstGeom prst="rect">
              <a:avLst/>
            </a:prstGeom>
          </p:spPr>
        </p:pic>
        <p:pic>
          <p:nvPicPr>
            <p:cNvPr id="45" name="Picture 44" descr="A drawing of a face  Description automatically generated">
              <a:extLst>
                <a:ext uri="{FF2B5EF4-FFF2-40B4-BE49-F238E27FC236}">
                  <a16:creationId xmlns:a16="http://schemas.microsoft.com/office/drawing/2014/main" id="{49361B72-C38A-4AED-B811-679F295E17C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44494" y="2619836"/>
              <a:ext cx="293039" cy="293039"/>
            </a:xfrm>
            <a:prstGeom prst="rect">
              <a:avLst/>
            </a:prstGeom>
          </p:spPr>
        </p:pic>
        <p:pic>
          <p:nvPicPr>
            <p:cNvPr id="46" name="Picture 45" descr="A drawing of a face  Description automatically generated">
              <a:extLst>
                <a:ext uri="{FF2B5EF4-FFF2-40B4-BE49-F238E27FC236}">
                  <a16:creationId xmlns:a16="http://schemas.microsoft.com/office/drawing/2014/main" id="{ADCB44FF-3982-4A36-BFD9-D9A7D4257EC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12947" y="2619836"/>
              <a:ext cx="293039" cy="293039"/>
            </a:xfrm>
            <a:prstGeom prst="rect">
              <a:avLst/>
            </a:prstGeom>
          </p:spPr>
        </p:pic>
        <p:pic>
          <p:nvPicPr>
            <p:cNvPr id="47" name="Picture 46" descr="A drawing of a face  Description automatically generated">
              <a:extLst>
                <a:ext uri="{FF2B5EF4-FFF2-40B4-BE49-F238E27FC236}">
                  <a16:creationId xmlns:a16="http://schemas.microsoft.com/office/drawing/2014/main" id="{5C1F1073-DFA3-4A89-A17B-D8D326F9605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81400" y="2619836"/>
              <a:ext cx="293039" cy="293039"/>
            </a:xfrm>
            <a:prstGeom prst="rect">
              <a:avLst/>
            </a:prstGeom>
          </p:spPr>
        </p:pic>
        <p:pic>
          <p:nvPicPr>
            <p:cNvPr id="48" name="Picture 47" descr="A drawing of a face  Description automatically generated">
              <a:extLst>
                <a:ext uri="{FF2B5EF4-FFF2-40B4-BE49-F238E27FC236}">
                  <a16:creationId xmlns:a16="http://schemas.microsoft.com/office/drawing/2014/main" id="{05807AB4-99DE-4DA7-AF95-BB1B3D52FDB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49853" y="2619836"/>
              <a:ext cx="293039" cy="293039"/>
            </a:xfrm>
            <a:prstGeom prst="rect">
              <a:avLst/>
            </a:prstGeom>
          </p:spPr>
        </p:pic>
        <p:pic>
          <p:nvPicPr>
            <p:cNvPr id="49" name="Picture 48" descr="A drawing of a face  Description automatically generated">
              <a:extLst>
                <a:ext uri="{FF2B5EF4-FFF2-40B4-BE49-F238E27FC236}">
                  <a16:creationId xmlns:a16="http://schemas.microsoft.com/office/drawing/2014/main" id="{73EC9FDF-25C0-4123-A741-639F17BBA66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18302" y="2619836"/>
              <a:ext cx="293039" cy="293039"/>
            </a:xfrm>
            <a:prstGeom prst="rect">
              <a:avLst/>
            </a:prstGeom>
          </p:spPr>
        </p:pic>
        <p:pic>
          <p:nvPicPr>
            <p:cNvPr id="50" name="Picture 49" descr="A drawing of a face  Description automatically generated">
              <a:extLst>
                <a:ext uri="{FF2B5EF4-FFF2-40B4-BE49-F238E27FC236}">
                  <a16:creationId xmlns:a16="http://schemas.microsoft.com/office/drawing/2014/main" id="{373C5D59-5302-422F-85BC-FE7B744DA13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2229" y="2991235"/>
              <a:ext cx="293039" cy="293039"/>
            </a:xfrm>
            <a:prstGeom prst="rect">
              <a:avLst/>
            </a:prstGeom>
          </p:spPr>
        </p:pic>
        <p:pic>
          <p:nvPicPr>
            <p:cNvPr id="51" name="Picture 50" descr="A drawing of a face  Description automatically generated">
              <a:extLst>
                <a:ext uri="{FF2B5EF4-FFF2-40B4-BE49-F238E27FC236}">
                  <a16:creationId xmlns:a16="http://schemas.microsoft.com/office/drawing/2014/main" id="{3C6EC3D9-892D-4677-AEE3-ACFD651065B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70682" y="2991235"/>
              <a:ext cx="293039" cy="293039"/>
            </a:xfrm>
            <a:prstGeom prst="rect">
              <a:avLst/>
            </a:prstGeom>
          </p:spPr>
        </p:pic>
        <p:pic>
          <p:nvPicPr>
            <p:cNvPr id="56" name="Picture 55" descr="A drawing of a face  Description automatically generated">
              <a:extLst>
                <a:ext uri="{FF2B5EF4-FFF2-40B4-BE49-F238E27FC236}">
                  <a16:creationId xmlns:a16="http://schemas.microsoft.com/office/drawing/2014/main" id="{33A50BF3-2BD9-4350-B014-6F2C83C2B2C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39135" y="2991235"/>
              <a:ext cx="293039" cy="293039"/>
            </a:xfrm>
            <a:prstGeom prst="rect">
              <a:avLst/>
            </a:prstGeom>
          </p:spPr>
        </p:pic>
        <p:pic>
          <p:nvPicPr>
            <p:cNvPr id="59" name="Picture 58" descr="A drawing of a face  Description automatically generated">
              <a:extLst>
                <a:ext uri="{FF2B5EF4-FFF2-40B4-BE49-F238E27FC236}">
                  <a16:creationId xmlns:a16="http://schemas.microsoft.com/office/drawing/2014/main" id="{2F564DB7-24CA-4E54-BB97-4310B421781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07588" y="2991235"/>
              <a:ext cx="293039" cy="293039"/>
            </a:xfrm>
            <a:prstGeom prst="rect">
              <a:avLst/>
            </a:prstGeom>
          </p:spPr>
        </p:pic>
        <p:pic>
          <p:nvPicPr>
            <p:cNvPr id="61" name="Picture 60" descr="A drawing of a face  Description automatically generated">
              <a:extLst>
                <a:ext uri="{FF2B5EF4-FFF2-40B4-BE49-F238E27FC236}">
                  <a16:creationId xmlns:a16="http://schemas.microsoft.com/office/drawing/2014/main" id="{5139C43B-78B5-4AAE-9592-BDAF064AA99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76041" y="2991235"/>
              <a:ext cx="293039" cy="293039"/>
            </a:xfrm>
            <a:prstGeom prst="rect">
              <a:avLst/>
            </a:prstGeom>
          </p:spPr>
        </p:pic>
        <p:pic>
          <p:nvPicPr>
            <p:cNvPr id="62" name="Picture 61" descr="A drawing of a face  Description automatically generated">
              <a:extLst>
                <a:ext uri="{FF2B5EF4-FFF2-40B4-BE49-F238E27FC236}">
                  <a16:creationId xmlns:a16="http://schemas.microsoft.com/office/drawing/2014/main" id="{8F38F5DA-E032-4C5B-8141-B31CE3D5A9B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44494" y="2991235"/>
              <a:ext cx="293039" cy="293039"/>
            </a:xfrm>
            <a:prstGeom prst="rect">
              <a:avLst/>
            </a:prstGeom>
          </p:spPr>
        </p:pic>
        <p:pic>
          <p:nvPicPr>
            <p:cNvPr id="63" name="Picture 62" descr="A drawing of a face  Description automatically generated">
              <a:extLst>
                <a:ext uri="{FF2B5EF4-FFF2-40B4-BE49-F238E27FC236}">
                  <a16:creationId xmlns:a16="http://schemas.microsoft.com/office/drawing/2014/main" id="{DA99A014-88E3-40DF-91E1-4555C0568CB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12947" y="2991235"/>
              <a:ext cx="293039" cy="293039"/>
            </a:xfrm>
            <a:prstGeom prst="rect">
              <a:avLst/>
            </a:prstGeom>
          </p:spPr>
        </p:pic>
        <p:pic>
          <p:nvPicPr>
            <p:cNvPr id="64" name="Picture 63" descr="A drawing of a face  Description automatically generated">
              <a:extLst>
                <a:ext uri="{FF2B5EF4-FFF2-40B4-BE49-F238E27FC236}">
                  <a16:creationId xmlns:a16="http://schemas.microsoft.com/office/drawing/2014/main" id="{8624D7D8-DF3C-4571-AAB4-AA14CDEC016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81400" y="2991235"/>
              <a:ext cx="293039" cy="293039"/>
            </a:xfrm>
            <a:prstGeom prst="rect">
              <a:avLst/>
            </a:prstGeom>
          </p:spPr>
        </p:pic>
        <p:pic>
          <p:nvPicPr>
            <p:cNvPr id="65" name="Picture 64" descr="A drawing of a face  Description automatically generated">
              <a:extLst>
                <a:ext uri="{FF2B5EF4-FFF2-40B4-BE49-F238E27FC236}">
                  <a16:creationId xmlns:a16="http://schemas.microsoft.com/office/drawing/2014/main" id="{C1FADAD6-5522-4046-B8E2-3C71BA094DF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49853" y="2991235"/>
              <a:ext cx="293039" cy="293039"/>
            </a:xfrm>
            <a:prstGeom prst="rect">
              <a:avLst/>
            </a:prstGeom>
          </p:spPr>
        </p:pic>
        <p:pic>
          <p:nvPicPr>
            <p:cNvPr id="70" name="Picture 69" descr="A drawing of a face  Description automatically generated">
              <a:extLst>
                <a:ext uri="{FF2B5EF4-FFF2-40B4-BE49-F238E27FC236}">
                  <a16:creationId xmlns:a16="http://schemas.microsoft.com/office/drawing/2014/main" id="{222E27F9-9097-45DA-9D7A-7EC286D6D38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18302" y="2991235"/>
              <a:ext cx="293039" cy="293039"/>
            </a:xfrm>
            <a:prstGeom prst="rect">
              <a:avLst/>
            </a:prstGeom>
          </p:spPr>
        </p:pic>
      </p:grpSp>
      <p:sp>
        <p:nvSpPr>
          <p:cNvPr id="88" name="TextBox 87">
            <a:extLst>
              <a:ext uri="{FF2B5EF4-FFF2-40B4-BE49-F238E27FC236}">
                <a16:creationId xmlns:a16="http://schemas.microsoft.com/office/drawing/2014/main" id="{32E103AC-9735-48E1-A698-ABBB098ED1C5}"/>
              </a:ext>
            </a:extLst>
          </p:cNvPr>
          <p:cNvSpPr txBox="1"/>
          <p:nvPr/>
        </p:nvSpPr>
        <p:spPr bwMode="auto">
          <a:xfrm>
            <a:off x="6827620" y="4414097"/>
            <a:ext cx="259718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2 hundreds = 20 tens</a:t>
            </a:r>
          </a:p>
        </p:txBody>
      </p:sp>
    </p:spTree>
    <p:extLst>
      <p:ext uri="{BB962C8B-B14F-4D97-AF65-F5344CB8AC3E}">
        <p14:creationId xmlns:p14="http://schemas.microsoft.com/office/powerpoint/2010/main" val="784738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35"/>
                                        </p:tgtEl>
                                      </p:cBhvr>
                                    </p:animEffect>
                                    <p:set>
                                      <p:cBhvr>
                                        <p:cTn id="7" dur="1" fill="hold">
                                          <p:stCondLst>
                                            <p:cond delay="499"/>
                                          </p:stCondLst>
                                        </p:cTn>
                                        <p:tgtEl>
                                          <p:spTgt spid="35"/>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nodeType="clickEffect">
                                  <p:stCondLst>
                                    <p:cond delay="0"/>
                                  </p:stCondLst>
                                  <p:childTnLst>
                                    <p:animEffect transition="out" filter="fade">
                                      <p:cBhvr>
                                        <p:cTn id="15" dur="500"/>
                                        <p:tgtEl>
                                          <p:spTgt spid="38"/>
                                        </p:tgtEl>
                                      </p:cBhvr>
                                    </p:animEffect>
                                    <p:set>
                                      <p:cBhvr>
                                        <p:cTn id="16" dur="1" fill="hold">
                                          <p:stCondLst>
                                            <p:cond delay="499"/>
                                          </p:stCondLst>
                                        </p:cTn>
                                        <p:tgtEl>
                                          <p:spTgt spid="38"/>
                                        </p:tgtEl>
                                        <p:attrNameLst>
                                          <p:attrName>style.visibility</p:attrName>
                                        </p:attrNameLst>
                                      </p:cBhvr>
                                      <p:to>
                                        <p:strVal val="hidden"/>
                                      </p:to>
                                    </p:set>
                                  </p:childTnLst>
                                </p:cTn>
                              </p:par>
                              <p:par>
                                <p:cTn id="17" presetID="10" presetClass="exit" presetSubtype="0" fill="hold" nodeType="withEffect">
                                  <p:stCondLst>
                                    <p:cond delay="0"/>
                                  </p:stCondLst>
                                  <p:childTnLst>
                                    <p:animEffect transition="out" filter="fade">
                                      <p:cBhvr>
                                        <p:cTn id="18" dur="500"/>
                                        <p:tgtEl>
                                          <p:spTgt spid="39"/>
                                        </p:tgtEl>
                                      </p:cBhvr>
                                    </p:animEffect>
                                    <p:set>
                                      <p:cBhvr>
                                        <p:cTn id="19" dur="1" fill="hold">
                                          <p:stCondLst>
                                            <p:cond delay="499"/>
                                          </p:stCondLst>
                                        </p:cTn>
                                        <p:tgtEl>
                                          <p:spTgt spid="39"/>
                                        </p:tgtEl>
                                        <p:attrNameLst>
                                          <p:attrName>style.visibility</p:attrName>
                                        </p:attrNameLst>
                                      </p:cBhvr>
                                      <p:to>
                                        <p:strVal val="hidden"/>
                                      </p:to>
                                    </p:se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8"/>
                                        </p:tgtEl>
                                        <p:attrNameLst>
                                          <p:attrName>style.visibility</p:attrName>
                                        </p:attrNameLst>
                                      </p:cBhvr>
                                      <p:to>
                                        <p:strVal val="visible"/>
                                      </p:to>
                                    </p:set>
                                    <p:animEffect transition="in" filter="fade">
                                      <p:cBhvr>
                                        <p:cTn id="28"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88"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 name="Picture 56" descr="A screenshot of a cell phone  Description automatically generated">
            <a:extLst>
              <a:ext uri="{FF2B5EF4-FFF2-40B4-BE49-F238E27FC236}">
                <a16:creationId xmlns:a16="http://schemas.microsoft.com/office/drawing/2014/main" id="{B03EC725-783B-44BE-8C35-E5A802D236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0984" y="3784384"/>
            <a:ext cx="3254589" cy="2126082"/>
          </a:xfrm>
          <a:prstGeom prst="rect">
            <a:avLst/>
          </a:prstGeom>
        </p:spPr>
      </p:pic>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3:2</a:t>
            </a:r>
          </a:p>
        </p:txBody>
      </p:sp>
      <p:sp>
        <p:nvSpPr>
          <p:cNvPr id="52" name="TextBox 51">
            <a:extLst>
              <a:ext uri="{FF2B5EF4-FFF2-40B4-BE49-F238E27FC236}">
                <a16:creationId xmlns:a16="http://schemas.microsoft.com/office/drawing/2014/main" id="{4917C726-A150-4C4E-B117-59E18105F9AD}"/>
              </a:ext>
            </a:extLst>
          </p:cNvPr>
          <p:cNvSpPr txBox="1"/>
          <p:nvPr/>
        </p:nvSpPr>
        <p:spPr bwMode="auto">
          <a:xfrm>
            <a:off x="1732341" y="920309"/>
            <a:ext cx="87273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705 pencils shared equally between 5 year groups. How many pencils each?</a:t>
            </a:r>
            <a:endParaRPr lang="en-GB" sz="2000" dirty="0">
              <a:solidFill>
                <a:srgbClr val="FF0000"/>
              </a:solidFill>
              <a:latin typeface="Myriad Pro Semibold" charset="0"/>
              <a:ea typeface="Myriad Pro Semibold" charset="0"/>
              <a:cs typeface="Myriad Pro Semibold" charset="0"/>
            </a:endParaRPr>
          </a:p>
        </p:txBody>
      </p:sp>
      <p:sp>
        <p:nvSpPr>
          <p:cNvPr id="53" name="TextBox 52">
            <a:extLst>
              <a:ext uri="{FF2B5EF4-FFF2-40B4-BE49-F238E27FC236}">
                <a16:creationId xmlns:a16="http://schemas.microsoft.com/office/drawing/2014/main" id="{B8DE76EA-3F38-4A70-AE7D-B772CE3CE372}"/>
              </a:ext>
            </a:extLst>
          </p:cNvPr>
          <p:cNvSpPr txBox="1"/>
          <p:nvPr/>
        </p:nvSpPr>
        <p:spPr bwMode="auto">
          <a:xfrm>
            <a:off x="4838001" y="152494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latin typeface="Myriad Pro Semibold" charset="0"/>
                <a:ea typeface="Myriad Pro Semibold" charset="0"/>
                <a:cs typeface="Myriad Pro Semibold" charset="0"/>
              </a:rPr>
              <a:t>705  ÷  5  =</a:t>
            </a:r>
            <a:endParaRPr lang="en-GB" sz="2200" dirty="0">
              <a:solidFill>
                <a:srgbClr val="C00000"/>
              </a:solidFill>
              <a:latin typeface="Myriad Pro Semibold" charset="0"/>
              <a:ea typeface="Myriad Pro Semibold" charset="0"/>
              <a:cs typeface="Myriad Pro Semibold" charset="0"/>
            </a:endParaRPr>
          </a:p>
        </p:txBody>
      </p:sp>
      <p:sp>
        <p:nvSpPr>
          <p:cNvPr id="54" name="Rectangle 53">
            <a:extLst>
              <a:ext uri="{FF2B5EF4-FFF2-40B4-BE49-F238E27FC236}">
                <a16:creationId xmlns:a16="http://schemas.microsoft.com/office/drawing/2014/main" id="{439B8C44-3106-41C1-B9D5-BB016C37F5F4}"/>
              </a:ext>
            </a:extLst>
          </p:cNvPr>
          <p:cNvSpPr/>
          <p:nvPr/>
        </p:nvSpPr>
        <p:spPr bwMode="auto">
          <a:xfrm>
            <a:off x="6658835" y="151542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pic>
        <p:nvPicPr>
          <p:cNvPr id="60" name="Picture 59" descr="A picture containing object  Description automatically generated">
            <a:extLst>
              <a:ext uri="{FF2B5EF4-FFF2-40B4-BE49-F238E27FC236}">
                <a16:creationId xmlns:a16="http://schemas.microsoft.com/office/drawing/2014/main" id="{7D1F0757-069D-431C-9C1D-0C7162EA01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26230" y="3358519"/>
            <a:ext cx="293039" cy="293039"/>
          </a:xfrm>
          <a:prstGeom prst="rect">
            <a:avLst/>
          </a:prstGeom>
        </p:spPr>
      </p:pic>
      <p:pic>
        <p:nvPicPr>
          <p:cNvPr id="66" name="Picture 65" descr="A picture containing object  Description automatically generated">
            <a:extLst>
              <a:ext uri="{FF2B5EF4-FFF2-40B4-BE49-F238E27FC236}">
                <a16:creationId xmlns:a16="http://schemas.microsoft.com/office/drawing/2014/main" id="{6C339936-CD32-47AB-B451-42CC15380E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93251" y="3358519"/>
            <a:ext cx="293039" cy="293039"/>
          </a:xfrm>
          <a:prstGeom prst="rect">
            <a:avLst/>
          </a:prstGeom>
        </p:spPr>
      </p:pic>
      <p:pic>
        <p:nvPicPr>
          <p:cNvPr id="67" name="Picture 66" descr="A picture containing object  Description automatically generated">
            <a:extLst>
              <a:ext uri="{FF2B5EF4-FFF2-40B4-BE49-F238E27FC236}">
                <a16:creationId xmlns:a16="http://schemas.microsoft.com/office/drawing/2014/main" id="{8BD22DAD-7A93-47F3-B92A-78C6992C531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60272" y="3358519"/>
            <a:ext cx="293039" cy="293039"/>
          </a:xfrm>
          <a:prstGeom prst="rect">
            <a:avLst/>
          </a:prstGeom>
        </p:spPr>
      </p:pic>
      <p:pic>
        <p:nvPicPr>
          <p:cNvPr id="68" name="Picture 67" descr="A picture containing object  Description automatically generated">
            <a:extLst>
              <a:ext uri="{FF2B5EF4-FFF2-40B4-BE49-F238E27FC236}">
                <a16:creationId xmlns:a16="http://schemas.microsoft.com/office/drawing/2014/main" id="{73D50015-EA1E-497A-B116-2F738F02D5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27293" y="3358519"/>
            <a:ext cx="293039" cy="293039"/>
          </a:xfrm>
          <a:prstGeom prst="rect">
            <a:avLst/>
          </a:prstGeom>
        </p:spPr>
      </p:pic>
      <p:pic>
        <p:nvPicPr>
          <p:cNvPr id="69" name="Picture 68" descr="A picture containing object  Description automatically generated">
            <a:extLst>
              <a:ext uri="{FF2B5EF4-FFF2-40B4-BE49-F238E27FC236}">
                <a16:creationId xmlns:a16="http://schemas.microsoft.com/office/drawing/2014/main" id="{E34E3BA0-E4CA-4856-9B6F-76A9BD9C45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94314" y="3358519"/>
            <a:ext cx="293039" cy="293039"/>
          </a:xfrm>
          <a:prstGeom prst="rect">
            <a:avLst/>
          </a:prstGeom>
        </p:spPr>
      </p:pic>
      <p:grpSp>
        <p:nvGrpSpPr>
          <p:cNvPr id="8" name="Group 7">
            <a:extLst>
              <a:ext uri="{FF2B5EF4-FFF2-40B4-BE49-F238E27FC236}">
                <a16:creationId xmlns:a16="http://schemas.microsoft.com/office/drawing/2014/main" id="{4EC01EF9-CC4E-4493-A69C-765D9DB9DC3C}"/>
              </a:ext>
            </a:extLst>
          </p:cNvPr>
          <p:cNvGrpSpPr/>
          <p:nvPr/>
        </p:nvGrpSpPr>
        <p:grpSpPr>
          <a:xfrm>
            <a:off x="3199648" y="3948279"/>
            <a:ext cx="293039" cy="1840751"/>
            <a:chOff x="1675647" y="3948278"/>
            <a:chExt cx="293039" cy="1840751"/>
          </a:xfrm>
        </p:grpSpPr>
        <p:pic>
          <p:nvPicPr>
            <p:cNvPr id="77" name="Picture 76">
              <a:extLst>
                <a:ext uri="{FF2B5EF4-FFF2-40B4-BE49-F238E27FC236}">
                  <a16:creationId xmlns:a16="http://schemas.microsoft.com/office/drawing/2014/main" id="{1389EADC-281C-48FB-AF6C-2F84B51CA99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75647" y="3948278"/>
              <a:ext cx="293039" cy="293039"/>
            </a:xfrm>
            <a:prstGeom prst="rect">
              <a:avLst/>
            </a:prstGeom>
          </p:spPr>
        </p:pic>
        <p:pic>
          <p:nvPicPr>
            <p:cNvPr id="78" name="Picture 77">
              <a:extLst>
                <a:ext uri="{FF2B5EF4-FFF2-40B4-BE49-F238E27FC236}">
                  <a16:creationId xmlns:a16="http://schemas.microsoft.com/office/drawing/2014/main" id="{18D83B94-9E5E-4D1F-8FCA-A2A45626669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75647" y="4335206"/>
              <a:ext cx="293039" cy="293039"/>
            </a:xfrm>
            <a:prstGeom prst="rect">
              <a:avLst/>
            </a:prstGeom>
          </p:spPr>
        </p:pic>
        <p:pic>
          <p:nvPicPr>
            <p:cNvPr id="79" name="Picture 78">
              <a:extLst>
                <a:ext uri="{FF2B5EF4-FFF2-40B4-BE49-F238E27FC236}">
                  <a16:creationId xmlns:a16="http://schemas.microsoft.com/office/drawing/2014/main" id="{5FECD4DB-6F01-49B5-88F8-55551729F0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75647" y="4722134"/>
              <a:ext cx="293039" cy="293039"/>
            </a:xfrm>
            <a:prstGeom prst="rect">
              <a:avLst/>
            </a:prstGeom>
          </p:spPr>
        </p:pic>
        <p:pic>
          <p:nvPicPr>
            <p:cNvPr id="80" name="Picture 79">
              <a:extLst>
                <a:ext uri="{FF2B5EF4-FFF2-40B4-BE49-F238E27FC236}">
                  <a16:creationId xmlns:a16="http://schemas.microsoft.com/office/drawing/2014/main" id="{CD85818E-75D5-4142-98B1-2416199BDA3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75647" y="5109062"/>
              <a:ext cx="293039" cy="293039"/>
            </a:xfrm>
            <a:prstGeom prst="rect">
              <a:avLst/>
            </a:prstGeom>
          </p:spPr>
        </p:pic>
        <p:pic>
          <p:nvPicPr>
            <p:cNvPr id="81" name="Picture 80">
              <a:extLst>
                <a:ext uri="{FF2B5EF4-FFF2-40B4-BE49-F238E27FC236}">
                  <a16:creationId xmlns:a16="http://schemas.microsoft.com/office/drawing/2014/main" id="{35782111-AF4D-4501-A96B-AE8BCD07141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75647" y="5495990"/>
              <a:ext cx="293039" cy="293039"/>
            </a:xfrm>
            <a:prstGeom prst="rect">
              <a:avLst/>
            </a:prstGeom>
          </p:spPr>
        </p:pic>
      </p:grpSp>
      <p:sp>
        <p:nvSpPr>
          <p:cNvPr id="82" name="TextBox 81">
            <a:extLst>
              <a:ext uri="{FF2B5EF4-FFF2-40B4-BE49-F238E27FC236}">
                <a16:creationId xmlns:a16="http://schemas.microsoft.com/office/drawing/2014/main" id="{310F0400-198F-4F06-8DF4-592D49D24ADE}"/>
              </a:ext>
            </a:extLst>
          </p:cNvPr>
          <p:cNvSpPr txBox="1"/>
          <p:nvPr/>
        </p:nvSpPr>
        <p:spPr bwMode="auto">
          <a:xfrm>
            <a:off x="6867122" y="4874496"/>
            <a:ext cx="245695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solidFill>
                  <a:srgbClr val="0070C0"/>
                </a:solidFill>
                <a:latin typeface="Myriad Pro Semibold" charset="0"/>
                <a:ea typeface="Myriad Pro Semibold" charset="0"/>
                <a:cs typeface="Myriad Pro Semibold" charset="0"/>
              </a:rPr>
              <a:t>20 tens ÷ 5 = 4 tens</a:t>
            </a:r>
          </a:p>
        </p:txBody>
      </p:sp>
      <p:sp>
        <p:nvSpPr>
          <p:cNvPr id="84" name="TextBox 83">
            <a:extLst>
              <a:ext uri="{FF2B5EF4-FFF2-40B4-BE49-F238E27FC236}">
                <a16:creationId xmlns:a16="http://schemas.microsoft.com/office/drawing/2014/main" id="{648D38AE-F521-4D69-A1BA-767AA89A2ACE}"/>
              </a:ext>
            </a:extLst>
          </p:cNvPr>
          <p:cNvSpPr txBox="1"/>
          <p:nvPr/>
        </p:nvSpPr>
        <p:spPr bwMode="auto">
          <a:xfrm>
            <a:off x="5641530" y="3953698"/>
            <a:ext cx="490814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solidFill>
                  <a:srgbClr val="7030A0"/>
                </a:solidFill>
                <a:latin typeface="Myriad Pro Semibold" charset="0"/>
                <a:ea typeface="Myriad Pro Semibold" charset="0"/>
                <a:cs typeface="Myriad Pro Semibold" charset="0"/>
              </a:rPr>
              <a:t>7 hundreds ÷ 5 = 1 hundred r 2 hundreds</a:t>
            </a:r>
          </a:p>
        </p:txBody>
      </p:sp>
      <p:sp>
        <p:nvSpPr>
          <p:cNvPr id="34" name="TextBox 33">
            <a:extLst>
              <a:ext uri="{FF2B5EF4-FFF2-40B4-BE49-F238E27FC236}">
                <a16:creationId xmlns:a16="http://schemas.microsoft.com/office/drawing/2014/main" id="{930724D6-C2F6-49A6-A572-D479A7E300E3}"/>
              </a:ext>
            </a:extLst>
          </p:cNvPr>
          <p:cNvSpPr txBox="1"/>
          <p:nvPr/>
        </p:nvSpPr>
        <p:spPr bwMode="auto">
          <a:xfrm>
            <a:off x="2976498" y="2140760"/>
            <a:ext cx="623901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Step 3 – exchanging the remaining hundreds for tens:</a:t>
            </a:r>
            <a:endParaRPr lang="en-GB" sz="2000" dirty="0">
              <a:solidFill>
                <a:srgbClr val="FF0000"/>
              </a:solidFill>
              <a:latin typeface="Myriad Pro Semibold" charset="0"/>
              <a:ea typeface="Myriad Pro Semibold" charset="0"/>
              <a:cs typeface="Myriad Pro Semibold" charset="0"/>
            </a:endParaRPr>
          </a:p>
        </p:txBody>
      </p:sp>
      <p:sp>
        <p:nvSpPr>
          <p:cNvPr id="35" name="TextBox 34">
            <a:extLst>
              <a:ext uri="{FF2B5EF4-FFF2-40B4-BE49-F238E27FC236}">
                <a16:creationId xmlns:a16="http://schemas.microsoft.com/office/drawing/2014/main" id="{A5D4419C-E5D7-4244-82BE-078CEB7EA76A}"/>
              </a:ext>
            </a:extLst>
          </p:cNvPr>
          <p:cNvSpPr txBox="1"/>
          <p:nvPr/>
        </p:nvSpPr>
        <p:spPr bwMode="auto">
          <a:xfrm>
            <a:off x="4624606" y="2140760"/>
            <a:ext cx="29427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Step 4 – sharing the 10s:</a:t>
            </a:r>
            <a:endParaRPr lang="en-GB" sz="2000" dirty="0">
              <a:solidFill>
                <a:srgbClr val="FF0000"/>
              </a:solidFill>
              <a:latin typeface="Myriad Pro Semibold" charset="0"/>
              <a:ea typeface="Myriad Pro Semibold" charset="0"/>
              <a:cs typeface="Myriad Pro Semibold" charset="0"/>
            </a:endParaRPr>
          </a:p>
        </p:txBody>
      </p:sp>
      <p:sp>
        <p:nvSpPr>
          <p:cNvPr id="88" name="TextBox 87">
            <a:extLst>
              <a:ext uri="{FF2B5EF4-FFF2-40B4-BE49-F238E27FC236}">
                <a16:creationId xmlns:a16="http://schemas.microsoft.com/office/drawing/2014/main" id="{32E103AC-9735-48E1-A698-ABBB098ED1C5}"/>
              </a:ext>
            </a:extLst>
          </p:cNvPr>
          <p:cNvSpPr txBox="1"/>
          <p:nvPr/>
        </p:nvSpPr>
        <p:spPr bwMode="auto">
          <a:xfrm>
            <a:off x="6827620" y="4414097"/>
            <a:ext cx="259718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2 hundreds = 20 tens</a:t>
            </a:r>
          </a:p>
        </p:txBody>
      </p:sp>
      <p:sp>
        <p:nvSpPr>
          <p:cNvPr id="55" name="Rectangle 54">
            <a:extLst>
              <a:ext uri="{FF2B5EF4-FFF2-40B4-BE49-F238E27FC236}">
                <a16:creationId xmlns:a16="http://schemas.microsoft.com/office/drawing/2014/main" id="{B20BD0D8-63A2-4250-A0F4-BEF63B8B0177}"/>
              </a:ext>
            </a:extLst>
          </p:cNvPr>
          <p:cNvSpPr/>
          <p:nvPr/>
        </p:nvSpPr>
        <p:spPr bwMode="auto">
          <a:xfrm>
            <a:off x="3189979" y="3943080"/>
            <a:ext cx="309058" cy="1852299"/>
          </a:xfrm>
          <a:prstGeom prst="rect">
            <a:avLst/>
          </a:prstGeom>
          <a:solidFill>
            <a:srgbClr val="FFFFFF">
              <a:alpha val="69804"/>
            </a:srgbClr>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grpSp>
        <p:nvGrpSpPr>
          <p:cNvPr id="9" name="Group 8">
            <a:extLst>
              <a:ext uri="{FF2B5EF4-FFF2-40B4-BE49-F238E27FC236}">
                <a16:creationId xmlns:a16="http://schemas.microsoft.com/office/drawing/2014/main" id="{96E8F2A5-3066-49BE-950B-51CA47200F0C}"/>
              </a:ext>
            </a:extLst>
          </p:cNvPr>
          <p:cNvGrpSpPr/>
          <p:nvPr/>
        </p:nvGrpSpPr>
        <p:grpSpPr>
          <a:xfrm>
            <a:off x="3578704" y="3948279"/>
            <a:ext cx="293039" cy="1840751"/>
            <a:chOff x="2054703" y="3948278"/>
            <a:chExt cx="293039" cy="1840751"/>
          </a:xfrm>
        </p:grpSpPr>
        <p:pic>
          <p:nvPicPr>
            <p:cNvPr id="58" name="Picture 57" descr="A drawing of a face  Description automatically generated">
              <a:extLst>
                <a:ext uri="{FF2B5EF4-FFF2-40B4-BE49-F238E27FC236}">
                  <a16:creationId xmlns:a16="http://schemas.microsoft.com/office/drawing/2014/main" id="{4F396A4F-0871-4C49-AD2A-797FBD88EBC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4703" y="3948278"/>
              <a:ext cx="293039" cy="293039"/>
            </a:xfrm>
            <a:prstGeom prst="rect">
              <a:avLst/>
            </a:prstGeom>
          </p:spPr>
        </p:pic>
        <p:pic>
          <p:nvPicPr>
            <p:cNvPr id="71" name="Picture 70" descr="A drawing of a face  Description automatically generated">
              <a:extLst>
                <a:ext uri="{FF2B5EF4-FFF2-40B4-BE49-F238E27FC236}">
                  <a16:creationId xmlns:a16="http://schemas.microsoft.com/office/drawing/2014/main" id="{AAA001B4-382F-447D-800A-DA6C91BD6C0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4703" y="4335206"/>
              <a:ext cx="293039" cy="293039"/>
            </a:xfrm>
            <a:prstGeom prst="rect">
              <a:avLst/>
            </a:prstGeom>
          </p:spPr>
        </p:pic>
        <p:pic>
          <p:nvPicPr>
            <p:cNvPr id="72" name="Picture 71" descr="A drawing of a face  Description automatically generated">
              <a:extLst>
                <a:ext uri="{FF2B5EF4-FFF2-40B4-BE49-F238E27FC236}">
                  <a16:creationId xmlns:a16="http://schemas.microsoft.com/office/drawing/2014/main" id="{148A29AA-82AD-46FC-BEF0-4EE08BC4454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4703" y="4722134"/>
              <a:ext cx="293039" cy="293039"/>
            </a:xfrm>
            <a:prstGeom prst="rect">
              <a:avLst/>
            </a:prstGeom>
          </p:spPr>
        </p:pic>
        <p:pic>
          <p:nvPicPr>
            <p:cNvPr id="73" name="Picture 72" descr="A drawing of a face  Description automatically generated">
              <a:extLst>
                <a:ext uri="{FF2B5EF4-FFF2-40B4-BE49-F238E27FC236}">
                  <a16:creationId xmlns:a16="http://schemas.microsoft.com/office/drawing/2014/main" id="{2ECDD8C8-30EE-42E1-B269-407C9389C85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4703" y="5109062"/>
              <a:ext cx="293039" cy="293039"/>
            </a:xfrm>
            <a:prstGeom prst="rect">
              <a:avLst/>
            </a:prstGeom>
          </p:spPr>
        </p:pic>
        <p:pic>
          <p:nvPicPr>
            <p:cNvPr id="74" name="Picture 73" descr="A drawing of a face  Description automatically generated">
              <a:extLst>
                <a:ext uri="{FF2B5EF4-FFF2-40B4-BE49-F238E27FC236}">
                  <a16:creationId xmlns:a16="http://schemas.microsoft.com/office/drawing/2014/main" id="{EFCCE11B-4BF1-417E-9523-3036EB330DE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4703" y="5495990"/>
              <a:ext cx="293039" cy="293039"/>
            </a:xfrm>
            <a:prstGeom prst="rect">
              <a:avLst/>
            </a:prstGeom>
          </p:spPr>
        </p:pic>
      </p:grpSp>
      <p:grpSp>
        <p:nvGrpSpPr>
          <p:cNvPr id="100" name="Group 99">
            <a:extLst>
              <a:ext uri="{FF2B5EF4-FFF2-40B4-BE49-F238E27FC236}">
                <a16:creationId xmlns:a16="http://schemas.microsoft.com/office/drawing/2014/main" id="{5E9350BA-9779-4442-BB9D-DB1B495FD39F}"/>
              </a:ext>
            </a:extLst>
          </p:cNvPr>
          <p:cNvGrpSpPr/>
          <p:nvPr/>
        </p:nvGrpSpPr>
        <p:grpSpPr>
          <a:xfrm>
            <a:off x="3967819" y="3948279"/>
            <a:ext cx="293039" cy="1840751"/>
            <a:chOff x="2054703" y="3948278"/>
            <a:chExt cx="293039" cy="1840751"/>
          </a:xfrm>
        </p:grpSpPr>
        <p:pic>
          <p:nvPicPr>
            <p:cNvPr id="101" name="Picture 100" descr="A drawing of a face  Description automatically generated">
              <a:extLst>
                <a:ext uri="{FF2B5EF4-FFF2-40B4-BE49-F238E27FC236}">
                  <a16:creationId xmlns:a16="http://schemas.microsoft.com/office/drawing/2014/main" id="{F80E1157-D41A-4214-B518-ADC8740ABE0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4703" y="3948278"/>
              <a:ext cx="293039" cy="293039"/>
            </a:xfrm>
            <a:prstGeom prst="rect">
              <a:avLst/>
            </a:prstGeom>
          </p:spPr>
        </p:pic>
        <p:pic>
          <p:nvPicPr>
            <p:cNvPr id="102" name="Picture 101" descr="A drawing of a face  Description automatically generated">
              <a:extLst>
                <a:ext uri="{FF2B5EF4-FFF2-40B4-BE49-F238E27FC236}">
                  <a16:creationId xmlns:a16="http://schemas.microsoft.com/office/drawing/2014/main" id="{F0C72257-3952-4389-81D7-E1A23813B4A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4703" y="4335206"/>
              <a:ext cx="293039" cy="293039"/>
            </a:xfrm>
            <a:prstGeom prst="rect">
              <a:avLst/>
            </a:prstGeom>
          </p:spPr>
        </p:pic>
        <p:pic>
          <p:nvPicPr>
            <p:cNvPr id="103" name="Picture 102" descr="A drawing of a face  Description automatically generated">
              <a:extLst>
                <a:ext uri="{FF2B5EF4-FFF2-40B4-BE49-F238E27FC236}">
                  <a16:creationId xmlns:a16="http://schemas.microsoft.com/office/drawing/2014/main" id="{D3E4AB1D-2C82-413E-AC07-F8AA4179374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4703" y="4722134"/>
              <a:ext cx="293039" cy="293039"/>
            </a:xfrm>
            <a:prstGeom prst="rect">
              <a:avLst/>
            </a:prstGeom>
          </p:spPr>
        </p:pic>
        <p:pic>
          <p:nvPicPr>
            <p:cNvPr id="104" name="Picture 103" descr="A drawing of a face  Description automatically generated">
              <a:extLst>
                <a:ext uri="{FF2B5EF4-FFF2-40B4-BE49-F238E27FC236}">
                  <a16:creationId xmlns:a16="http://schemas.microsoft.com/office/drawing/2014/main" id="{BEDBD8EC-A256-4C96-BA73-8FC2F06BBEA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4703" y="5109062"/>
              <a:ext cx="293039" cy="293039"/>
            </a:xfrm>
            <a:prstGeom prst="rect">
              <a:avLst/>
            </a:prstGeom>
          </p:spPr>
        </p:pic>
        <p:pic>
          <p:nvPicPr>
            <p:cNvPr id="105" name="Picture 104" descr="A drawing of a face  Description automatically generated">
              <a:extLst>
                <a:ext uri="{FF2B5EF4-FFF2-40B4-BE49-F238E27FC236}">
                  <a16:creationId xmlns:a16="http://schemas.microsoft.com/office/drawing/2014/main" id="{6BED54FA-B493-41FB-ACC8-4CE9BAFCCFD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4703" y="5495990"/>
              <a:ext cx="293039" cy="293039"/>
            </a:xfrm>
            <a:prstGeom prst="rect">
              <a:avLst/>
            </a:prstGeom>
          </p:spPr>
        </p:pic>
      </p:grpSp>
      <p:grpSp>
        <p:nvGrpSpPr>
          <p:cNvPr id="106" name="Group 105">
            <a:extLst>
              <a:ext uri="{FF2B5EF4-FFF2-40B4-BE49-F238E27FC236}">
                <a16:creationId xmlns:a16="http://schemas.microsoft.com/office/drawing/2014/main" id="{C8A08EE1-A44B-4EF2-A113-11CEF34BD865}"/>
              </a:ext>
            </a:extLst>
          </p:cNvPr>
          <p:cNvGrpSpPr/>
          <p:nvPr/>
        </p:nvGrpSpPr>
        <p:grpSpPr>
          <a:xfrm>
            <a:off x="4356934" y="3948279"/>
            <a:ext cx="293039" cy="1840751"/>
            <a:chOff x="2054703" y="3948278"/>
            <a:chExt cx="293039" cy="1840751"/>
          </a:xfrm>
        </p:grpSpPr>
        <p:pic>
          <p:nvPicPr>
            <p:cNvPr id="107" name="Picture 106" descr="A drawing of a face  Description automatically generated">
              <a:extLst>
                <a:ext uri="{FF2B5EF4-FFF2-40B4-BE49-F238E27FC236}">
                  <a16:creationId xmlns:a16="http://schemas.microsoft.com/office/drawing/2014/main" id="{75A0C86C-DBA3-4382-BF39-53377C4C8C1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4703" y="3948278"/>
              <a:ext cx="293039" cy="293039"/>
            </a:xfrm>
            <a:prstGeom prst="rect">
              <a:avLst/>
            </a:prstGeom>
          </p:spPr>
        </p:pic>
        <p:pic>
          <p:nvPicPr>
            <p:cNvPr id="108" name="Picture 107" descr="A drawing of a face  Description automatically generated">
              <a:extLst>
                <a:ext uri="{FF2B5EF4-FFF2-40B4-BE49-F238E27FC236}">
                  <a16:creationId xmlns:a16="http://schemas.microsoft.com/office/drawing/2014/main" id="{0CC0EBFC-3AA5-4873-AB83-C95C6CCCAB7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4703" y="4335206"/>
              <a:ext cx="293039" cy="293039"/>
            </a:xfrm>
            <a:prstGeom prst="rect">
              <a:avLst/>
            </a:prstGeom>
          </p:spPr>
        </p:pic>
        <p:pic>
          <p:nvPicPr>
            <p:cNvPr id="109" name="Picture 108" descr="A drawing of a face  Description automatically generated">
              <a:extLst>
                <a:ext uri="{FF2B5EF4-FFF2-40B4-BE49-F238E27FC236}">
                  <a16:creationId xmlns:a16="http://schemas.microsoft.com/office/drawing/2014/main" id="{CD527553-CAA2-436C-8997-EF4424EF5DF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4703" y="4722134"/>
              <a:ext cx="293039" cy="293039"/>
            </a:xfrm>
            <a:prstGeom prst="rect">
              <a:avLst/>
            </a:prstGeom>
          </p:spPr>
        </p:pic>
        <p:pic>
          <p:nvPicPr>
            <p:cNvPr id="110" name="Picture 109" descr="A drawing of a face  Description automatically generated">
              <a:extLst>
                <a:ext uri="{FF2B5EF4-FFF2-40B4-BE49-F238E27FC236}">
                  <a16:creationId xmlns:a16="http://schemas.microsoft.com/office/drawing/2014/main" id="{2BAB75D0-57A2-41A2-A7BF-44E44DF6299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4703" y="5109062"/>
              <a:ext cx="293039" cy="293039"/>
            </a:xfrm>
            <a:prstGeom prst="rect">
              <a:avLst/>
            </a:prstGeom>
          </p:spPr>
        </p:pic>
        <p:pic>
          <p:nvPicPr>
            <p:cNvPr id="111" name="Picture 110" descr="A drawing of a face  Description automatically generated">
              <a:extLst>
                <a:ext uri="{FF2B5EF4-FFF2-40B4-BE49-F238E27FC236}">
                  <a16:creationId xmlns:a16="http://schemas.microsoft.com/office/drawing/2014/main" id="{64F051BC-6395-49DB-A895-9A35AC7F1EF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4703" y="5495990"/>
              <a:ext cx="293039" cy="293039"/>
            </a:xfrm>
            <a:prstGeom prst="rect">
              <a:avLst/>
            </a:prstGeom>
          </p:spPr>
        </p:pic>
      </p:grpSp>
      <p:grpSp>
        <p:nvGrpSpPr>
          <p:cNvPr id="112" name="Group 111">
            <a:extLst>
              <a:ext uri="{FF2B5EF4-FFF2-40B4-BE49-F238E27FC236}">
                <a16:creationId xmlns:a16="http://schemas.microsoft.com/office/drawing/2014/main" id="{B76BD814-DA3E-4292-8D3E-38D1316B01D4}"/>
              </a:ext>
            </a:extLst>
          </p:cNvPr>
          <p:cNvGrpSpPr/>
          <p:nvPr/>
        </p:nvGrpSpPr>
        <p:grpSpPr>
          <a:xfrm>
            <a:off x="4746048" y="3948279"/>
            <a:ext cx="293039" cy="1840751"/>
            <a:chOff x="2054703" y="3948278"/>
            <a:chExt cx="293039" cy="1840751"/>
          </a:xfrm>
        </p:grpSpPr>
        <p:pic>
          <p:nvPicPr>
            <p:cNvPr id="113" name="Picture 112" descr="A drawing of a face  Description automatically generated">
              <a:extLst>
                <a:ext uri="{FF2B5EF4-FFF2-40B4-BE49-F238E27FC236}">
                  <a16:creationId xmlns:a16="http://schemas.microsoft.com/office/drawing/2014/main" id="{70F03BFD-76ED-48C2-AAF5-F4C93D4FCC6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4703" y="3948278"/>
              <a:ext cx="293039" cy="293039"/>
            </a:xfrm>
            <a:prstGeom prst="rect">
              <a:avLst/>
            </a:prstGeom>
          </p:spPr>
        </p:pic>
        <p:pic>
          <p:nvPicPr>
            <p:cNvPr id="114" name="Picture 113" descr="A drawing of a face  Description automatically generated">
              <a:extLst>
                <a:ext uri="{FF2B5EF4-FFF2-40B4-BE49-F238E27FC236}">
                  <a16:creationId xmlns:a16="http://schemas.microsoft.com/office/drawing/2014/main" id="{EC9FADDA-CB37-4049-9F30-4636A06C771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4703" y="4335206"/>
              <a:ext cx="293039" cy="293039"/>
            </a:xfrm>
            <a:prstGeom prst="rect">
              <a:avLst/>
            </a:prstGeom>
          </p:spPr>
        </p:pic>
        <p:pic>
          <p:nvPicPr>
            <p:cNvPr id="115" name="Picture 114" descr="A drawing of a face  Description automatically generated">
              <a:extLst>
                <a:ext uri="{FF2B5EF4-FFF2-40B4-BE49-F238E27FC236}">
                  <a16:creationId xmlns:a16="http://schemas.microsoft.com/office/drawing/2014/main" id="{55936D47-7435-44A3-A7DD-0C4B9CCC7A7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4703" y="4722134"/>
              <a:ext cx="293039" cy="293039"/>
            </a:xfrm>
            <a:prstGeom prst="rect">
              <a:avLst/>
            </a:prstGeom>
          </p:spPr>
        </p:pic>
        <p:pic>
          <p:nvPicPr>
            <p:cNvPr id="116" name="Picture 115" descr="A drawing of a face  Description automatically generated">
              <a:extLst>
                <a:ext uri="{FF2B5EF4-FFF2-40B4-BE49-F238E27FC236}">
                  <a16:creationId xmlns:a16="http://schemas.microsoft.com/office/drawing/2014/main" id="{C65110AF-606B-4491-B555-85C8EFAA1C8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4703" y="5109062"/>
              <a:ext cx="293039" cy="293039"/>
            </a:xfrm>
            <a:prstGeom prst="rect">
              <a:avLst/>
            </a:prstGeom>
          </p:spPr>
        </p:pic>
        <p:pic>
          <p:nvPicPr>
            <p:cNvPr id="117" name="Picture 116" descr="A drawing of a face  Description automatically generated">
              <a:extLst>
                <a:ext uri="{FF2B5EF4-FFF2-40B4-BE49-F238E27FC236}">
                  <a16:creationId xmlns:a16="http://schemas.microsoft.com/office/drawing/2014/main" id="{780326DC-F8EA-449C-BFFC-FD5B973ACF4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4703" y="5495990"/>
              <a:ext cx="293039" cy="293039"/>
            </a:xfrm>
            <a:prstGeom prst="rect">
              <a:avLst/>
            </a:prstGeom>
          </p:spPr>
        </p:pic>
      </p:grpSp>
      <p:pic>
        <p:nvPicPr>
          <p:cNvPr id="50" name="Picture 49" descr="A drawing of a face  Description automatically generated">
            <a:extLst>
              <a:ext uri="{FF2B5EF4-FFF2-40B4-BE49-F238E27FC236}">
                <a16:creationId xmlns:a16="http://schemas.microsoft.com/office/drawing/2014/main" id="{373C5D59-5302-422F-85BC-FE7B744DA13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26230" y="2991236"/>
            <a:ext cx="293039" cy="293039"/>
          </a:xfrm>
          <a:prstGeom prst="rect">
            <a:avLst/>
          </a:prstGeom>
        </p:spPr>
      </p:pic>
      <p:pic>
        <p:nvPicPr>
          <p:cNvPr id="51" name="Picture 50" descr="A drawing of a face  Description automatically generated">
            <a:extLst>
              <a:ext uri="{FF2B5EF4-FFF2-40B4-BE49-F238E27FC236}">
                <a16:creationId xmlns:a16="http://schemas.microsoft.com/office/drawing/2014/main" id="{3C6EC3D9-892D-4677-AEE3-ACFD651065B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94683" y="2991236"/>
            <a:ext cx="293039" cy="293039"/>
          </a:xfrm>
          <a:prstGeom prst="rect">
            <a:avLst/>
          </a:prstGeom>
        </p:spPr>
      </p:pic>
      <p:pic>
        <p:nvPicPr>
          <p:cNvPr id="56" name="Picture 55" descr="A drawing of a face  Description automatically generated">
            <a:extLst>
              <a:ext uri="{FF2B5EF4-FFF2-40B4-BE49-F238E27FC236}">
                <a16:creationId xmlns:a16="http://schemas.microsoft.com/office/drawing/2014/main" id="{33A50BF3-2BD9-4350-B014-6F2C83C2B2C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63136" y="2991236"/>
            <a:ext cx="293039" cy="293039"/>
          </a:xfrm>
          <a:prstGeom prst="rect">
            <a:avLst/>
          </a:prstGeom>
        </p:spPr>
      </p:pic>
      <p:pic>
        <p:nvPicPr>
          <p:cNvPr id="59" name="Picture 58" descr="A drawing of a face  Description automatically generated">
            <a:extLst>
              <a:ext uri="{FF2B5EF4-FFF2-40B4-BE49-F238E27FC236}">
                <a16:creationId xmlns:a16="http://schemas.microsoft.com/office/drawing/2014/main" id="{2F564DB7-24CA-4E54-BB97-4310B421781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31589" y="2991236"/>
            <a:ext cx="293039" cy="293039"/>
          </a:xfrm>
          <a:prstGeom prst="rect">
            <a:avLst/>
          </a:prstGeom>
        </p:spPr>
      </p:pic>
      <p:pic>
        <p:nvPicPr>
          <p:cNvPr id="61" name="Picture 60" descr="A drawing of a face  Description automatically generated">
            <a:extLst>
              <a:ext uri="{FF2B5EF4-FFF2-40B4-BE49-F238E27FC236}">
                <a16:creationId xmlns:a16="http://schemas.microsoft.com/office/drawing/2014/main" id="{5139C43B-78B5-4AAE-9592-BDAF064AA99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00042" y="2991236"/>
            <a:ext cx="293039" cy="293039"/>
          </a:xfrm>
          <a:prstGeom prst="rect">
            <a:avLst/>
          </a:prstGeom>
        </p:spPr>
      </p:pic>
      <p:pic>
        <p:nvPicPr>
          <p:cNvPr id="62" name="Picture 61" descr="A drawing of a face  Description automatically generated">
            <a:extLst>
              <a:ext uri="{FF2B5EF4-FFF2-40B4-BE49-F238E27FC236}">
                <a16:creationId xmlns:a16="http://schemas.microsoft.com/office/drawing/2014/main" id="{8F38F5DA-E032-4C5B-8141-B31CE3D5A9B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68495" y="2991236"/>
            <a:ext cx="293039" cy="293039"/>
          </a:xfrm>
          <a:prstGeom prst="rect">
            <a:avLst/>
          </a:prstGeom>
        </p:spPr>
      </p:pic>
      <p:pic>
        <p:nvPicPr>
          <p:cNvPr id="63" name="Picture 62" descr="A drawing of a face  Description automatically generated">
            <a:extLst>
              <a:ext uri="{FF2B5EF4-FFF2-40B4-BE49-F238E27FC236}">
                <a16:creationId xmlns:a16="http://schemas.microsoft.com/office/drawing/2014/main" id="{DA99A014-88E3-40DF-91E1-4555C0568CB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36948" y="2991236"/>
            <a:ext cx="293039" cy="293039"/>
          </a:xfrm>
          <a:prstGeom prst="rect">
            <a:avLst/>
          </a:prstGeom>
        </p:spPr>
      </p:pic>
      <p:pic>
        <p:nvPicPr>
          <p:cNvPr id="64" name="Picture 63" descr="A drawing of a face  Description automatically generated">
            <a:extLst>
              <a:ext uri="{FF2B5EF4-FFF2-40B4-BE49-F238E27FC236}">
                <a16:creationId xmlns:a16="http://schemas.microsoft.com/office/drawing/2014/main" id="{8624D7D8-DF3C-4571-AAB4-AA14CDEC016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05401" y="2991236"/>
            <a:ext cx="293039" cy="293039"/>
          </a:xfrm>
          <a:prstGeom prst="rect">
            <a:avLst/>
          </a:prstGeom>
        </p:spPr>
      </p:pic>
      <p:pic>
        <p:nvPicPr>
          <p:cNvPr id="65" name="Picture 64" descr="A drawing of a face  Description automatically generated">
            <a:extLst>
              <a:ext uri="{FF2B5EF4-FFF2-40B4-BE49-F238E27FC236}">
                <a16:creationId xmlns:a16="http://schemas.microsoft.com/office/drawing/2014/main" id="{C1FADAD6-5522-4046-B8E2-3C71BA094DF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73854" y="2991236"/>
            <a:ext cx="293039" cy="293039"/>
          </a:xfrm>
          <a:prstGeom prst="rect">
            <a:avLst/>
          </a:prstGeom>
        </p:spPr>
      </p:pic>
      <p:pic>
        <p:nvPicPr>
          <p:cNvPr id="70" name="Picture 69" descr="A drawing of a face  Description automatically generated">
            <a:extLst>
              <a:ext uri="{FF2B5EF4-FFF2-40B4-BE49-F238E27FC236}">
                <a16:creationId xmlns:a16="http://schemas.microsoft.com/office/drawing/2014/main" id="{222E27F9-9097-45DA-9D7A-7EC286D6D38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42303" y="2991236"/>
            <a:ext cx="293039" cy="293039"/>
          </a:xfrm>
          <a:prstGeom prst="rect">
            <a:avLst/>
          </a:prstGeom>
        </p:spPr>
      </p:pic>
      <p:pic>
        <p:nvPicPr>
          <p:cNvPr id="40" name="Picture 39" descr="A drawing of a face  Description automatically generated">
            <a:extLst>
              <a:ext uri="{FF2B5EF4-FFF2-40B4-BE49-F238E27FC236}">
                <a16:creationId xmlns:a16="http://schemas.microsoft.com/office/drawing/2014/main" id="{E2F6D1C9-E441-4E26-93F3-4AEBC9D4FE0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26230" y="2619837"/>
            <a:ext cx="293039" cy="293039"/>
          </a:xfrm>
          <a:prstGeom prst="rect">
            <a:avLst/>
          </a:prstGeom>
        </p:spPr>
      </p:pic>
      <p:pic>
        <p:nvPicPr>
          <p:cNvPr id="41" name="Picture 40" descr="A drawing of a face  Description automatically generated">
            <a:extLst>
              <a:ext uri="{FF2B5EF4-FFF2-40B4-BE49-F238E27FC236}">
                <a16:creationId xmlns:a16="http://schemas.microsoft.com/office/drawing/2014/main" id="{B384D457-64E6-4320-8FBD-FAA959E9F5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94683" y="2619837"/>
            <a:ext cx="293039" cy="293039"/>
          </a:xfrm>
          <a:prstGeom prst="rect">
            <a:avLst/>
          </a:prstGeom>
        </p:spPr>
      </p:pic>
      <p:pic>
        <p:nvPicPr>
          <p:cNvPr id="42" name="Picture 41" descr="A drawing of a face  Description automatically generated">
            <a:extLst>
              <a:ext uri="{FF2B5EF4-FFF2-40B4-BE49-F238E27FC236}">
                <a16:creationId xmlns:a16="http://schemas.microsoft.com/office/drawing/2014/main" id="{6EF1C8E1-0ACF-451E-8CA3-DFE97DAEEB5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63136" y="2619837"/>
            <a:ext cx="293039" cy="293039"/>
          </a:xfrm>
          <a:prstGeom prst="rect">
            <a:avLst/>
          </a:prstGeom>
        </p:spPr>
      </p:pic>
      <p:pic>
        <p:nvPicPr>
          <p:cNvPr id="43" name="Picture 42" descr="A drawing of a face  Description automatically generated">
            <a:extLst>
              <a:ext uri="{FF2B5EF4-FFF2-40B4-BE49-F238E27FC236}">
                <a16:creationId xmlns:a16="http://schemas.microsoft.com/office/drawing/2014/main" id="{85047140-C593-4BB7-AB8E-0032DCF5DF0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31589" y="2619837"/>
            <a:ext cx="293039" cy="293039"/>
          </a:xfrm>
          <a:prstGeom prst="rect">
            <a:avLst/>
          </a:prstGeom>
        </p:spPr>
      </p:pic>
      <p:pic>
        <p:nvPicPr>
          <p:cNvPr id="44" name="Picture 43" descr="A drawing of a face  Description automatically generated">
            <a:extLst>
              <a:ext uri="{FF2B5EF4-FFF2-40B4-BE49-F238E27FC236}">
                <a16:creationId xmlns:a16="http://schemas.microsoft.com/office/drawing/2014/main" id="{F1785FEE-81DC-492E-9D30-8A99D202F8F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00042" y="2619837"/>
            <a:ext cx="293039" cy="293039"/>
          </a:xfrm>
          <a:prstGeom prst="rect">
            <a:avLst/>
          </a:prstGeom>
        </p:spPr>
      </p:pic>
      <p:pic>
        <p:nvPicPr>
          <p:cNvPr id="45" name="Picture 44" descr="A drawing of a face  Description automatically generated">
            <a:extLst>
              <a:ext uri="{FF2B5EF4-FFF2-40B4-BE49-F238E27FC236}">
                <a16:creationId xmlns:a16="http://schemas.microsoft.com/office/drawing/2014/main" id="{49361B72-C38A-4AED-B811-679F295E17C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68495" y="2619837"/>
            <a:ext cx="293039" cy="293039"/>
          </a:xfrm>
          <a:prstGeom prst="rect">
            <a:avLst/>
          </a:prstGeom>
        </p:spPr>
      </p:pic>
      <p:pic>
        <p:nvPicPr>
          <p:cNvPr id="46" name="Picture 45" descr="A drawing of a face  Description automatically generated">
            <a:extLst>
              <a:ext uri="{FF2B5EF4-FFF2-40B4-BE49-F238E27FC236}">
                <a16:creationId xmlns:a16="http://schemas.microsoft.com/office/drawing/2014/main" id="{ADCB44FF-3982-4A36-BFD9-D9A7D4257EC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36948" y="2619837"/>
            <a:ext cx="293039" cy="293039"/>
          </a:xfrm>
          <a:prstGeom prst="rect">
            <a:avLst/>
          </a:prstGeom>
        </p:spPr>
      </p:pic>
      <p:pic>
        <p:nvPicPr>
          <p:cNvPr id="47" name="Picture 46" descr="A drawing of a face  Description automatically generated">
            <a:extLst>
              <a:ext uri="{FF2B5EF4-FFF2-40B4-BE49-F238E27FC236}">
                <a16:creationId xmlns:a16="http://schemas.microsoft.com/office/drawing/2014/main" id="{5C1F1073-DFA3-4A89-A17B-D8D326F9605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05401" y="2619837"/>
            <a:ext cx="293039" cy="293039"/>
          </a:xfrm>
          <a:prstGeom prst="rect">
            <a:avLst/>
          </a:prstGeom>
        </p:spPr>
      </p:pic>
      <p:pic>
        <p:nvPicPr>
          <p:cNvPr id="48" name="Picture 47" descr="A drawing of a face  Description automatically generated">
            <a:extLst>
              <a:ext uri="{FF2B5EF4-FFF2-40B4-BE49-F238E27FC236}">
                <a16:creationId xmlns:a16="http://schemas.microsoft.com/office/drawing/2014/main" id="{05807AB4-99DE-4DA7-AF95-BB1B3D52FDB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73854" y="2619837"/>
            <a:ext cx="293039" cy="293039"/>
          </a:xfrm>
          <a:prstGeom prst="rect">
            <a:avLst/>
          </a:prstGeom>
        </p:spPr>
      </p:pic>
      <p:pic>
        <p:nvPicPr>
          <p:cNvPr id="49" name="Picture 48" descr="A drawing of a face  Description automatically generated">
            <a:extLst>
              <a:ext uri="{FF2B5EF4-FFF2-40B4-BE49-F238E27FC236}">
                <a16:creationId xmlns:a16="http://schemas.microsoft.com/office/drawing/2014/main" id="{73EC9FDF-25C0-4123-A741-639F17BBA66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42303" y="2619837"/>
            <a:ext cx="293039" cy="293039"/>
          </a:xfrm>
          <a:prstGeom prst="rect">
            <a:avLst/>
          </a:prstGeom>
        </p:spPr>
      </p:pic>
    </p:spTree>
    <p:extLst>
      <p:ext uri="{BB962C8B-B14F-4D97-AF65-F5344CB8AC3E}">
        <p14:creationId xmlns:p14="http://schemas.microsoft.com/office/powerpoint/2010/main" val="115521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34"/>
                                        </p:tgtEl>
                                      </p:cBhvr>
                                    </p:animEffect>
                                    <p:set>
                                      <p:cBhvr>
                                        <p:cTn id="7" dur="1" fill="hold">
                                          <p:stCondLst>
                                            <p:cond delay="499"/>
                                          </p:stCondLst>
                                        </p:cTn>
                                        <p:tgtEl>
                                          <p:spTgt spid="34"/>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fade">
                                      <p:cBhvr>
                                        <p:cTn id="11" dur="500"/>
                                        <p:tgtEl>
                                          <p:spTgt spid="3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55"/>
                                        </p:tgtEl>
                                        <p:attrNameLst>
                                          <p:attrName>style.visibility</p:attrName>
                                        </p:attrNameLst>
                                      </p:cBhvr>
                                      <p:to>
                                        <p:strVal val="visible"/>
                                      </p:to>
                                    </p:set>
                                    <p:animEffect transition="in" filter="fade">
                                      <p:cBhvr>
                                        <p:cTn id="16" dur="500"/>
                                        <p:tgtEl>
                                          <p:spTgt spid="55"/>
                                        </p:tgtEl>
                                      </p:cBhvr>
                                    </p:animEffect>
                                  </p:childTnLst>
                                </p:cTn>
                              </p:par>
                            </p:childTnLst>
                          </p:cTn>
                        </p:par>
                        <p:par>
                          <p:cTn id="17" fill="hold">
                            <p:stCondLst>
                              <p:cond delay="500"/>
                            </p:stCondLst>
                            <p:childTnLst>
                              <p:par>
                                <p:cTn id="18" presetID="42" presetClass="path" presetSubtype="0" accel="50000" fill="hold" nodeType="afterEffect">
                                  <p:stCondLst>
                                    <p:cond delay="0"/>
                                  </p:stCondLst>
                                  <p:childTnLst>
                                    <p:animMotion origin="layout" path="M -4.375E-6 -7.40741E-7 L 0.10235 0.19375 " pathEditMode="relative" rAng="0" ptsTypes="AA">
                                      <p:cBhvr>
                                        <p:cTn id="19" dur="1500" fill="hold"/>
                                        <p:tgtEl>
                                          <p:spTgt spid="40"/>
                                        </p:tgtEl>
                                        <p:attrNameLst>
                                          <p:attrName>ppt_x</p:attrName>
                                          <p:attrName>ppt_y</p:attrName>
                                        </p:attrNameLst>
                                      </p:cBhvr>
                                      <p:rCtr x="5117" y="9676"/>
                                    </p:animMotion>
                                  </p:childTnLst>
                                </p:cTn>
                              </p:par>
                              <p:par>
                                <p:cTn id="20" presetID="42" presetClass="path" presetSubtype="0" accel="50000" fill="hold" nodeType="withEffect">
                                  <p:stCondLst>
                                    <p:cond delay="0"/>
                                  </p:stCondLst>
                                  <p:childTnLst>
                                    <p:animMotion origin="layout" path="M -2.70833E-6 -7.40741E-7 L 0.07214 0.25232 " pathEditMode="relative" rAng="0" ptsTypes="AA">
                                      <p:cBhvr>
                                        <p:cTn id="21" dur="1500" fill="hold"/>
                                        <p:tgtEl>
                                          <p:spTgt spid="41"/>
                                        </p:tgtEl>
                                        <p:attrNameLst>
                                          <p:attrName>ppt_x</p:attrName>
                                          <p:attrName>ppt_y</p:attrName>
                                        </p:attrNameLst>
                                      </p:cBhvr>
                                      <p:rCtr x="3607" y="12616"/>
                                    </p:animMotion>
                                  </p:childTnLst>
                                </p:cTn>
                              </p:par>
                              <p:par>
                                <p:cTn id="22" presetID="42" presetClass="path" presetSubtype="0" accel="50000" fill="hold" nodeType="withEffect">
                                  <p:stCondLst>
                                    <p:cond delay="0"/>
                                  </p:stCondLst>
                                  <p:childTnLst>
                                    <p:animMotion origin="layout" path="M -1.25E-6 -7.40741E-7 L 0.04193 0.30764 " pathEditMode="relative" rAng="0" ptsTypes="AA">
                                      <p:cBhvr>
                                        <p:cTn id="23" dur="1500" fill="hold"/>
                                        <p:tgtEl>
                                          <p:spTgt spid="42"/>
                                        </p:tgtEl>
                                        <p:attrNameLst>
                                          <p:attrName>ppt_x</p:attrName>
                                          <p:attrName>ppt_y</p:attrName>
                                        </p:attrNameLst>
                                      </p:cBhvr>
                                      <p:rCtr x="2096" y="15370"/>
                                    </p:animMotion>
                                  </p:childTnLst>
                                </p:cTn>
                              </p:par>
                              <p:par>
                                <p:cTn id="24" presetID="42" presetClass="path" presetSubtype="0" accel="50000" fill="hold" nodeType="withEffect">
                                  <p:stCondLst>
                                    <p:cond delay="0"/>
                                  </p:stCondLst>
                                  <p:childTnLst>
                                    <p:animMotion origin="layout" path="M -2.77778E-6 -7.40741E-7 L 0.01598 0.36227 " pathEditMode="relative" rAng="0" ptsTypes="AA">
                                      <p:cBhvr>
                                        <p:cTn id="25" dur="1500" fill="hold"/>
                                        <p:tgtEl>
                                          <p:spTgt spid="43"/>
                                        </p:tgtEl>
                                        <p:attrNameLst>
                                          <p:attrName>ppt_x</p:attrName>
                                          <p:attrName>ppt_y</p:attrName>
                                        </p:attrNameLst>
                                      </p:cBhvr>
                                      <p:rCtr x="799" y="18102"/>
                                    </p:animMotion>
                                  </p:childTnLst>
                                </p:cTn>
                              </p:par>
                              <p:par>
                                <p:cTn id="26" presetID="42" presetClass="path" presetSubtype="0" accel="50000" fill="hold" nodeType="withEffect">
                                  <p:stCondLst>
                                    <p:cond delay="0"/>
                                  </p:stCondLst>
                                  <p:childTnLst>
                                    <p:animMotion origin="layout" path="M 2.08333E-6 -7.40741E-7 L -0.01862 0.42107 " pathEditMode="relative" rAng="0" ptsTypes="AA">
                                      <p:cBhvr>
                                        <p:cTn id="27" dur="1500" fill="hold"/>
                                        <p:tgtEl>
                                          <p:spTgt spid="44"/>
                                        </p:tgtEl>
                                        <p:attrNameLst>
                                          <p:attrName>ppt_x</p:attrName>
                                          <p:attrName>ppt_y</p:attrName>
                                        </p:attrNameLst>
                                      </p:cBhvr>
                                      <p:rCtr x="-938" y="21042"/>
                                    </p:animMotion>
                                  </p:childTnLst>
                                </p:cTn>
                              </p:par>
                            </p:childTnLst>
                          </p:cTn>
                        </p:par>
                        <p:par>
                          <p:cTn id="28" fill="hold">
                            <p:stCondLst>
                              <p:cond delay="2000"/>
                            </p:stCondLst>
                            <p:childTnLst>
                              <p:par>
                                <p:cTn id="29" presetID="1" presetClass="exit" presetSubtype="0" fill="hold" nodeType="afterEffect">
                                  <p:stCondLst>
                                    <p:cond delay="0"/>
                                  </p:stCondLst>
                                  <p:childTnLst>
                                    <p:set>
                                      <p:cBhvr>
                                        <p:cTn id="30" dur="1" fill="hold">
                                          <p:stCondLst>
                                            <p:cond delay="0"/>
                                          </p:stCondLst>
                                        </p:cTn>
                                        <p:tgtEl>
                                          <p:spTgt spid="40"/>
                                        </p:tgtEl>
                                        <p:attrNameLst>
                                          <p:attrName>style.visibility</p:attrName>
                                        </p:attrNameLst>
                                      </p:cBhvr>
                                      <p:to>
                                        <p:strVal val="hidden"/>
                                      </p:to>
                                    </p:set>
                                  </p:childTnLst>
                                </p:cTn>
                              </p:par>
                              <p:par>
                                <p:cTn id="31" presetID="1" presetClass="exit" presetSubtype="0" fill="hold" nodeType="withEffect">
                                  <p:stCondLst>
                                    <p:cond delay="0"/>
                                  </p:stCondLst>
                                  <p:childTnLst>
                                    <p:set>
                                      <p:cBhvr>
                                        <p:cTn id="32" dur="1" fill="hold">
                                          <p:stCondLst>
                                            <p:cond delay="0"/>
                                          </p:stCondLst>
                                        </p:cTn>
                                        <p:tgtEl>
                                          <p:spTgt spid="41"/>
                                        </p:tgtEl>
                                        <p:attrNameLst>
                                          <p:attrName>style.visibility</p:attrName>
                                        </p:attrNameLst>
                                      </p:cBhvr>
                                      <p:to>
                                        <p:strVal val="hidden"/>
                                      </p:to>
                                    </p:set>
                                  </p:childTnLst>
                                </p:cTn>
                              </p:par>
                              <p:par>
                                <p:cTn id="33" presetID="1" presetClass="exit" presetSubtype="0" fill="hold" nodeType="withEffect">
                                  <p:stCondLst>
                                    <p:cond delay="0"/>
                                  </p:stCondLst>
                                  <p:childTnLst>
                                    <p:set>
                                      <p:cBhvr>
                                        <p:cTn id="34" dur="1" fill="hold">
                                          <p:stCondLst>
                                            <p:cond delay="0"/>
                                          </p:stCondLst>
                                        </p:cTn>
                                        <p:tgtEl>
                                          <p:spTgt spid="42"/>
                                        </p:tgtEl>
                                        <p:attrNameLst>
                                          <p:attrName>style.visibility</p:attrName>
                                        </p:attrNameLst>
                                      </p:cBhvr>
                                      <p:to>
                                        <p:strVal val="hidden"/>
                                      </p:to>
                                    </p:set>
                                  </p:childTnLst>
                                </p:cTn>
                              </p:par>
                              <p:par>
                                <p:cTn id="35" presetID="1" presetClass="exit" presetSubtype="0" fill="hold" nodeType="withEffect">
                                  <p:stCondLst>
                                    <p:cond delay="0"/>
                                  </p:stCondLst>
                                  <p:childTnLst>
                                    <p:set>
                                      <p:cBhvr>
                                        <p:cTn id="36" dur="1" fill="hold">
                                          <p:stCondLst>
                                            <p:cond delay="0"/>
                                          </p:stCondLst>
                                        </p:cTn>
                                        <p:tgtEl>
                                          <p:spTgt spid="43"/>
                                        </p:tgtEl>
                                        <p:attrNameLst>
                                          <p:attrName>style.visibility</p:attrName>
                                        </p:attrNameLst>
                                      </p:cBhvr>
                                      <p:to>
                                        <p:strVal val="hidden"/>
                                      </p:to>
                                    </p:set>
                                  </p:childTnLst>
                                </p:cTn>
                              </p:par>
                              <p:par>
                                <p:cTn id="37" presetID="1" presetClass="exit" presetSubtype="0" fill="hold" nodeType="withEffect">
                                  <p:stCondLst>
                                    <p:cond delay="0"/>
                                  </p:stCondLst>
                                  <p:childTnLst>
                                    <p:set>
                                      <p:cBhvr>
                                        <p:cTn id="38" dur="1" fill="hold">
                                          <p:stCondLst>
                                            <p:cond delay="0"/>
                                          </p:stCondLst>
                                        </p:cTn>
                                        <p:tgtEl>
                                          <p:spTgt spid="44"/>
                                        </p:tgtEl>
                                        <p:attrNameLst>
                                          <p:attrName>style.visibility</p:attrName>
                                        </p:attrNameLst>
                                      </p:cBhvr>
                                      <p:to>
                                        <p:strVal val="hidden"/>
                                      </p:to>
                                    </p:set>
                                  </p:childTnLst>
                                </p:cTn>
                              </p:par>
                              <p:par>
                                <p:cTn id="39" presetID="1" presetClass="entr" presetSubtype="0" fill="hold" nodeType="withEffect">
                                  <p:stCondLst>
                                    <p:cond delay="0"/>
                                  </p:stCondLst>
                                  <p:childTnLst>
                                    <p:set>
                                      <p:cBhvr>
                                        <p:cTn id="40" dur="1" fill="hold">
                                          <p:stCondLst>
                                            <p:cond delay="0"/>
                                          </p:stCondLst>
                                        </p:cTn>
                                        <p:tgtEl>
                                          <p:spTgt spid="9"/>
                                        </p:tgtEl>
                                        <p:attrNameLst>
                                          <p:attrName>style.visibility</p:attrName>
                                        </p:attrNameLst>
                                      </p:cBhvr>
                                      <p:to>
                                        <p:strVal val="visible"/>
                                      </p:to>
                                    </p:set>
                                  </p:childTnLst>
                                </p:cTn>
                              </p:par>
                            </p:childTnLst>
                          </p:cTn>
                        </p:par>
                        <p:par>
                          <p:cTn id="41" fill="hold">
                            <p:stCondLst>
                              <p:cond delay="2000"/>
                            </p:stCondLst>
                            <p:childTnLst>
                              <p:par>
                                <p:cTn id="42" presetID="42" presetClass="path" presetSubtype="0" accel="50000" fill="hold" nodeType="afterEffect">
                                  <p:stCondLst>
                                    <p:cond delay="0"/>
                                  </p:stCondLst>
                                  <p:childTnLst>
                                    <p:animMotion origin="layout" path="M 3.75E-6 -7.40741E-7 L -0.01862 0.19468 " pathEditMode="relative" rAng="0" ptsTypes="AA">
                                      <p:cBhvr>
                                        <p:cTn id="43" dur="1500" fill="hold"/>
                                        <p:tgtEl>
                                          <p:spTgt spid="45"/>
                                        </p:tgtEl>
                                        <p:attrNameLst>
                                          <p:attrName>ppt_x</p:attrName>
                                          <p:attrName>ppt_y</p:attrName>
                                        </p:attrNameLst>
                                      </p:cBhvr>
                                      <p:rCtr x="-938" y="9722"/>
                                    </p:animMotion>
                                  </p:childTnLst>
                                </p:cTn>
                              </p:par>
                              <p:par>
                                <p:cTn id="44" presetID="42" presetClass="path" presetSubtype="0" accel="50000" fill="hold" nodeType="withEffect">
                                  <p:stCondLst>
                                    <p:cond delay="0"/>
                                  </p:stCondLst>
                                  <p:childTnLst>
                                    <p:animMotion origin="layout" path="M -4.58333E-6 -7.40741E-7 L -0.04882 0.25139 " pathEditMode="relative" rAng="0" ptsTypes="AA">
                                      <p:cBhvr>
                                        <p:cTn id="45" dur="1500" fill="hold"/>
                                        <p:tgtEl>
                                          <p:spTgt spid="46"/>
                                        </p:tgtEl>
                                        <p:attrNameLst>
                                          <p:attrName>ppt_x</p:attrName>
                                          <p:attrName>ppt_y</p:attrName>
                                        </p:attrNameLst>
                                      </p:cBhvr>
                                      <p:rCtr x="-2448" y="12569"/>
                                    </p:animMotion>
                                  </p:childTnLst>
                                </p:cTn>
                              </p:par>
                              <p:par>
                                <p:cTn id="46" presetID="42" presetClass="path" presetSubtype="0" accel="50000" fill="hold" nodeType="withEffect">
                                  <p:stCondLst>
                                    <p:cond delay="0"/>
                                  </p:stCondLst>
                                  <p:childTnLst>
                                    <p:animMotion origin="layout" path="M -2.91667E-6 -7.40741E-7 L -0.07903 0.30764 " pathEditMode="relative" rAng="0" ptsTypes="AA">
                                      <p:cBhvr>
                                        <p:cTn id="47" dur="1500" fill="hold"/>
                                        <p:tgtEl>
                                          <p:spTgt spid="47"/>
                                        </p:tgtEl>
                                        <p:attrNameLst>
                                          <p:attrName>ppt_x</p:attrName>
                                          <p:attrName>ppt_y</p:attrName>
                                        </p:attrNameLst>
                                      </p:cBhvr>
                                      <p:rCtr x="-3958" y="15370"/>
                                    </p:animMotion>
                                  </p:childTnLst>
                                </p:cTn>
                              </p:par>
                              <p:par>
                                <p:cTn id="48" presetID="42" presetClass="path" presetSubtype="0" accel="50000" fill="hold" nodeType="withEffect">
                                  <p:stCondLst>
                                    <p:cond delay="0"/>
                                  </p:stCondLst>
                                  <p:childTnLst>
                                    <p:animMotion origin="layout" path="M -1.25E-6 -7.40741E-7 L -0.10924 0.36597 " pathEditMode="relative" rAng="0" ptsTypes="AA">
                                      <p:cBhvr>
                                        <p:cTn id="49" dur="1500" fill="hold"/>
                                        <p:tgtEl>
                                          <p:spTgt spid="48"/>
                                        </p:tgtEl>
                                        <p:attrNameLst>
                                          <p:attrName>ppt_x</p:attrName>
                                          <p:attrName>ppt_y</p:attrName>
                                        </p:attrNameLst>
                                      </p:cBhvr>
                                      <p:rCtr x="-5469" y="18287"/>
                                    </p:animMotion>
                                  </p:childTnLst>
                                </p:cTn>
                              </p:par>
                              <p:par>
                                <p:cTn id="50" presetID="42" presetClass="path" presetSubtype="0" accel="50000" fill="hold" nodeType="withEffect">
                                  <p:stCondLst>
                                    <p:cond delay="0"/>
                                  </p:stCondLst>
                                  <p:childTnLst>
                                    <p:animMotion origin="layout" path="M 4.16667E-7 -7.40741E-7 L -0.13945 0.41991 " pathEditMode="relative" rAng="0" ptsTypes="AA">
                                      <p:cBhvr>
                                        <p:cTn id="51" dur="1500" fill="hold"/>
                                        <p:tgtEl>
                                          <p:spTgt spid="49"/>
                                        </p:tgtEl>
                                        <p:attrNameLst>
                                          <p:attrName>ppt_x</p:attrName>
                                          <p:attrName>ppt_y</p:attrName>
                                        </p:attrNameLst>
                                      </p:cBhvr>
                                      <p:rCtr x="-6979" y="20995"/>
                                    </p:animMotion>
                                  </p:childTnLst>
                                </p:cTn>
                              </p:par>
                            </p:childTnLst>
                          </p:cTn>
                        </p:par>
                        <p:par>
                          <p:cTn id="52" fill="hold">
                            <p:stCondLst>
                              <p:cond delay="3500"/>
                            </p:stCondLst>
                            <p:childTnLst>
                              <p:par>
                                <p:cTn id="53" presetID="1" presetClass="exit" presetSubtype="0" fill="hold" nodeType="afterEffect">
                                  <p:stCondLst>
                                    <p:cond delay="0"/>
                                  </p:stCondLst>
                                  <p:childTnLst>
                                    <p:set>
                                      <p:cBhvr>
                                        <p:cTn id="54" dur="1" fill="hold">
                                          <p:stCondLst>
                                            <p:cond delay="0"/>
                                          </p:stCondLst>
                                        </p:cTn>
                                        <p:tgtEl>
                                          <p:spTgt spid="45"/>
                                        </p:tgtEl>
                                        <p:attrNameLst>
                                          <p:attrName>style.visibility</p:attrName>
                                        </p:attrNameLst>
                                      </p:cBhvr>
                                      <p:to>
                                        <p:strVal val="hidden"/>
                                      </p:to>
                                    </p:set>
                                  </p:childTnLst>
                                </p:cTn>
                              </p:par>
                              <p:par>
                                <p:cTn id="55" presetID="1" presetClass="exit" presetSubtype="0" fill="hold" nodeType="withEffect">
                                  <p:stCondLst>
                                    <p:cond delay="0"/>
                                  </p:stCondLst>
                                  <p:childTnLst>
                                    <p:set>
                                      <p:cBhvr>
                                        <p:cTn id="56" dur="1" fill="hold">
                                          <p:stCondLst>
                                            <p:cond delay="0"/>
                                          </p:stCondLst>
                                        </p:cTn>
                                        <p:tgtEl>
                                          <p:spTgt spid="46"/>
                                        </p:tgtEl>
                                        <p:attrNameLst>
                                          <p:attrName>style.visibility</p:attrName>
                                        </p:attrNameLst>
                                      </p:cBhvr>
                                      <p:to>
                                        <p:strVal val="hidden"/>
                                      </p:to>
                                    </p:set>
                                  </p:childTnLst>
                                </p:cTn>
                              </p:par>
                              <p:par>
                                <p:cTn id="57" presetID="1" presetClass="exit" presetSubtype="0" fill="hold" nodeType="withEffect">
                                  <p:stCondLst>
                                    <p:cond delay="0"/>
                                  </p:stCondLst>
                                  <p:childTnLst>
                                    <p:set>
                                      <p:cBhvr>
                                        <p:cTn id="58" dur="1" fill="hold">
                                          <p:stCondLst>
                                            <p:cond delay="0"/>
                                          </p:stCondLst>
                                        </p:cTn>
                                        <p:tgtEl>
                                          <p:spTgt spid="47"/>
                                        </p:tgtEl>
                                        <p:attrNameLst>
                                          <p:attrName>style.visibility</p:attrName>
                                        </p:attrNameLst>
                                      </p:cBhvr>
                                      <p:to>
                                        <p:strVal val="hidden"/>
                                      </p:to>
                                    </p:set>
                                  </p:childTnLst>
                                </p:cTn>
                              </p:par>
                              <p:par>
                                <p:cTn id="59" presetID="1" presetClass="exit" presetSubtype="0" fill="hold" nodeType="withEffect">
                                  <p:stCondLst>
                                    <p:cond delay="0"/>
                                  </p:stCondLst>
                                  <p:childTnLst>
                                    <p:set>
                                      <p:cBhvr>
                                        <p:cTn id="60" dur="1" fill="hold">
                                          <p:stCondLst>
                                            <p:cond delay="0"/>
                                          </p:stCondLst>
                                        </p:cTn>
                                        <p:tgtEl>
                                          <p:spTgt spid="48"/>
                                        </p:tgtEl>
                                        <p:attrNameLst>
                                          <p:attrName>style.visibility</p:attrName>
                                        </p:attrNameLst>
                                      </p:cBhvr>
                                      <p:to>
                                        <p:strVal val="hidden"/>
                                      </p:to>
                                    </p:set>
                                  </p:childTnLst>
                                </p:cTn>
                              </p:par>
                              <p:par>
                                <p:cTn id="61" presetID="1" presetClass="exit" presetSubtype="0" fill="hold" nodeType="withEffect">
                                  <p:stCondLst>
                                    <p:cond delay="0"/>
                                  </p:stCondLst>
                                  <p:childTnLst>
                                    <p:set>
                                      <p:cBhvr>
                                        <p:cTn id="62" dur="1" fill="hold">
                                          <p:stCondLst>
                                            <p:cond delay="0"/>
                                          </p:stCondLst>
                                        </p:cTn>
                                        <p:tgtEl>
                                          <p:spTgt spid="49"/>
                                        </p:tgtEl>
                                        <p:attrNameLst>
                                          <p:attrName>style.visibility</p:attrName>
                                        </p:attrNameLst>
                                      </p:cBhvr>
                                      <p:to>
                                        <p:strVal val="hidden"/>
                                      </p:to>
                                    </p:set>
                                  </p:childTnLst>
                                </p:cTn>
                              </p:par>
                              <p:par>
                                <p:cTn id="63" presetID="1" presetClass="entr" presetSubtype="0" fill="hold" nodeType="withEffect">
                                  <p:stCondLst>
                                    <p:cond delay="0"/>
                                  </p:stCondLst>
                                  <p:childTnLst>
                                    <p:set>
                                      <p:cBhvr>
                                        <p:cTn id="64" dur="1" fill="hold">
                                          <p:stCondLst>
                                            <p:cond delay="0"/>
                                          </p:stCondLst>
                                        </p:cTn>
                                        <p:tgtEl>
                                          <p:spTgt spid="100"/>
                                        </p:tgtEl>
                                        <p:attrNameLst>
                                          <p:attrName>style.visibility</p:attrName>
                                        </p:attrNameLst>
                                      </p:cBhvr>
                                      <p:to>
                                        <p:strVal val="visible"/>
                                      </p:to>
                                    </p:set>
                                  </p:childTnLst>
                                </p:cTn>
                              </p:par>
                            </p:childTnLst>
                          </p:cTn>
                        </p:par>
                        <p:par>
                          <p:cTn id="65" fill="hold">
                            <p:stCondLst>
                              <p:cond delay="3500"/>
                            </p:stCondLst>
                            <p:childTnLst>
                              <p:par>
                                <p:cTn id="66" presetID="42" presetClass="path" presetSubtype="0" accel="50000" fill="hold" nodeType="afterEffect">
                                  <p:stCondLst>
                                    <p:cond delay="0"/>
                                  </p:stCondLst>
                                  <p:childTnLst>
                                    <p:animMotion origin="layout" path="M -4.375E-6 2.59259E-6 L 0.16316 0.13958 " pathEditMode="relative" rAng="0" ptsTypes="AA">
                                      <p:cBhvr>
                                        <p:cTn id="67" dur="1500" fill="hold"/>
                                        <p:tgtEl>
                                          <p:spTgt spid="50"/>
                                        </p:tgtEl>
                                        <p:attrNameLst>
                                          <p:attrName>ppt_x</p:attrName>
                                          <p:attrName>ppt_y</p:attrName>
                                        </p:attrNameLst>
                                      </p:cBhvr>
                                      <p:rCtr x="8151" y="6968"/>
                                    </p:animMotion>
                                  </p:childTnLst>
                                </p:cTn>
                              </p:par>
                              <p:par>
                                <p:cTn id="68" presetID="42" presetClass="path" presetSubtype="0" accel="50000" fill="hold" nodeType="withEffect">
                                  <p:stCondLst>
                                    <p:cond delay="0"/>
                                  </p:stCondLst>
                                  <p:childTnLst>
                                    <p:animMotion origin="layout" path="M -2.70833E-6 2.59259E-6 L 0.1392 0.19514 " pathEditMode="relative" rAng="0" ptsTypes="AA">
                                      <p:cBhvr>
                                        <p:cTn id="69" dur="1500" fill="hold"/>
                                        <p:tgtEl>
                                          <p:spTgt spid="51"/>
                                        </p:tgtEl>
                                        <p:attrNameLst>
                                          <p:attrName>ppt_x</p:attrName>
                                          <p:attrName>ppt_y</p:attrName>
                                        </p:attrNameLst>
                                      </p:cBhvr>
                                      <p:rCtr x="6953" y="9745"/>
                                    </p:animMotion>
                                  </p:childTnLst>
                                </p:cTn>
                              </p:par>
                              <p:par>
                                <p:cTn id="70" presetID="42" presetClass="path" presetSubtype="0" accel="50000" fill="hold" nodeType="withEffect">
                                  <p:stCondLst>
                                    <p:cond delay="0"/>
                                  </p:stCondLst>
                                  <p:childTnLst>
                                    <p:animMotion origin="layout" path="M -1.25E-6 2.59259E-6 L 0.10612 0.25347 " pathEditMode="relative" rAng="0" ptsTypes="AA">
                                      <p:cBhvr>
                                        <p:cTn id="71" dur="1500" fill="hold"/>
                                        <p:tgtEl>
                                          <p:spTgt spid="56"/>
                                        </p:tgtEl>
                                        <p:attrNameLst>
                                          <p:attrName>ppt_x</p:attrName>
                                          <p:attrName>ppt_y</p:attrName>
                                        </p:attrNameLst>
                                      </p:cBhvr>
                                      <p:rCtr x="5299" y="12662"/>
                                    </p:animMotion>
                                  </p:childTnLst>
                                </p:cTn>
                              </p:par>
                              <p:par>
                                <p:cTn id="72" presetID="42" presetClass="path" presetSubtype="0" accel="50000" fill="hold" nodeType="withEffect">
                                  <p:stCondLst>
                                    <p:cond delay="0"/>
                                  </p:stCondLst>
                                  <p:childTnLst>
                                    <p:animMotion origin="layout" path="M 4.16667E-7 2.59259E-6 L 0.07565 0.30995 " pathEditMode="relative" rAng="0" ptsTypes="AA">
                                      <p:cBhvr>
                                        <p:cTn id="73" dur="1500" fill="hold"/>
                                        <p:tgtEl>
                                          <p:spTgt spid="59"/>
                                        </p:tgtEl>
                                        <p:attrNameLst>
                                          <p:attrName>ppt_x</p:attrName>
                                          <p:attrName>ppt_y</p:attrName>
                                        </p:attrNameLst>
                                      </p:cBhvr>
                                      <p:rCtr x="3776" y="15486"/>
                                    </p:animMotion>
                                  </p:childTnLst>
                                </p:cTn>
                              </p:par>
                              <p:par>
                                <p:cTn id="74" presetID="42" presetClass="path" presetSubtype="0" accel="50000" fill="hold" nodeType="withEffect">
                                  <p:stCondLst>
                                    <p:cond delay="0"/>
                                  </p:stCondLst>
                                  <p:childTnLst>
                                    <p:animMotion origin="layout" path="M -0.01654 2.59259E-6 L 0.04401 0.36504 " pathEditMode="relative" rAng="0" ptsTypes="AA">
                                      <p:cBhvr>
                                        <p:cTn id="75" dur="1500" fill="hold"/>
                                        <p:tgtEl>
                                          <p:spTgt spid="61"/>
                                        </p:tgtEl>
                                        <p:attrNameLst>
                                          <p:attrName>ppt_x</p:attrName>
                                          <p:attrName>ppt_y</p:attrName>
                                        </p:attrNameLst>
                                      </p:cBhvr>
                                      <p:rCtr x="3021" y="18241"/>
                                    </p:animMotion>
                                  </p:childTnLst>
                                </p:cTn>
                              </p:par>
                            </p:childTnLst>
                          </p:cTn>
                        </p:par>
                        <p:par>
                          <p:cTn id="76" fill="hold">
                            <p:stCondLst>
                              <p:cond delay="5000"/>
                            </p:stCondLst>
                            <p:childTnLst>
                              <p:par>
                                <p:cTn id="77" presetID="1" presetClass="exit" presetSubtype="0" fill="hold" nodeType="afterEffect">
                                  <p:stCondLst>
                                    <p:cond delay="0"/>
                                  </p:stCondLst>
                                  <p:childTnLst>
                                    <p:set>
                                      <p:cBhvr>
                                        <p:cTn id="78" dur="1" fill="hold">
                                          <p:stCondLst>
                                            <p:cond delay="0"/>
                                          </p:stCondLst>
                                        </p:cTn>
                                        <p:tgtEl>
                                          <p:spTgt spid="50"/>
                                        </p:tgtEl>
                                        <p:attrNameLst>
                                          <p:attrName>style.visibility</p:attrName>
                                        </p:attrNameLst>
                                      </p:cBhvr>
                                      <p:to>
                                        <p:strVal val="hidden"/>
                                      </p:to>
                                    </p:set>
                                  </p:childTnLst>
                                </p:cTn>
                              </p:par>
                              <p:par>
                                <p:cTn id="79" presetID="1" presetClass="exit" presetSubtype="0" fill="hold" nodeType="withEffect">
                                  <p:stCondLst>
                                    <p:cond delay="0"/>
                                  </p:stCondLst>
                                  <p:childTnLst>
                                    <p:set>
                                      <p:cBhvr>
                                        <p:cTn id="80" dur="1" fill="hold">
                                          <p:stCondLst>
                                            <p:cond delay="0"/>
                                          </p:stCondLst>
                                        </p:cTn>
                                        <p:tgtEl>
                                          <p:spTgt spid="51"/>
                                        </p:tgtEl>
                                        <p:attrNameLst>
                                          <p:attrName>style.visibility</p:attrName>
                                        </p:attrNameLst>
                                      </p:cBhvr>
                                      <p:to>
                                        <p:strVal val="hidden"/>
                                      </p:to>
                                    </p:set>
                                  </p:childTnLst>
                                </p:cTn>
                              </p:par>
                              <p:par>
                                <p:cTn id="81" presetID="1" presetClass="exit" presetSubtype="0" fill="hold" nodeType="withEffect">
                                  <p:stCondLst>
                                    <p:cond delay="0"/>
                                  </p:stCondLst>
                                  <p:childTnLst>
                                    <p:set>
                                      <p:cBhvr>
                                        <p:cTn id="82" dur="1" fill="hold">
                                          <p:stCondLst>
                                            <p:cond delay="0"/>
                                          </p:stCondLst>
                                        </p:cTn>
                                        <p:tgtEl>
                                          <p:spTgt spid="56"/>
                                        </p:tgtEl>
                                        <p:attrNameLst>
                                          <p:attrName>style.visibility</p:attrName>
                                        </p:attrNameLst>
                                      </p:cBhvr>
                                      <p:to>
                                        <p:strVal val="hidden"/>
                                      </p:to>
                                    </p:set>
                                  </p:childTnLst>
                                </p:cTn>
                              </p:par>
                              <p:par>
                                <p:cTn id="83" presetID="1" presetClass="exit" presetSubtype="0" fill="hold" nodeType="withEffect">
                                  <p:stCondLst>
                                    <p:cond delay="0"/>
                                  </p:stCondLst>
                                  <p:childTnLst>
                                    <p:set>
                                      <p:cBhvr>
                                        <p:cTn id="84" dur="1" fill="hold">
                                          <p:stCondLst>
                                            <p:cond delay="0"/>
                                          </p:stCondLst>
                                        </p:cTn>
                                        <p:tgtEl>
                                          <p:spTgt spid="59"/>
                                        </p:tgtEl>
                                        <p:attrNameLst>
                                          <p:attrName>style.visibility</p:attrName>
                                        </p:attrNameLst>
                                      </p:cBhvr>
                                      <p:to>
                                        <p:strVal val="hidden"/>
                                      </p:to>
                                    </p:set>
                                  </p:childTnLst>
                                </p:cTn>
                              </p:par>
                              <p:par>
                                <p:cTn id="85" presetID="1" presetClass="exit" presetSubtype="0" fill="hold" nodeType="withEffect">
                                  <p:stCondLst>
                                    <p:cond delay="0"/>
                                  </p:stCondLst>
                                  <p:childTnLst>
                                    <p:set>
                                      <p:cBhvr>
                                        <p:cTn id="86" dur="1" fill="hold">
                                          <p:stCondLst>
                                            <p:cond delay="0"/>
                                          </p:stCondLst>
                                        </p:cTn>
                                        <p:tgtEl>
                                          <p:spTgt spid="61"/>
                                        </p:tgtEl>
                                        <p:attrNameLst>
                                          <p:attrName>style.visibility</p:attrName>
                                        </p:attrNameLst>
                                      </p:cBhvr>
                                      <p:to>
                                        <p:strVal val="hidden"/>
                                      </p:to>
                                    </p:set>
                                  </p:childTnLst>
                                </p:cTn>
                              </p:par>
                              <p:par>
                                <p:cTn id="87" presetID="1" presetClass="entr" presetSubtype="0" fill="hold" nodeType="withEffect">
                                  <p:stCondLst>
                                    <p:cond delay="0"/>
                                  </p:stCondLst>
                                  <p:childTnLst>
                                    <p:set>
                                      <p:cBhvr>
                                        <p:cTn id="88" dur="1" fill="hold">
                                          <p:stCondLst>
                                            <p:cond delay="0"/>
                                          </p:stCondLst>
                                        </p:cTn>
                                        <p:tgtEl>
                                          <p:spTgt spid="106"/>
                                        </p:tgtEl>
                                        <p:attrNameLst>
                                          <p:attrName>style.visibility</p:attrName>
                                        </p:attrNameLst>
                                      </p:cBhvr>
                                      <p:to>
                                        <p:strVal val="visible"/>
                                      </p:to>
                                    </p:set>
                                  </p:childTnLst>
                                </p:cTn>
                              </p:par>
                            </p:childTnLst>
                          </p:cTn>
                        </p:par>
                        <p:par>
                          <p:cTn id="89" fill="hold">
                            <p:stCondLst>
                              <p:cond delay="5000"/>
                            </p:stCondLst>
                            <p:childTnLst>
                              <p:par>
                                <p:cTn id="90" presetID="42" presetClass="path" presetSubtype="0" accel="50000" fill="hold" nodeType="afterEffect">
                                  <p:stCondLst>
                                    <p:cond delay="0"/>
                                  </p:stCondLst>
                                  <p:childTnLst>
                                    <p:animMotion origin="layout" path="M 3.75E-6 2.59259E-6 L 0.04843 0.1375 " pathEditMode="relative" rAng="0" ptsTypes="AA">
                                      <p:cBhvr>
                                        <p:cTn id="91" dur="1500" fill="hold"/>
                                        <p:tgtEl>
                                          <p:spTgt spid="62"/>
                                        </p:tgtEl>
                                        <p:attrNameLst>
                                          <p:attrName>ppt_x</p:attrName>
                                          <p:attrName>ppt_y</p:attrName>
                                        </p:attrNameLst>
                                      </p:cBhvr>
                                      <p:rCtr x="2422" y="6875"/>
                                    </p:animMotion>
                                  </p:childTnLst>
                                </p:cTn>
                              </p:par>
                              <p:par>
                                <p:cTn id="92" presetID="42" presetClass="path" presetSubtype="0" accel="50000" fill="hold" nodeType="withEffect">
                                  <p:stCondLst>
                                    <p:cond delay="0"/>
                                  </p:stCondLst>
                                  <p:childTnLst>
                                    <p:animMotion origin="layout" path="M -4.58333E-6 2.59259E-6 L 0.01589 0.19467 " pathEditMode="relative" rAng="0" ptsTypes="AA">
                                      <p:cBhvr>
                                        <p:cTn id="93" dur="1500" fill="hold"/>
                                        <p:tgtEl>
                                          <p:spTgt spid="63"/>
                                        </p:tgtEl>
                                        <p:attrNameLst>
                                          <p:attrName>ppt_x</p:attrName>
                                          <p:attrName>ppt_y</p:attrName>
                                        </p:attrNameLst>
                                      </p:cBhvr>
                                      <p:rCtr x="794" y="9722"/>
                                    </p:animMotion>
                                  </p:childTnLst>
                                </p:cTn>
                              </p:par>
                              <p:par>
                                <p:cTn id="94" presetID="42" presetClass="path" presetSubtype="0" accel="50000" fill="hold" nodeType="withEffect">
                                  <p:stCondLst>
                                    <p:cond delay="0"/>
                                  </p:stCondLst>
                                  <p:childTnLst>
                                    <p:animMotion origin="layout" path="M -2.91667E-6 2.59259E-6 L -0.01198 0.25347 " pathEditMode="relative" rAng="0" ptsTypes="AA">
                                      <p:cBhvr>
                                        <p:cTn id="95" dur="1500" fill="hold"/>
                                        <p:tgtEl>
                                          <p:spTgt spid="64"/>
                                        </p:tgtEl>
                                        <p:attrNameLst>
                                          <p:attrName>ppt_x</p:attrName>
                                          <p:attrName>ppt_y</p:attrName>
                                        </p:attrNameLst>
                                      </p:cBhvr>
                                      <p:rCtr x="-599" y="12662"/>
                                    </p:animMotion>
                                  </p:childTnLst>
                                </p:cTn>
                              </p:par>
                              <p:par>
                                <p:cTn id="96" presetID="42" presetClass="path" presetSubtype="0" accel="50000" fill="hold" nodeType="withEffect">
                                  <p:stCondLst>
                                    <p:cond delay="0"/>
                                  </p:stCondLst>
                                  <p:childTnLst>
                                    <p:animMotion origin="layout" path="M -1.25E-6 2.59259E-6 L -0.04219 0.30578 " pathEditMode="relative" rAng="0" ptsTypes="AA">
                                      <p:cBhvr>
                                        <p:cTn id="97" dur="1500" fill="hold"/>
                                        <p:tgtEl>
                                          <p:spTgt spid="65"/>
                                        </p:tgtEl>
                                        <p:attrNameLst>
                                          <p:attrName>ppt_x</p:attrName>
                                          <p:attrName>ppt_y</p:attrName>
                                        </p:attrNameLst>
                                      </p:cBhvr>
                                      <p:rCtr x="-2109" y="15278"/>
                                    </p:animMotion>
                                  </p:childTnLst>
                                </p:cTn>
                              </p:par>
                              <p:par>
                                <p:cTn id="98" presetID="42" presetClass="path" presetSubtype="0" accel="50000" fill="hold" nodeType="withEffect">
                                  <p:stCondLst>
                                    <p:cond delay="0"/>
                                  </p:stCondLst>
                                  <p:childTnLst>
                                    <p:animMotion origin="layout" path="M 0.00924 0.0037 L -0.0724 0.36481 " pathEditMode="relative" rAng="0" ptsTypes="AA">
                                      <p:cBhvr>
                                        <p:cTn id="99" dur="1500" fill="hold"/>
                                        <p:tgtEl>
                                          <p:spTgt spid="70"/>
                                        </p:tgtEl>
                                        <p:attrNameLst>
                                          <p:attrName>ppt_x</p:attrName>
                                          <p:attrName>ppt_y</p:attrName>
                                        </p:attrNameLst>
                                      </p:cBhvr>
                                      <p:rCtr x="-4089" y="18056"/>
                                    </p:animMotion>
                                  </p:childTnLst>
                                </p:cTn>
                              </p:par>
                            </p:childTnLst>
                          </p:cTn>
                        </p:par>
                        <p:par>
                          <p:cTn id="100" fill="hold">
                            <p:stCondLst>
                              <p:cond delay="6500"/>
                            </p:stCondLst>
                            <p:childTnLst>
                              <p:par>
                                <p:cTn id="101" presetID="1" presetClass="exit" presetSubtype="0" fill="hold" nodeType="afterEffect">
                                  <p:stCondLst>
                                    <p:cond delay="0"/>
                                  </p:stCondLst>
                                  <p:childTnLst>
                                    <p:set>
                                      <p:cBhvr>
                                        <p:cTn id="102" dur="1" fill="hold">
                                          <p:stCondLst>
                                            <p:cond delay="0"/>
                                          </p:stCondLst>
                                        </p:cTn>
                                        <p:tgtEl>
                                          <p:spTgt spid="62"/>
                                        </p:tgtEl>
                                        <p:attrNameLst>
                                          <p:attrName>style.visibility</p:attrName>
                                        </p:attrNameLst>
                                      </p:cBhvr>
                                      <p:to>
                                        <p:strVal val="hidden"/>
                                      </p:to>
                                    </p:set>
                                  </p:childTnLst>
                                </p:cTn>
                              </p:par>
                              <p:par>
                                <p:cTn id="103" presetID="1" presetClass="exit" presetSubtype="0" fill="hold" nodeType="withEffect">
                                  <p:stCondLst>
                                    <p:cond delay="0"/>
                                  </p:stCondLst>
                                  <p:childTnLst>
                                    <p:set>
                                      <p:cBhvr>
                                        <p:cTn id="104" dur="1" fill="hold">
                                          <p:stCondLst>
                                            <p:cond delay="0"/>
                                          </p:stCondLst>
                                        </p:cTn>
                                        <p:tgtEl>
                                          <p:spTgt spid="63"/>
                                        </p:tgtEl>
                                        <p:attrNameLst>
                                          <p:attrName>style.visibility</p:attrName>
                                        </p:attrNameLst>
                                      </p:cBhvr>
                                      <p:to>
                                        <p:strVal val="hidden"/>
                                      </p:to>
                                    </p:set>
                                  </p:childTnLst>
                                </p:cTn>
                              </p:par>
                              <p:par>
                                <p:cTn id="105" presetID="1" presetClass="exit" presetSubtype="0" fill="hold" nodeType="withEffect">
                                  <p:stCondLst>
                                    <p:cond delay="0"/>
                                  </p:stCondLst>
                                  <p:childTnLst>
                                    <p:set>
                                      <p:cBhvr>
                                        <p:cTn id="106" dur="1" fill="hold">
                                          <p:stCondLst>
                                            <p:cond delay="0"/>
                                          </p:stCondLst>
                                        </p:cTn>
                                        <p:tgtEl>
                                          <p:spTgt spid="64"/>
                                        </p:tgtEl>
                                        <p:attrNameLst>
                                          <p:attrName>style.visibility</p:attrName>
                                        </p:attrNameLst>
                                      </p:cBhvr>
                                      <p:to>
                                        <p:strVal val="hidden"/>
                                      </p:to>
                                    </p:set>
                                  </p:childTnLst>
                                </p:cTn>
                              </p:par>
                              <p:par>
                                <p:cTn id="107" presetID="1" presetClass="exit" presetSubtype="0" fill="hold" nodeType="withEffect">
                                  <p:stCondLst>
                                    <p:cond delay="0"/>
                                  </p:stCondLst>
                                  <p:childTnLst>
                                    <p:set>
                                      <p:cBhvr>
                                        <p:cTn id="108" dur="1" fill="hold">
                                          <p:stCondLst>
                                            <p:cond delay="0"/>
                                          </p:stCondLst>
                                        </p:cTn>
                                        <p:tgtEl>
                                          <p:spTgt spid="65"/>
                                        </p:tgtEl>
                                        <p:attrNameLst>
                                          <p:attrName>style.visibility</p:attrName>
                                        </p:attrNameLst>
                                      </p:cBhvr>
                                      <p:to>
                                        <p:strVal val="hidden"/>
                                      </p:to>
                                    </p:set>
                                  </p:childTnLst>
                                </p:cTn>
                              </p:par>
                              <p:par>
                                <p:cTn id="109" presetID="1" presetClass="exit" presetSubtype="0" fill="hold" nodeType="withEffect">
                                  <p:stCondLst>
                                    <p:cond delay="0"/>
                                  </p:stCondLst>
                                  <p:childTnLst>
                                    <p:set>
                                      <p:cBhvr>
                                        <p:cTn id="110" dur="1" fill="hold">
                                          <p:stCondLst>
                                            <p:cond delay="0"/>
                                          </p:stCondLst>
                                        </p:cTn>
                                        <p:tgtEl>
                                          <p:spTgt spid="70"/>
                                        </p:tgtEl>
                                        <p:attrNameLst>
                                          <p:attrName>style.visibility</p:attrName>
                                        </p:attrNameLst>
                                      </p:cBhvr>
                                      <p:to>
                                        <p:strVal val="hidden"/>
                                      </p:to>
                                    </p:set>
                                  </p:childTnLst>
                                </p:cTn>
                              </p:par>
                              <p:par>
                                <p:cTn id="111" presetID="1" presetClass="entr" presetSubtype="0" fill="hold" nodeType="withEffect">
                                  <p:stCondLst>
                                    <p:cond delay="0"/>
                                  </p:stCondLst>
                                  <p:childTnLst>
                                    <p:set>
                                      <p:cBhvr>
                                        <p:cTn id="112" dur="1" fill="hold">
                                          <p:stCondLst>
                                            <p:cond delay="0"/>
                                          </p:stCondLst>
                                        </p:cTn>
                                        <p:tgtEl>
                                          <p:spTgt spid="112"/>
                                        </p:tgtEl>
                                        <p:attrNameLst>
                                          <p:attrName>style.visibility</p:attrName>
                                        </p:attrNameLst>
                                      </p:cBhvr>
                                      <p:to>
                                        <p:strVal val="visible"/>
                                      </p:to>
                                    </p:se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grpId="0" nodeType="clickEffect">
                                  <p:stCondLst>
                                    <p:cond delay="0"/>
                                  </p:stCondLst>
                                  <p:childTnLst>
                                    <p:set>
                                      <p:cBhvr>
                                        <p:cTn id="116" dur="1" fill="hold">
                                          <p:stCondLst>
                                            <p:cond delay="0"/>
                                          </p:stCondLst>
                                        </p:cTn>
                                        <p:tgtEl>
                                          <p:spTgt spid="82"/>
                                        </p:tgtEl>
                                        <p:attrNameLst>
                                          <p:attrName>style.visibility</p:attrName>
                                        </p:attrNameLst>
                                      </p:cBhvr>
                                      <p:to>
                                        <p:strVal val="visible"/>
                                      </p:to>
                                    </p:set>
                                    <p:animEffect transition="in" filter="fade">
                                      <p:cBhvr>
                                        <p:cTn id="117"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p:bldP spid="34" grpId="0"/>
      <p:bldP spid="35" grpId="0"/>
      <p:bldP spid="55"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 name="Picture 56" descr="A screenshot of a cell phone  Description automatically generated">
            <a:extLst>
              <a:ext uri="{FF2B5EF4-FFF2-40B4-BE49-F238E27FC236}">
                <a16:creationId xmlns:a16="http://schemas.microsoft.com/office/drawing/2014/main" id="{B03EC725-783B-44BE-8C35-E5A802D236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0984" y="3784384"/>
            <a:ext cx="3254589" cy="2126082"/>
          </a:xfrm>
          <a:prstGeom prst="rect">
            <a:avLst/>
          </a:prstGeom>
        </p:spPr>
      </p:pic>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3:2</a:t>
            </a:r>
          </a:p>
        </p:txBody>
      </p:sp>
      <p:sp>
        <p:nvSpPr>
          <p:cNvPr id="52" name="TextBox 51">
            <a:extLst>
              <a:ext uri="{FF2B5EF4-FFF2-40B4-BE49-F238E27FC236}">
                <a16:creationId xmlns:a16="http://schemas.microsoft.com/office/drawing/2014/main" id="{4917C726-A150-4C4E-B117-59E18105F9AD}"/>
              </a:ext>
            </a:extLst>
          </p:cNvPr>
          <p:cNvSpPr txBox="1"/>
          <p:nvPr/>
        </p:nvSpPr>
        <p:spPr bwMode="auto">
          <a:xfrm>
            <a:off x="1732341" y="920309"/>
            <a:ext cx="87273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705 pencils shared equally between 5 year groups. How many pencils each?</a:t>
            </a:r>
            <a:endParaRPr lang="en-GB" sz="2000" dirty="0">
              <a:solidFill>
                <a:srgbClr val="FF0000"/>
              </a:solidFill>
              <a:latin typeface="Myriad Pro Semibold" charset="0"/>
              <a:ea typeface="Myriad Pro Semibold" charset="0"/>
              <a:cs typeface="Myriad Pro Semibold" charset="0"/>
            </a:endParaRPr>
          </a:p>
        </p:txBody>
      </p:sp>
      <p:sp>
        <p:nvSpPr>
          <p:cNvPr id="53" name="TextBox 52">
            <a:extLst>
              <a:ext uri="{FF2B5EF4-FFF2-40B4-BE49-F238E27FC236}">
                <a16:creationId xmlns:a16="http://schemas.microsoft.com/office/drawing/2014/main" id="{B8DE76EA-3F38-4A70-AE7D-B772CE3CE372}"/>
              </a:ext>
            </a:extLst>
          </p:cNvPr>
          <p:cNvSpPr txBox="1"/>
          <p:nvPr/>
        </p:nvSpPr>
        <p:spPr bwMode="auto">
          <a:xfrm>
            <a:off x="4838001" y="152494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latin typeface="Myriad Pro Semibold" charset="0"/>
                <a:ea typeface="Myriad Pro Semibold" charset="0"/>
                <a:cs typeface="Myriad Pro Semibold" charset="0"/>
              </a:rPr>
              <a:t>705  ÷  5  =</a:t>
            </a:r>
            <a:endParaRPr lang="en-GB" sz="2200" dirty="0">
              <a:solidFill>
                <a:srgbClr val="C00000"/>
              </a:solidFill>
              <a:latin typeface="Myriad Pro Semibold" charset="0"/>
              <a:ea typeface="Myriad Pro Semibold" charset="0"/>
              <a:cs typeface="Myriad Pro Semibold" charset="0"/>
            </a:endParaRPr>
          </a:p>
        </p:txBody>
      </p:sp>
      <p:sp>
        <p:nvSpPr>
          <p:cNvPr id="54" name="Rectangle 53">
            <a:extLst>
              <a:ext uri="{FF2B5EF4-FFF2-40B4-BE49-F238E27FC236}">
                <a16:creationId xmlns:a16="http://schemas.microsoft.com/office/drawing/2014/main" id="{439B8C44-3106-41C1-B9D5-BB016C37F5F4}"/>
              </a:ext>
            </a:extLst>
          </p:cNvPr>
          <p:cNvSpPr/>
          <p:nvPr/>
        </p:nvSpPr>
        <p:spPr bwMode="auto">
          <a:xfrm>
            <a:off x="6658835" y="151542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grpSp>
        <p:nvGrpSpPr>
          <p:cNvPr id="8" name="Group 7">
            <a:extLst>
              <a:ext uri="{FF2B5EF4-FFF2-40B4-BE49-F238E27FC236}">
                <a16:creationId xmlns:a16="http://schemas.microsoft.com/office/drawing/2014/main" id="{4EC01EF9-CC4E-4493-A69C-765D9DB9DC3C}"/>
              </a:ext>
            </a:extLst>
          </p:cNvPr>
          <p:cNvGrpSpPr/>
          <p:nvPr/>
        </p:nvGrpSpPr>
        <p:grpSpPr>
          <a:xfrm>
            <a:off x="3199648" y="3948279"/>
            <a:ext cx="293039" cy="1840751"/>
            <a:chOff x="1675647" y="3948278"/>
            <a:chExt cx="293039" cy="1840751"/>
          </a:xfrm>
        </p:grpSpPr>
        <p:pic>
          <p:nvPicPr>
            <p:cNvPr id="77" name="Picture 76">
              <a:extLst>
                <a:ext uri="{FF2B5EF4-FFF2-40B4-BE49-F238E27FC236}">
                  <a16:creationId xmlns:a16="http://schemas.microsoft.com/office/drawing/2014/main" id="{1389EADC-281C-48FB-AF6C-2F84B51CA9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5647" y="3948278"/>
              <a:ext cx="293039" cy="293039"/>
            </a:xfrm>
            <a:prstGeom prst="rect">
              <a:avLst/>
            </a:prstGeom>
          </p:spPr>
        </p:pic>
        <p:pic>
          <p:nvPicPr>
            <p:cNvPr id="78" name="Picture 77">
              <a:extLst>
                <a:ext uri="{FF2B5EF4-FFF2-40B4-BE49-F238E27FC236}">
                  <a16:creationId xmlns:a16="http://schemas.microsoft.com/office/drawing/2014/main" id="{18D83B94-9E5E-4D1F-8FCA-A2A45626669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5647" y="4335206"/>
              <a:ext cx="293039" cy="293039"/>
            </a:xfrm>
            <a:prstGeom prst="rect">
              <a:avLst/>
            </a:prstGeom>
          </p:spPr>
        </p:pic>
        <p:pic>
          <p:nvPicPr>
            <p:cNvPr id="79" name="Picture 78">
              <a:extLst>
                <a:ext uri="{FF2B5EF4-FFF2-40B4-BE49-F238E27FC236}">
                  <a16:creationId xmlns:a16="http://schemas.microsoft.com/office/drawing/2014/main" id="{5FECD4DB-6F01-49B5-88F8-55551729F0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5647" y="4722134"/>
              <a:ext cx="293039" cy="293039"/>
            </a:xfrm>
            <a:prstGeom prst="rect">
              <a:avLst/>
            </a:prstGeom>
          </p:spPr>
        </p:pic>
        <p:pic>
          <p:nvPicPr>
            <p:cNvPr id="80" name="Picture 79">
              <a:extLst>
                <a:ext uri="{FF2B5EF4-FFF2-40B4-BE49-F238E27FC236}">
                  <a16:creationId xmlns:a16="http://schemas.microsoft.com/office/drawing/2014/main" id="{CD85818E-75D5-4142-98B1-2416199BDA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5647" y="5109062"/>
              <a:ext cx="293039" cy="293039"/>
            </a:xfrm>
            <a:prstGeom prst="rect">
              <a:avLst/>
            </a:prstGeom>
          </p:spPr>
        </p:pic>
        <p:pic>
          <p:nvPicPr>
            <p:cNvPr id="81" name="Picture 80">
              <a:extLst>
                <a:ext uri="{FF2B5EF4-FFF2-40B4-BE49-F238E27FC236}">
                  <a16:creationId xmlns:a16="http://schemas.microsoft.com/office/drawing/2014/main" id="{35782111-AF4D-4501-A96B-AE8BCD0714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5647" y="5495990"/>
              <a:ext cx="293039" cy="293039"/>
            </a:xfrm>
            <a:prstGeom prst="rect">
              <a:avLst/>
            </a:prstGeom>
          </p:spPr>
        </p:pic>
      </p:grpSp>
      <p:sp>
        <p:nvSpPr>
          <p:cNvPr id="82" name="TextBox 81">
            <a:extLst>
              <a:ext uri="{FF2B5EF4-FFF2-40B4-BE49-F238E27FC236}">
                <a16:creationId xmlns:a16="http://schemas.microsoft.com/office/drawing/2014/main" id="{310F0400-198F-4F06-8DF4-592D49D24ADE}"/>
              </a:ext>
            </a:extLst>
          </p:cNvPr>
          <p:cNvSpPr txBox="1"/>
          <p:nvPr/>
        </p:nvSpPr>
        <p:spPr bwMode="auto">
          <a:xfrm>
            <a:off x="6867123" y="4874496"/>
            <a:ext cx="245695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solidFill>
                  <a:srgbClr val="0070C0"/>
                </a:solidFill>
                <a:latin typeface="Myriad Pro Semibold" charset="0"/>
                <a:ea typeface="Myriad Pro Semibold" charset="0"/>
                <a:cs typeface="Myriad Pro Semibold" charset="0"/>
              </a:rPr>
              <a:t>20 tens ÷ 5 = 4 tens</a:t>
            </a:r>
          </a:p>
        </p:txBody>
      </p:sp>
      <p:sp>
        <p:nvSpPr>
          <p:cNvPr id="83" name="TextBox 82">
            <a:extLst>
              <a:ext uri="{FF2B5EF4-FFF2-40B4-BE49-F238E27FC236}">
                <a16:creationId xmlns:a16="http://schemas.microsoft.com/office/drawing/2014/main" id="{650CA530-1667-4A47-96D0-D7D325689B5E}"/>
              </a:ext>
            </a:extLst>
          </p:cNvPr>
          <p:cNvSpPr txBox="1"/>
          <p:nvPr/>
        </p:nvSpPr>
        <p:spPr bwMode="auto">
          <a:xfrm>
            <a:off x="6924445" y="5334894"/>
            <a:ext cx="234230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solidFill>
                  <a:srgbClr val="FF0000"/>
                </a:solidFill>
                <a:latin typeface="Myriad Pro Semibold" charset="0"/>
                <a:ea typeface="Myriad Pro Semibold" charset="0"/>
                <a:cs typeface="Myriad Pro Semibold" charset="0"/>
              </a:rPr>
              <a:t>5 ones ÷ 5 = 1 one</a:t>
            </a:r>
          </a:p>
        </p:txBody>
      </p:sp>
      <p:sp>
        <p:nvSpPr>
          <p:cNvPr id="84" name="TextBox 83">
            <a:extLst>
              <a:ext uri="{FF2B5EF4-FFF2-40B4-BE49-F238E27FC236}">
                <a16:creationId xmlns:a16="http://schemas.microsoft.com/office/drawing/2014/main" id="{648D38AE-F521-4D69-A1BA-767AA89A2ACE}"/>
              </a:ext>
            </a:extLst>
          </p:cNvPr>
          <p:cNvSpPr txBox="1"/>
          <p:nvPr/>
        </p:nvSpPr>
        <p:spPr bwMode="auto">
          <a:xfrm>
            <a:off x="5641530" y="3953698"/>
            <a:ext cx="490814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solidFill>
                  <a:srgbClr val="7030A0"/>
                </a:solidFill>
                <a:latin typeface="Myriad Pro Semibold" charset="0"/>
                <a:ea typeface="Myriad Pro Semibold" charset="0"/>
                <a:cs typeface="Myriad Pro Semibold" charset="0"/>
              </a:rPr>
              <a:t>7 hundreds ÷ 5 = 1 hundred r 2 hundreds</a:t>
            </a:r>
          </a:p>
        </p:txBody>
      </p:sp>
      <p:sp>
        <p:nvSpPr>
          <p:cNvPr id="34" name="TextBox 33">
            <a:extLst>
              <a:ext uri="{FF2B5EF4-FFF2-40B4-BE49-F238E27FC236}">
                <a16:creationId xmlns:a16="http://schemas.microsoft.com/office/drawing/2014/main" id="{930724D6-C2F6-49A6-A572-D479A7E300E3}"/>
              </a:ext>
            </a:extLst>
          </p:cNvPr>
          <p:cNvSpPr txBox="1"/>
          <p:nvPr/>
        </p:nvSpPr>
        <p:spPr bwMode="auto">
          <a:xfrm>
            <a:off x="4693537" y="2140760"/>
            <a:ext cx="280493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Step 5 – sharing the 1s:</a:t>
            </a:r>
            <a:endParaRPr lang="en-GB" sz="2000" dirty="0">
              <a:solidFill>
                <a:srgbClr val="FF0000"/>
              </a:solidFill>
              <a:latin typeface="Myriad Pro Semibold" charset="0"/>
              <a:ea typeface="Myriad Pro Semibold" charset="0"/>
              <a:cs typeface="Myriad Pro Semibold" charset="0"/>
            </a:endParaRPr>
          </a:p>
        </p:txBody>
      </p:sp>
      <p:sp>
        <p:nvSpPr>
          <p:cNvPr id="35" name="TextBox 34">
            <a:extLst>
              <a:ext uri="{FF2B5EF4-FFF2-40B4-BE49-F238E27FC236}">
                <a16:creationId xmlns:a16="http://schemas.microsoft.com/office/drawing/2014/main" id="{A5D4419C-E5D7-4244-82BE-078CEB7EA76A}"/>
              </a:ext>
            </a:extLst>
          </p:cNvPr>
          <p:cNvSpPr txBox="1"/>
          <p:nvPr/>
        </p:nvSpPr>
        <p:spPr bwMode="auto">
          <a:xfrm>
            <a:off x="4624605" y="2140760"/>
            <a:ext cx="29427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Step 4 – sharing the 10s:</a:t>
            </a:r>
            <a:endParaRPr lang="en-GB" sz="2000" dirty="0">
              <a:solidFill>
                <a:srgbClr val="FF0000"/>
              </a:solidFill>
              <a:latin typeface="Myriad Pro Semibold" charset="0"/>
              <a:ea typeface="Myriad Pro Semibold" charset="0"/>
              <a:cs typeface="Myriad Pro Semibold" charset="0"/>
            </a:endParaRPr>
          </a:p>
        </p:txBody>
      </p:sp>
      <p:sp>
        <p:nvSpPr>
          <p:cNvPr id="88" name="TextBox 87">
            <a:extLst>
              <a:ext uri="{FF2B5EF4-FFF2-40B4-BE49-F238E27FC236}">
                <a16:creationId xmlns:a16="http://schemas.microsoft.com/office/drawing/2014/main" id="{32E103AC-9735-48E1-A698-ABBB098ED1C5}"/>
              </a:ext>
            </a:extLst>
          </p:cNvPr>
          <p:cNvSpPr txBox="1"/>
          <p:nvPr/>
        </p:nvSpPr>
        <p:spPr bwMode="auto">
          <a:xfrm>
            <a:off x="6827620" y="4414097"/>
            <a:ext cx="259718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2 hundreds = 20 tens</a:t>
            </a:r>
          </a:p>
        </p:txBody>
      </p:sp>
      <p:sp>
        <p:nvSpPr>
          <p:cNvPr id="55" name="Rectangle 54">
            <a:extLst>
              <a:ext uri="{FF2B5EF4-FFF2-40B4-BE49-F238E27FC236}">
                <a16:creationId xmlns:a16="http://schemas.microsoft.com/office/drawing/2014/main" id="{B20BD0D8-63A2-4250-A0F4-BEF63B8B0177}"/>
              </a:ext>
            </a:extLst>
          </p:cNvPr>
          <p:cNvSpPr/>
          <p:nvPr/>
        </p:nvSpPr>
        <p:spPr bwMode="auto">
          <a:xfrm>
            <a:off x="3189979" y="3943080"/>
            <a:ext cx="309058" cy="1852299"/>
          </a:xfrm>
          <a:prstGeom prst="rect">
            <a:avLst/>
          </a:prstGeom>
          <a:solidFill>
            <a:srgbClr val="FFFFFF">
              <a:alpha val="69804"/>
            </a:srgbClr>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grpSp>
        <p:nvGrpSpPr>
          <p:cNvPr id="9" name="Group 8">
            <a:extLst>
              <a:ext uri="{FF2B5EF4-FFF2-40B4-BE49-F238E27FC236}">
                <a16:creationId xmlns:a16="http://schemas.microsoft.com/office/drawing/2014/main" id="{96E8F2A5-3066-49BE-950B-51CA47200F0C}"/>
              </a:ext>
            </a:extLst>
          </p:cNvPr>
          <p:cNvGrpSpPr/>
          <p:nvPr/>
        </p:nvGrpSpPr>
        <p:grpSpPr>
          <a:xfrm>
            <a:off x="3578704" y="3948279"/>
            <a:ext cx="293039" cy="1840751"/>
            <a:chOff x="2054703" y="3948278"/>
            <a:chExt cx="293039" cy="1840751"/>
          </a:xfrm>
        </p:grpSpPr>
        <p:pic>
          <p:nvPicPr>
            <p:cNvPr id="58" name="Picture 57" descr="A drawing of a face  Description automatically generated">
              <a:extLst>
                <a:ext uri="{FF2B5EF4-FFF2-40B4-BE49-F238E27FC236}">
                  <a16:creationId xmlns:a16="http://schemas.microsoft.com/office/drawing/2014/main" id="{4F396A4F-0871-4C49-AD2A-797FBD88EBC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3948278"/>
              <a:ext cx="293039" cy="293039"/>
            </a:xfrm>
            <a:prstGeom prst="rect">
              <a:avLst/>
            </a:prstGeom>
          </p:spPr>
        </p:pic>
        <p:pic>
          <p:nvPicPr>
            <p:cNvPr id="71" name="Picture 70" descr="A drawing of a face  Description automatically generated">
              <a:extLst>
                <a:ext uri="{FF2B5EF4-FFF2-40B4-BE49-F238E27FC236}">
                  <a16:creationId xmlns:a16="http://schemas.microsoft.com/office/drawing/2014/main" id="{AAA001B4-382F-447D-800A-DA6C91BD6C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4335206"/>
              <a:ext cx="293039" cy="293039"/>
            </a:xfrm>
            <a:prstGeom prst="rect">
              <a:avLst/>
            </a:prstGeom>
          </p:spPr>
        </p:pic>
        <p:pic>
          <p:nvPicPr>
            <p:cNvPr id="72" name="Picture 71" descr="A drawing of a face  Description automatically generated">
              <a:extLst>
                <a:ext uri="{FF2B5EF4-FFF2-40B4-BE49-F238E27FC236}">
                  <a16:creationId xmlns:a16="http://schemas.microsoft.com/office/drawing/2014/main" id="{148A29AA-82AD-46FC-BEF0-4EE08BC4454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4722134"/>
              <a:ext cx="293039" cy="293039"/>
            </a:xfrm>
            <a:prstGeom prst="rect">
              <a:avLst/>
            </a:prstGeom>
          </p:spPr>
        </p:pic>
        <p:pic>
          <p:nvPicPr>
            <p:cNvPr id="73" name="Picture 72" descr="A drawing of a face  Description automatically generated">
              <a:extLst>
                <a:ext uri="{FF2B5EF4-FFF2-40B4-BE49-F238E27FC236}">
                  <a16:creationId xmlns:a16="http://schemas.microsoft.com/office/drawing/2014/main" id="{2ECDD8C8-30EE-42E1-B269-407C9389C85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5109062"/>
              <a:ext cx="293039" cy="293039"/>
            </a:xfrm>
            <a:prstGeom prst="rect">
              <a:avLst/>
            </a:prstGeom>
          </p:spPr>
        </p:pic>
        <p:pic>
          <p:nvPicPr>
            <p:cNvPr id="74" name="Picture 73" descr="A drawing of a face  Description automatically generated">
              <a:extLst>
                <a:ext uri="{FF2B5EF4-FFF2-40B4-BE49-F238E27FC236}">
                  <a16:creationId xmlns:a16="http://schemas.microsoft.com/office/drawing/2014/main" id="{EFCCE11B-4BF1-417E-9523-3036EB330D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5495990"/>
              <a:ext cx="293039" cy="293039"/>
            </a:xfrm>
            <a:prstGeom prst="rect">
              <a:avLst/>
            </a:prstGeom>
          </p:spPr>
        </p:pic>
      </p:grpSp>
      <p:grpSp>
        <p:nvGrpSpPr>
          <p:cNvPr id="100" name="Group 99">
            <a:extLst>
              <a:ext uri="{FF2B5EF4-FFF2-40B4-BE49-F238E27FC236}">
                <a16:creationId xmlns:a16="http://schemas.microsoft.com/office/drawing/2014/main" id="{5E9350BA-9779-4442-BB9D-DB1B495FD39F}"/>
              </a:ext>
            </a:extLst>
          </p:cNvPr>
          <p:cNvGrpSpPr/>
          <p:nvPr/>
        </p:nvGrpSpPr>
        <p:grpSpPr>
          <a:xfrm>
            <a:off x="3967819" y="3948279"/>
            <a:ext cx="293039" cy="1840751"/>
            <a:chOff x="2054703" y="3948278"/>
            <a:chExt cx="293039" cy="1840751"/>
          </a:xfrm>
        </p:grpSpPr>
        <p:pic>
          <p:nvPicPr>
            <p:cNvPr id="101" name="Picture 100" descr="A drawing of a face  Description automatically generated">
              <a:extLst>
                <a:ext uri="{FF2B5EF4-FFF2-40B4-BE49-F238E27FC236}">
                  <a16:creationId xmlns:a16="http://schemas.microsoft.com/office/drawing/2014/main" id="{F80E1157-D41A-4214-B518-ADC8740ABE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3948278"/>
              <a:ext cx="293039" cy="293039"/>
            </a:xfrm>
            <a:prstGeom prst="rect">
              <a:avLst/>
            </a:prstGeom>
          </p:spPr>
        </p:pic>
        <p:pic>
          <p:nvPicPr>
            <p:cNvPr id="102" name="Picture 101" descr="A drawing of a face  Description automatically generated">
              <a:extLst>
                <a:ext uri="{FF2B5EF4-FFF2-40B4-BE49-F238E27FC236}">
                  <a16:creationId xmlns:a16="http://schemas.microsoft.com/office/drawing/2014/main" id="{F0C72257-3952-4389-81D7-E1A23813B4A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4335206"/>
              <a:ext cx="293039" cy="293039"/>
            </a:xfrm>
            <a:prstGeom prst="rect">
              <a:avLst/>
            </a:prstGeom>
          </p:spPr>
        </p:pic>
        <p:pic>
          <p:nvPicPr>
            <p:cNvPr id="103" name="Picture 102" descr="A drawing of a face  Description automatically generated">
              <a:extLst>
                <a:ext uri="{FF2B5EF4-FFF2-40B4-BE49-F238E27FC236}">
                  <a16:creationId xmlns:a16="http://schemas.microsoft.com/office/drawing/2014/main" id="{D3E4AB1D-2C82-413E-AC07-F8AA4179374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4722134"/>
              <a:ext cx="293039" cy="293039"/>
            </a:xfrm>
            <a:prstGeom prst="rect">
              <a:avLst/>
            </a:prstGeom>
          </p:spPr>
        </p:pic>
        <p:pic>
          <p:nvPicPr>
            <p:cNvPr id="104" name="Picture 103" descr="A drawing of a face  Description automatically generated">
              <a:extLst>
                <a:ext uri="{FF2B5EF4-FFF2-40B4-BE49-F238E27FC236}">
                  <a16:creationId xmlns:a16="http://schemas.microsoft.com/office/drawing/2014/main" id="{BEDBD8EC-A256-4C96-BA73-8FC2F06BBEA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5109062"/>
              <a:ext cx="293039" cy="293039"/>
            </a:xfrm>
            <a:prstGeom prst="rect">
              <a:avLst/>
            </a:prstGeom>
          </p:spPr>
        </p:pic>
        <p:pic>
          <p:nvPicPr>
            <p:cNvPr id="105" name="Picture 104" descr="A drawing of a face  Description automatically generated">
              <a:extLst>
                <a:ext uri="{FF2B5EF4-FFF2-40B4-BE49-F238E27FC236}">
                  <a16:creationId xmlns:a16="http://schemas.microsoft.com/office/drawing/2014/main" id="{6BED54FA-B493-41FB-ACC8-4CE9BAFCCF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5495990"/>
              <a:ext cx="293039" cy="293039"/>
            </a:xfrm>
            <a:prstGeom prst="rect">
              <a:avLst/>
            </a:prstGeom>
          </p:spPr>
        </p:pic>
      </p:grpSp>
      <p:grpSp>
        <p:nvGrpSpPr>
          <p:cNvPr id="106" name="Group 105">
            <a:extLst>
              <a:ext uri="{FF2B5EF4-FFF2-40B4-BE49-F238E27FC236}">
                <a16:creationId xmlns:a16="http://schemas.microsoft.com/office/drawing/2014/main" id="{C8A08EE1-A44B-4EF2-A113-11CEF34BD865}"/>
              </a:ext>
            </a:extLst>
          </p:cNvPr>
          <p:cNvGrpSpPr/>
          <p:nvPr/>
        </p:nvGrpSpPr>
        <p:grpSpPr>
          <a:xfrm>
            <a:off x="4356934" y="3948279"/>
            <a:ext cx="293039" cy="1840751"/>
            <a:chOff x="2054703" y="3948278"/>
            <a:chExt cx="293039" cy="1840751"/>
          </a:xfrm>
        </p:grpSpPr>
        <p:pic>
          <p:nvPicPr>
            <p:cNvPr id="107" name="Picture 106" descr="A drawing of a face  Description automatically generated">
              <a:extLst>
                <a:ext uri="{FF2B5EF4-FFF2-40B4-BE49-F238E27FC236}">
                  <a16:creationId xmlns:a16="http://schemas.microsoft.com/office/drawing/2014/main" id="{75A0C86C-DBA3-4382-BF39-53377C4C8C1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3948278"/>
              <a:ext cx="293039" cy="293039"/>
            </a:xfrm>
            <a:prstGeom prst="rect">
              <a:avLst/>
            </a:prstGeom>
          </p:spPr>
        </p:pic>
        <p:pic>
          <p:nvPicPr>
            <p:cNvPr id="108" name="Picture 107" descr="A drawing of a face  Description automatically generated">
              <a:extLst>
                <a:ext uri="{FF2B5EF4-FFF2-40B4-BE49-F238E27FC236}">
                  <a16:creationId xmlns:a16="http://schemas.microsoft.com/office/drawing/2014/main" id="{0CC0EBFC-3AA5-4873-AB83-C95C6CCCAB7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4335206"/>
              <a:ext cx="293039" cy="293039"/>
            </a:xfrm>
            <a:prstGeom prst="rect">
              <a:avLst/>
            </a:prstGeom>
          </p:spPr>
        </p:pic>
        <p:pic>
          <p:nvPicPr>
            <p:cNvPr id="109" name="Picture 108" descr="A drawing of a face  Description automatically generated">
              <a:extLst>
                <a:ext uri="{FF2B5EF4-FFF2-40B4-BE49-F238E27FC236}">
                  <a16:creationId xmlns:a16="http://schemas.microsoft.com/office/drawing/2014/main" id="{CD527553-CAA2-436C-8997-EF4424EF5D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4722134"/>
              <a:ext cx="293039" cy="293039"/>
            </a:xfrm>
            <a:prstGeom prst="rect">
              <a:avLst/>
            </a:prstGeom>
          </p:spPr>
        </p:pic>
        <p:pic>
          <p:nvPicPr>
            <p:cNvPr id="110" name="Picture 109" descr="A drawing of a face  Description automatically generated">
              <a:extLst>
                <a:ext uri="{FF2B5EF4-FFF2-40B4-BE49-F238E27FC236}">
                  <a16:creationId xmlns:a16="http://schemas.microsoft.com/office/drawing/2014/main" id="{2BAB75D0-57A2-41A2-A7BF-44E44DF6299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5109062"/>
              <a:ext cx="293039" cy="293039"/>
            </a:xfrm>
            <a:prstGeom prst="rect">
              <a:avLst/>
            </a:prstGeom>
          </p:spPr>
        </p:pic>
        <p:pic>
          <p:nvPicPr>
            <p:cNvPr id="111" name="Picture 110" descr="A drawing of a face  Description automatically generated">
              <a:extLst>
                <a:ext uri="{FF2B5EF4-FFF2-40B4-BE49-F238E27FC236}">
                  <a16:creationId xmlns:a16="http://schemas.microsoft.com/office/drawing/2014/main" id="{64F051BC-6395-49DB-A895-9A35AC7F1EF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5495990"/>
              <a:ext cx="293039" cy="293039"/>
            </a:xfrm>
            <a:prstGeom prst="rect">
              <a:avLst/>
            </a:prstGeom>
          </p:spPr>
        </p:pic>
      </p:grpSp>
      <p:grpSp>
        <p:nvGrpSpPr>
          <p:cNvPr id="112" name="Group 111">
            <a:extLst>
              <a:ext uri="{FF2B5EF4-FFF2-40B4-BE49-F238E27FC236}">
                <a16:creationId xmlns:a16="http://schemas.microsoft.com/office/drawing/2014/main" id="{B76BD814-DA3E-4292-8D3E-38D1316B01D4}"/>
              </a:ext>
            </a:extLst>
          </p:cNvPr>
          <p:cNvGrpSpPr/>
          <p:nvPr/>
        </p:nvGrpSpPr>
        <p:grpSpPr>
          <a:xfrm>
            <a:off x="4746048" y="3948279"/>
            <a:ext cx="293039" cy="1840751"/>
            <a:chOff x="2054703" y="3948278"/>
            <a:chExt cx="293039" cy="1840751"/>
          </a:xfrm>
        </p:grpSpPr>
        <p:pic>
          <p:nvPicPr>
            <p:cNvPr id="113" name="Picture 112" descr="A drawing of a face  Description automatically generated">
              <a:extLst>
                <a:ext uri="{FF2B5EF4-FFF2-40B4-BE49-F238E27FC236}">
                  <a16:creationId xmlns:a16="http://schemas.microsoft.com/office/drawing/2014/main" id="{70F03BFD-76ED-48C2-AAF5-F4C93D4FCC6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3948278"/>
              <a:ext cx="293039" cy="293039"/>
            </a:xfrm>
            <a:prstGeom prst="rect">
              <a:avLst/>
            </a:prstGeom>
          </p:spPr>
        </p:pic>
        <p:pic>
          <p:nvPicPr>
            <p:cNvPr id="114" name="Picture 113" descr="A drawing of a face  Description automatically generated">
              <a:extLst>
                <a:ext uri="{FF2B5EF4-FFF2-40B4-BE49-F238E27FC236}">
                  <a16:creationId xmlns:a16="http://schemas.microsoft.com/office/drawing/2014/main" id="{EC9FADDA-CB37-4049-9F30-4636A06C771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4335206"/>
              <a:ext cx="293039" cy="293039"/>
            </a:xfrm>
            <a:prstGeom prst="rect">
              <a:avLst/>
            </a:prstGeom>
          </p:spPr>
        </p:pic>
        <p:pic>
          <p:nvPicPr>
            <p:cNvPr id="115" name="Picture 114" descr="A drawing of a face  Description automatically generated">
              <a:extLst>
                <a:ext uri="{FF2B5EF4-FFF2-40B4-BE49-F238E27FC236}">
                  <a16:creationId xmlns:a16="http://schemas.microsoft.com/office/drawing/2014/main" id="{55936D47-7435-44A3-A7DD-0C4B9CCC7A7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4722134"/>
              <a:ext cx="293039" cy="293039"/>
            </a:xfrm>
            <a:prstGeom prst="rect">
              <a:avLst/>
            </a:prstGeom>
          </p:spPr>
        </p:pic>
        <p:pic>
          <p:nvPicPr>
            <p:cNvPr id="116" name="Picture 115" descr="A drawing of a face  Description automatically generated">
              <a:extLst>
                <a:ext uri="{FF2B5EF4-FFF2-40B4-BE49-F238E27FC236}">
                  <a16:creationId xmlns:a16="http://schemas.microsoft.com/office/drawing/2014/main" id="{C65110AF-606B-4491-B555-85C8EFAA1C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5109062"/>
              <a:ext cx="293039" cy="293039"/>
            </a:xfrm>
            <a:prstGeom prst="rect">
              <a:avLst/>
            </a:prstGeom>
          </p:spPr>
        </p:pic>
        <p:pic>
          <p:nvPicPr>
            <p:cNvPr id="117" name="Picture 116" descr="A drawing of a face  Description automatically generated">
              <a:extLst>
                <a:ext uri="{FF2B5EF4-FFF2-40B4-BE49-F238E27FC236}">
                  <a16:creationId xmlns:a16="http://schemas.microsoft.com/office/drawing/2014/main" id="{780326DC-F8EA-449C-BFFC-FD5B973ACF4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5495990"/>
              <a:ext cx="293039" cy="293039"/>
            </a:xfrm>
            <a:prstGeom prst="rect">
              <a:avLst/>
            </a:prstGeom>
          </p:spPr>
        </p:pic>
      </p:grpSp>
      <p:sp>
        <p:nvSpPr>
          <p:cNvPr id="75" name="Rectangle 74">
            <a:extLst>
              <a:ext uri="{FF2B5EF4-FFF2-40B4-BE49-F238E27FC236}">
                <a16:creationId xmlns:a16="http://schemas.microsoft.com/office/drawing/2014/main" id="{8698AC48-BB35-452C-9AD7-677709B125B5}"/>
              </a:ext>
            </a:extLst>
          </p:cNvPr>
          <p:cNvSpPr/>
          <p:nvPr/>
        </p:nvSpPr>
        <p:spPr bwMode="auto">
          <a:xfrm>
            <a:off x="3572603" y="3943080"/>
            <a:ext cx="1466483" cy="1852299"/>
          </a:xfrm>
          <a:prstGeom prst="rect">
            <a:avLst/>
          </a:prstGeom>
          <a:solidFill>
            <a:srgbClr val="FFFFFF">
              <a:alpha val="69804"/>
            </a:srgbClr>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grpSp>
        <p:nvGrpSpPr>
          <p:cNvPr id="3" name="Group 2">
            <a:extLst>
              <a:ext uri="{FF2B5EF4-FFF2-40B4-BE49-F238E27FC236}">
                <a16:creationId xmlns:a16="http://schemas.microsoft.com/office/drawing/2014/main" id="{2355DA66-F4AA-479F-9672-73ED68DA19DB}"/>
              </a:ext>
            </a:extLst>
          </p:cNvPr>
          <p:cNvGrpSpPr/>
          <p:nvPr/>
        </p:nvGrpSpPr>
        <p:grpSpPr>
          <a:xfrm>
            <a:off x="5119556" y="3948279"/>
            <a:ext cx="293039" cy="1840751"/>
            <a:chOff x="3595555" y="3948278"/>
            <a:chExt cx="293039" cy="1840751"/>
          </a:xfrm>
        </p:grpSpPr>
        <p:pic>
          <p:nvPicPr>
            <p:cNvPr id="76" name="Picture 75" descr="A picture containing object  Description automatically generated">
              <a:extLst>
                <a:ext uri="{FF2B5EF4-FFF2-40B4-BE49-F238E27FC236}">
                  <a16:creationId xmlns:a16="http://schemas.microsoft.com/office/drawing/2014/main" id="{CEF71DA9-334A-401E-9551-F0EF7AD128C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95555" y="3948278"/>
              <a:ext cx="293039" cy="293039"/>
            </a:xfrm>
            <a:prstGeom prst="rect">
              <a:avLst/>
            </a:prstGeom>
          </p:spPr>
        </p:pic>
        <p:pic>
          <p:nvPicPr>
            <p:cNvPr id="85" name="Picture 84" descr="A picture containing object  Description automatically generated">
              <a:extLst>
                <a:ext uri="{FF2B5EF4-FFF2-40B4-BE49-F238E27FC236}">
                  <a16:creationId xmlns:a16="http://schemas.microsoft.com/office/drawing/2014/main" id="{5B8DC7F9-DED8-40DA-A74B-EF8548DB0F9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95555" y="4335206"/>
              <a:ext cx="293039" cy="293039"/>
            </a:xfrm>
            <a:prstGeom prst="rect">
              <a:avLst/>
            </a:prstGeom>
          </p:spPr>
        </p:pic>
        <p:pic>
          <p:nvPicPr>
            <p:cNvPr id="86" name="Picture 85" descr="A picture containing object  Description automatically generated">
              <a:extLst>
                <a:ext uri="{FF2B5EF4-FFF2-40B4-BE49-F238E27FC236}">
                  <a16:creationId xmlns:a16="http://schemas.microsoft.com/office/drawing/2014/main" id="{4AF72C64-A6F2-4730-8BAD-31E503768AC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95555" y="4722134"/>
              <a:ext cx="293039" cy="293039"/>
            </a:xfrm>
            <a:prstGeom prst="rect">
              <a:avLst/>
            </a:prstGeom>
          </p:spPr>
        </p:pic>
        <p:pic>
          <p:nvPicPr>
            <p:cNvPr id="87" name="Picture 86" descr="A picture containing object  Description automatically generated">
              <a:extLst>
                <a:ext uri="{FF2B5EF4-FFF2-40B4-BE49-F238E27FC236}">
                  <a16:creationId xmlns:a16="http://schemas.microsoft.com/office/drawing/2014/main" id="{DA46B329-E39B-4625-AC53-AB778BEF866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95555" y="5109062"/>
              <a:ext cx="293039" cy="293039"/>
            </a:xfrm>
            <a:prstGeom prst="rect">
              <a:avLst/>
            </a:prstGeom>
          </p:spPr>
        </p:pic>
        <p:pic>
          <p:nvPicPr>
            <p:cNvPr id="89" name="Picture 88" descr="A picture containing object  Description automatically generated">
              <a:extLst>
                <a:ext uri="{FF2B5EF4-FFF2-40B4-BE49-F238E27FC236}">
                  <a16:creationId xmlns:a16="http://schemas.microsoft.com/office/drawing/2014/main" id="{F5A24BD3-1AB7-4818-99EF-FA06D0C934D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95555" y="5495990"/>
              <a:ext cx="293039" cy="293039"/>
            </a:xfrm>
            <a:prstGeom prst="rect">
              <a:avLst/>
            </a:prstGeom>
          </p:spPr>
        </p:pic>
      </p:grpSp>
      <p:pic>
        <p:nvPicPr>
          <p:cNvPr id="60" name="Picture 59" descr="A picture containing object  Description automatically generated">
            <a:extLst>
              <a:ext uri="{FF2B5EF4-FFF2-40B4-BE49-F238E27FC236}">
                <a16:creationId xmlns:a16="http://schemas.microsoft.com/office/drawing/2014/main" id="{7D1F0757-069D-431C-9C1D-0C7162EA018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26230" y="3358519"/>
            <a:ext cx="293039" cy="293039"/>
          </a:xfrm>
          <a:prstGeom prst="rect">
            <a:avLst/>
          </a:prstGeom>
        </p:spPr>
      </p:pic>
      <p:pic>
        <p:nvPicPr>
          <p:cNvPr id="66" name="Picture 65" descr="A picture containing object  Description automatically generated">
            <a:extLst>
              <a:ext uri="{FF2B5EF4-FFF2-40B4-BE49-F238E27FC236}">
                <a16:creationId xmlns:a16="http://schemas.microsoft.com/office/drawing/2014/main" id="{6C339936-CD32-47AB-B451-42CC15380E9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93251" y="3358519"/>
            <a:ext cx="293039" cy="293039"/>
          </a:xfrm>
          <a:prstGeom prst="rect">
            <a:avLst/>
          </a:prstGeom>
        </p:spPr>
      </p:pic>
      <p:pic>
        <p:nvPicPr>
          <p:cNvPr id="67" name="Picture 66" descr="A picture containing object  Description automatically generated">
            <a:extLst>
              <a:ext uri="{FF2B5EF4-FFF2-40B4-BE49-F238E27FC236}">
                <a16:creationId xmlns:a16="http://schemas.microsoft.com/office/drawing/2014/main" id="{8BD22DAD-7A93-47F3-B92A-78C6992C531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60272" y="3358519"/>
            <a:ext cx="293039" cy="293039"/>
          </a:xfrm>
          <a:prstGeom prst="rect">
            <a:avLst/>
          </a:prstGeom>
        </p:spPr>
      </p:pic>
      <p:pic>
        <p:nvPicPr>
          <p:cNvPr id="68" name="Picture 67" descr="A picture containing object  Description automatically generated">
            <a:extLst>
              <a:ext uri="{FF2B5EF4-FFF2-40B4-BE49-F238E27FC236}">
                <a16:creationId xmlns:a16="http://schemas.microsoft.com/office/drawing/2014/main" id="{73D50015-EA1E-497A-B116-2F738F02D51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27293" y="3358519"/>
            <a:ext cx="293039" cy="293039"/>
          </a:xfrm>
          <a:prstGeom prst="rect">
            <a:avLst/>
          </a:prstGeom>
        </p:spPr>
      </p:pic>
      <p:pic>
        <p:nvPicPr>
          <p:cNvPr id="69" name="Picture 68" descr="A picture containing object  Description automatically generated">
            <a:extLst>
              <a:ext uri="{FF2B5EF4-FFF2-40B4-BE49-F238E27FC236}">
                <a16:creationId xmlns:a16="http://schemas.microsoft.com/office/drawing/2014/main" id="{E34E3BA0-E4CA-4856-9B6F-76A9BD9C45F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94314" y="3358519"/>
            <a:ext cx="293039" cy="293039"/>
          </a:xfrm>
          <a:prstGeom prst="rect">
            <a:avLst/>
          </a:prstGeom>
        </p:spPr>
      </p:pic>
    </p:spTree>
    <p:extLst>
      <p:ext uri="{BB962C8B-B14F-4D97-AF65-F5344CB8AC3E}">
        <p14:creationId xmlns:p14="http://schemas.microsoft.com/office/powerpoint/2010/main" val="2102089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35"/>
                                        </p:tgtEl>
                                      </p:cBhvr>
                                    </p:animEffect>
                                    <p:set>
                                      <p:cBhvr>
                                        <p:cTn id="7" dur="1" fill="hold">
                                          <p:stCondLst>
                                            <p:cond delay="499"/>
                                          </p:stCondLst>
                                        </p:cTn>
                                        <p:tgtEl>
                                          <p:spTgt spid="35"/>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75"/>
                                        </p:tgtEl>
                                        <p:attrNameLst>
                                          <p:attrName>style.visibility</p:attrName>
                                        </p:attrNameLst>
                                      </p:cBhvr>
                                      <p:to>
                                        <p:strVal val="visible"/>
                                      </p:to>
                                    </p:set>
                                    <p:animEffect transition="in" filter="fade">
                                      <p:cBhvr>
                                        <p:cTn id="16" dur="500"/>
                                        <p:tgtEl>
                                          <p:spTgt spid="75"/>
                                        </p:tgtEl>
                                      </p:cBhvr>
                                    </p:animEffect>
                                  </p:childTnLst>
                                </p:cTn>
                              </p:par>
                            </p:childTnLst>
                          </p:cTn>
                        </p:par>
                        <p:par>
                          <p:cTn id="17" fill="hold">
                            <p:stCondLst>
                              <p:cond delay="500"/>
                            </p:stCondLst>
                            <p:childTnLst>
                              <p:par>
                                <p:cTn id="18" presetID="42" presetClass="path" presetSubtype="0" accel="50000" fill="hold" nodeType="afterEffect">
                                  <p:stCondLst>
                                    <p:cond delay="0"/>
                                  </p:stCondLst>
                                  <p:childTnLst>
                                    <p:animMotion origin="layout" path="M -4.375E-6 -1.11111E-6 L 0.23073 0.08588 " pathEditMode="relative" rAng="0" ptsTypes="AA">
                                      <p:cBhvr>
                                        <p:cTn id="19" dur="1500" fill="hold"/>
                                        <p:tgtEl>
                                          <p:spTgt spid="60"/>
                                        </p:tgtEl>
                                        <p:attrNameLst>
                                          <p:attrName>ppt_x</p:attrName>
                                          <p:attrName>ppt_y</p:attrName>
                                        </p:attrNameLst>
                                      </p:cBhvr>
                                      <p:rCtr x="11536" y="4282"/>
                                    </p:animMotion>
                                  </p:childTnLst>
                                </p:cTn>
                              </p:par>
                              <p:par>
                                <p:cTn id="20" presetID="42" presetClass="path" presetSubtype="0" accel="50000" fill="hold" nodeType="withEffect">
                                  <p:stCondLst>
                                    <p:cond delay="0"/>
                                  </p:stCondLst>
                                  <p:childTnLst>
                                    <p:animMotion origin="layout" path="M -2.70833E-6 -1.11111E-6 L 0.19948 0.14236 " pathEditMode="relative" rAng="0" ptsTypes="AA">
                                      <p:cBhvr>
                                        <p:cTn id="21" dur="1500" fill="hold"/>
                                        <p:tgtEl>
                                          <p:spTgt spid="66"/>
                                        </p:tgtEl>
                                        <p:attrNameLst>
                                          <p:attrName>ppt_x</p:attrName>
                                          <p:attrName>ppt_y</p:attrName>
                                        </p:attrNameLst>
                                      </p:cBhvr>
                                      <p:rCtr x="9974" y="7106"/>
                                    </p:animMotion>
                                  </p:childTnLst>
                                </p:cTn>
                              </p:par>
                              <p:par>
                                <p:cTn id="22" presetID="42" presetClass="path" presetSubtype="0" accel="50000" fill="hold" nodeType="withEffect">
                                  <p:stCondLst>
                                    <p:cond delay="0"/>
                                  </p:stCondLst>
                                  <p:childTnLst>
                                    <p:animMotion origin="layout" path="M -8.33333E-7 -1.11111E-6 L 0.16823 0.19977 " pathEditMode="relative" rAng="0" ptsTypes="AA">
                                      <p:cBhvr>
                                        <p:cTn id="23" dur="1500" fill="hold"/>
                                        <p:tgtEl>
                                          <p:spTgt spid="67"/>
                                        </p:tgtEl>
                                        <p:attrNameLst>
                                          <p:attrName>ppt_x</p:attrName>
                                          <p:attrName>ppt_y</p:attrName>
                                        </p:attrNameLst>
                                      </p:cBhvr>
                                      <p:rCtr x="8411" y="9977"/>
                                    </p:animMotion>
                                  </p:childTnLst>
                                </p:cTn>
                              </p:par>
                              <p:par>
                                <p:cTn id="24" presetID="42" presetClass="path" presetSubtype="0" accel="50000" fill="hold" nodeType="withEffect">
                                  <p:stCondLst>
                                    <p:cond delay="0"/>
                                  </p:stCondLst>
                                  <p:childTnLst>
                                    <p:animMotion origin="layout" path="M 1.04167E-6 -1.11111E-6 L 0.13815 0.2581 " pathEditMode="relative" rAng="0" ptsTypes="AA">
                                      <p:cBhvr>
                                        <p:cTn id="25" dur="1500" fill="hold"/>
                                        <p:tgtEl>
                                          <p:spTgt spid="68"/>
                                        </p:tgtEl>
                                        <p:attrNameLst>
                                          <p:attrName>ppt_x</p:attrName>
                                          <p:attrName>ppt_y</p:attrName>
                                        </p:attrNameLst>
                                      </p:cBhvr>
                                      <p:rCtr x="6901" y="12894"/>
                                    </p:animMotion>
                                  </p:childTnLst>
                                </p:cTn>
                              </p:par>
                              <p:par>
                                <p:cTn id="26" presetID="42" presetClass="path" presetSubtype="0" accel="50000" fill="hold" nodeType="withEffect">
                                  <p:stCondLst>
                                    <p:cond delay="0"/>
                                  </p:stCondLst>
                                  <p:childTnLst>
                                    <p:animMotion origin="layout" path="M 2.91667E-6 -1.11111E-6 L 0.10833 0.30995 " pathEditMode="relative" rAng="0" ptsTypes="AA">
                                      <p:cBhvr>
                                        <p:cTn id="27" dur="1500" fill="hold"/>
                                        <p:tgtEl>
                                          <p:spTgt spid="69"/>
                                        </p:tgtEl>
                                        <p:attrNameLst>
                                          <p:attrName>ppt_x</p:attrName>
                                          <p:attrName>ppt_y</p:attrName>
                                        </p:attrNameLst>
                                      </p:cBhvr>
                                      <p:rCtr x="5417" y="15486"/>
                                    </p:animMotion>
                                  </p:childTnLst>
                                </p:cTn>
                              </p:par>
                            </p:childTnLst>
                          </p:cTn>
                        </p:par>
                        <p:par>
                          <p:cTn id="28" fill="hold">
                            <p:stCondLst>
                              <p:cond delay="2000"/>
                            </p:stCondLst>
                            <p:childTnLst>
                              <p:par>
                                <p:cTn id="29" presetID="1" presetClass="exit" presetSubtype="0" fill="hold" nodeType="afterEffect">
                                  <p:stCondLst>
                                    <p:cond delay="0"/>
                                  </p:stCondLst>
                                  <p:childTnLst>
                                    <p:set>
                                      <p:cBhvr>
                                        <p:cTn id="30" dur="1" fill="hold">
                                          <p:stCondLst>
                                            <p:cond delay="0"/>
                                          </p:stCondLst>
                                        </p:cTn>
                                        <p:tgtEl>
                                          <p:spTgt spid="60"/>
                                        </p:tgtEl>
                                        <p:attrNameLst>
                                          <p:attrName>style.visibility</p:attrName>
                                        </p:attrNameLst>
                                      </p:cBhvr>
                                      <p:to>
                                        <p:strVal val="hidden"/>
                                      </p:to>
                                    </p:set>
                                  </p:childTnLst>
                                </p:cTn>
                              </p:par>
                              <p:par>
                                <p:cTn id="31" presetID="1" presetClass="exit" presetSubtype="0" fill="hold" nodeType="withEffect">
                                  <p:stCondLst>
                                    <p:cond delay="0"/>
                                  </p:stCondLst>
                                  <p:childTnLst>
                                    <p:set>
                                      <p:cBhvr>
                                        <p:cTn id="32" dur="1" fill="hold">
                                          <p:stCondLst>
                                            <p:cond delay="0"/>
                                          </p:stCondLst>
                                        </p:cTn>
                                        <p:tgtEl>
                                          <p:spTgt spid="66"/>
                                        </p:tgtEl>
                                        <p:attrNameLst>
                                          <p:attrName>style.visibility</p:attrName>
                                        </p:attrNameLst>
                                      </p:cBhvr>
                                      <p:to>
                                        <p:strVal val="hidden"/>
                                      </p:to>
                                    </p:set>
                                  </p:childTnLst>
                                </p:cTn>
                              </p:par>
                              <p:par>
                                <p:cTn id="33" presetID="1" presetClass="exit" presetSubtype="0" fill="hold" nodeType="withEffect">
                                  <p:stCondLst>
                                    <p:cond delay="0"/>
                                  </p:stCondLst>
                                  <p:childTnLst>
                                    <p:set>
                                      <p:cBhvr>
                                        <p:cTn id="34" dur="1" fill="hold">
                                          <p:stCondLst>
                                            <p:cond delay="0"/>
                                          </p:stCondLst>
                                        </p:cTn>
                                        <p:tgtEl>
                                          <p:spTgt spid="67"/>
                                        </p:tgtEl>
                                        <p:attrNameLst>
                                          <p:attrName>style.visibility</p:attrName>
                                        </p:attrNameLst>
                                      </p:cBhvr>
                                      <p:to>
                                        <p:strVal val="hidden"/>
                                      </p:to>
                                    </p:set>
                                  </p:childTnLst>
                                </p:cTn>
                              </p:par>
                              <p:par>
                                <p:cTn id="35" presetID="1" presetClass="exit" presetSubtype="0" fill="hold" nodeType="withEffect">
                                  <p:stCondLst>
                                    <p:cond delay="0"/>
                                  </p:stCondLst>
                                  <p:childTnLst>
                                    <p:set>
                                      <p:cBhvr>
                                        <p:cTn id="36" dur="1" fill="hold">
                                          <p:stCondLst>
                                            <p:cond delay="0"/>
                                          </p:stCondLst>
                                        </p:cTn>
                                        <p:tgtEl>
                                          <p:spTgt spid="68"/>
                                        </p:tgtEl>
                                        <p:attrNameLst>
                                          <p:attrName>style.visibility</p:attrName>
                                        </p:attrNameLst>
                                      </p:cBhvr>
                                      <p:to>
                                        <p:strVal val="hidden"/>
                                      </p:to>
                                    </p:set>
                                  </p:childTnLst>
                                </p:cTn>
                              </p:par>
                              <p:par>
                                <p:cTn id="37" presetID="1" presetClass="exit" presetSubtype="0" fill="hold" nodeType="withEffect">
                                  <p:stCondLst>
                                    <p:cond delay="0"/>
                                  </p:stCondLst>
                                  <p:childTnLst>
                                    <p:set>
                                      <p:cBhvr>
                                        <p:cTn id="38" dur="1" fill="hold">
                                          <p:stCondLst>
                                            <p:cond delay="0"/>
                                          </p:stCondLst>
                                        </p:cTn>
                                        <p:tgtEl>
                                          <p:spTgt spid="69"/>
                                        </p:tgtEl>
                                        <p:attrNameLst>
                                          <p:attrName>style.visibility</p:attrName>
                                        </p:attrNameLst>
                                      </p:cBhvr>
                                      <p:to>
                                        <p:strVal val="hidden"/>
                                      </p:to>
                                    </p:set>
                                  </p:childTnLst>
                                </p:cTn>
                              </p:par>
                              <p:par>
                                <p:cTn id="39" presetID="1" presetClass="entr" presetSubtype="0" fill="hold" nodeType="withEffect">
                                  <p:stCondLst>
                                    <p:cond delay="0"/>
                                  </p:stCondLst>
                                  <p:childTnLst>
                                    <p:set>
                                      <p:cBhvr>
                                        <p:cTn id="40" dur="1" fill="hold">
                                          <p:stCondLst>
                                            <p:cond delay="0"/>
                                          </p:stCondLst>
                                        </p:cTn>
                                        <p:tgtEl>
                                          <p:spTgt spid="3"/>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83"/>
                                        </p:tgtEl>
                                        <p:attrNameLst>
                                          <p:attrName>style.visibility</p:attrName>
                                        </p:attrNameLst>
                                      </p:cBhvr>
                                      <p:to>
                                        <p:strVal val="visible"/>
                                      </p:to>
                                    </p:set>
                                    <p:animEffect transition="in" filter="fade">
                                      <p:cBhvr>
                                        <p:cTn id="45"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34" grpId="0"/>
      <p:bldP spid="35" grpId="0"/>
      <p:bldP spid="75"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3:2</a:t>
            </a:r>
          </a:p>
        </p:txBody>
      </p:sp>
      <p:sp>
        <p:nvSpPr>
          <p:cNvPr id="52" name="TextBox 51">
            <a:extLst>
              <a:ext uri="{FF2B5EF4-FFF2-40B4-BE49-F238E27FC236}">
                <a16:creationId xmlns:a16="http://schemas.microsoft.com/office/drawing/2014/main" id="{4917C726-A150-4C4E-B117-59E18105F9AD}"/>
              </a:ext>
            </a:extLst>
          </p:cNvPr>
          <p:cNvSpPr txBox="1"/>
          <p:nvPr/>
        </p:nvSpPr>
        <p:spPr bwMode="auto">
          <a:xfrm>
            <a:off x="1732341" y="920309"/>
            <a:ext cx="87273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705 pencils shared equally between 5 year groups. How many pencils each?</a:t>
            </a:r>
            <a:endParaRPr lang="en-GB" sz="2000" dirty="0">
              <a:solidFill>
                <a:srgbClr val="FF0000"/>
              </a:solidFill>
              <a:latin typeface="Myriad Pro Semibold" charset="0"/>
              <a:ea typeface="Myriad Pro Semibold" charset="0"/>
              <a:cs typeface="Myriad Pro Semibold" charset="0"/>
            </a:endParaRPr>
          </a:p>
        </p:txBody>
      </p:sp>
      <p:sp>
        <p:nvSpPr>
          <p:cNvPr id="53" name="TextBox 52">
            <a:extLst>
              <a:ext uri="{FF2B5EF4-FFF2-40B4-BE49-F238E27FC236}">
                <a16:creationId xmlns:a16="http://schemas.microsoft.com/office/drawing/2014/main" id="{B8DE76EA-3F38-4A70-AE7D-B772CE3CE372}"/>
              </a:ext>
            </a:extLst>
          </p:cNvPr>
          <p:cNvSpPr txBox="1"/>
          <p:nvPr/>
        </p:nvSpPr>
        <p:spPr bwMode="auto">
          <a:xfrm>
            <a:off x="4838001" y="152494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200" dirty="0">
                <a:latin typeface="Myriad Pro Semibold" charset="0"/>
                <a:ea typeface="Myriad Pro Semibold" charset="0"/>
                <a:cs typeface="Myriad Pro Semibold" charset="0"/>
              </a:rPr>
              <a:t>705  ÷  5  =</a:t>
            </a:r>
            <a:endParaRPr lang="en-GB" sz="2200" dirty="0">
              <a:solidFill>
                <a:srgbClr val="C00000"/>
              </a:solidFill>
              <a:latin typeface="Myriad Pro Semibold" charset="0"/>
              <a:ea typeface="Myriad Pro Semibold" charset="0"/>
              <a:cs typeface="Myriad Pro Semibold" charset="0"/>
            </a:endParaRPr>
          </a:p>
        </p:txBody>
      </p:sp>
      <p:sp>
        <p:nvSpPr>
          <p:cNvPr id="54" name="Rectangle 53">
            <a:extLst>
              <a:ext uri="{FF2B5EF4-FFF2-40B4-BE49-F238E27FC236}">
                <a16:creationId xmlns:a16="http://schemas.microsoft.com/office/drawing/2014/main" id="{439B8C44-3106-41C1-B9D5-BB016C37F5F4}"/>
              </a:ext>
            </a:extLst>
          </p:cNvPr>
          <p:cNvSpPr/>
          <p:nvPr/>
        </p:nvSpPr>
        <p:spPr bwMode="auto">
          <a:xfrm>
            <a:off x="6658835" y="151542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
        <p:nvSpPr>
          <p:cNvPr id="82" name="TextBox 81">
            <a:extLst>
              <a:ext uri="{FF2B5EF4-FFF2-40B4-BE49-F238E27FC236}">
                <a16:creationId xmlns:a16="http://schemas.microsoft.com/office/drawing/2014/main" id="{310F0400-198F-4F06-8DF4-592D49D24ADE}"/>
              </a:ext>
            </a:extLst>
          </p:cNvPr>
          <p:cNvSpPr txBox="1"/>
          <p:nvPr/>
        </p:nvSpPr>
        <p:spPr bwMode="auto">
          <a:xfrm>
            <a:off x="6867123" y="4874496"/>
            <a:ext cx="245695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solidFill>
                  <a:srgbClr val="0070C0"/>
                </a:solidFill>
                <a:latin typeface="Myriad Pro Semibold" charset="0"/>
                <a:ea typeface="Myriad Pro Semibold" charset="0"/>
                <a:cs typeface="Myriad Pro Semibold" charset="0"/>
              </a:rPr>
              <a:t>20 tens ÷ 5 = 4 tens</a:t>
            </a:r>
          </a:p>
        </p:txBody>
      </p:sp>
      <p:sp>
        <p:nvSpPr>
          <p:cNvPr id="83" name="TextBox 82">
            <a:extLst>
              <a:ext uri="{FF2B5EF4-FFF2-40B4-BE49-F238E27FC236}">
                <a16:creationId xmlns:a16="http://schemas.microsoft.com/office/drawing/2014/main" id="{650CA530-1667-4A47-96D0-D7D325689B5E}"/>
              </a:ext>
            </a:extLst>
          </p:cNvPr>
          <p:cNvSpPr txBox="1"/>
          <p:nvPr/>
        </p:nvSpPr>
        <p:spPr bwMode="auto">
          <a:xfrm>
            <a:off x="6924445" y="5334894"/>
            <a:ext cx="234230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solidFill>
                  <a:srgbClr val="FF0000"/>
                </a:solidFill>
                <a:latin typeface="Myriad Pro Semibold" charset="0"/>
                <a:ea typeface="Myriad Pro Semibold" charset="0"/>
                <a:cs typeface="Myriad Pro Semibold" charset="0"/>
              </a:rPr>
              <a:t>5 ones ÷ 5 = 1 one</a:t>
            </a:r>
          </a:p>
        </p:txBody>
      </p:sp>
      <p:sp>
        <p:nvSpPr>
          <p:cNvPr id="84" name="TextBox 83">
            <a:extLst>
              <a:ext uri="{FF2B5EF4-FFF2-40B4-BE49-F238E27FC236}">
                <a16:creationId xmlns:a16="http://schemas.microsoft.com/office/drawing/2014/main" id="{648D38AE-F521-4D69-A1BA-767AA89A2ACE}"/>
              </a:ext>
            </a:extLst>
          </p:cNvPr>
          <p:cNvSpPr txBox="1"/>
          <p:nvPr/>
        </p:nvSpPr>
        <p:spPr bwMode="auto">
          <a:xfrm>
            <a:off x="5641530" y="3953698"/>
            <a:ext cx="490814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solidFill>
                  <a:srgbClr val="7030A0"/>
                </a:solidFill>
                <a:latin typeface="Myriad Pro Semibold" charset="0"/>
                <a:ea typeface="Myriad Pro Semibold" charset="0"/>
                <a:cs typeface="Myriad Pro Semibold" charset="0"/>
              </a:rPr>
              <a:t>7 hundreds ÷ 5 = 1 hundred r 2 hundreds</a:t>
            </a:r>
          </a:p>
        </p:txBody>
      </p:sp>
      <p:sp>
        <p:nvSpPr>
          <p:cNvPr id="34" name="TextBox 33">
            <a:extLst>
              <a:ext uri="{FF2B5EF4-FFF2-40B4-BE49-F238E27FC236}">
                <a16:creationId xmlns:a16="http://schemas.microsoft.com/office/drawing/2014/main" id="{930724D6-C2F6-49A6-A572-D479A7E300E3}"/>
              </a:ext>
            </a:extLst>
          </p:cNvPr>
          <p:cNvSpPr txBox="1"/>
          <p:nvPr/>
        </p:nvSpPr>
        <p:spPr bwMode="auto">
          <a:xfrm>
            <a:off x="4693537" y="2140760"/>
            <a:ext cx="280493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Step 5 – sharing the 1s:</a:t>
            </a:r>
            <a:endParaRPr lang="en-GB" sz="2000" dirty="0">
              <a:solidFill>
                <a:srgbClr val="FF0000"/>
              </a:solidFill>
              <a:latin typeface="Myriad Pro Semibold" charset="0"/>
              <a:ea typeface="Myriad Pro Semibold" charset="0"/>
              <a:cs typeface="Myriad Pro Semibold" charset="0"/>
            </a:endParaRPr>
          </a:p>
        </p:txBody>
      </p:sp>
      <p:sp>
        <p:nvSpPr>
          <p:cNvPr id="35" name="TextBox 34">
            <a:extLst>
              <a:ext uri="{FF2B5EF4-FFF2-40B4-BE49-F238E27FC236}">
                <a16:creationId xmlns:a16="http://schemas.microsoft.com/office/drawing/2014/main" id="{A5D4419C-E5D7-4244-82BE-078CEB7EA76A}"/>
              </a:ext>
            </a:extLst>
          </p:cNvPr>
          <p:cNvSpPr txBox="1"/>
          <p:nvPr/>
        </p:nvSpPr>
        <p:spPr bwMode="auto">
          <a:xfrm>
            <a:off x="5092680" y="2136928"/>
            <a:ext cx="200664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Step 6 – adding:</a:t>
            </a:r>
            <a:endParaRPr lang="en-GB" sz="2000" dirty="0">
              <a:solidFill>
                <a:srgbClr val="FF0000"/>
              </a:solidFill>
              <a:latin typeface="Myriad Pro Semibold" charset="0"/>
              <a:ea typeface="Myriad Pro Semibold" charset="0"/>
              <a:cs typeface="Myriad Pro Semibold" charset="0"/>
            </a:endParaRPr>
          </a:p>
        </p:txBody>
      </p:sp>
      <p:sp>
        <p:nvSpPr>
          <p:cNvPr id="88" name="TextBox 87">
            <a:extLst>
              <a:ext uri="{FF2B5EF4-FFF2-40B4-BE49-F238E27FC236}">
                <a16:creationId xmlns:a16="http://schemas.microsoft.com/office/drawing/2014/main" id="{32E103AC-9735-48E1-A698-ABBB098ED1C5}"/>
              </a:ext>
            </a:extLst>
          </p:cNvPr>
          <p:cNvSpPr txBox="1"/>
          <p:nvPr/>
        </p:nvSpPr>
        <p:spPr bwMode="auto">
          <a:xfrm>
            <a:off x="6827620" y="4414097"/>
            <a:ext cx="259718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2 hundreds = 20 tens</a:t>
            </a:r>
          </a:p>
        </p:txBody>
      </p:sp>
      <p:sp>
        <p:nvSpPr>
          <p:cNvPr id="55" name="Rectangle 54">
            <a:extLst>
              <a:ext uri="{FF2B5EF4-FFF2-40B4-BE49-F238E27FC236}">
                <a16:creationId xmlns:a16="http://schemas.microsoft.com/office/drawing/2014/main" id="{B20BD0D8-63A2-4250-A0F4-BEF63B8B0177}"/>
              </a:ext>
            </a:extLst>
          </p:cNvPr>
          <p:cNvSpPr/>
          <p:nvPr/>
        </p:nvSpPr>
        <p:spPr bwMode="auto">
          <a:xfrm>
            <a:off x="3189979" y="3943080"/>
            <a:ext cx="309058" cy="1852299"/>
          </a:xfrm>
          <a:prstGeom prst="rect">
            <a:avLst/>
          </a:prstGeom>
          <a:solidFill>
            <a:srgbClr val="FFFFFF">
              <a:alpha val="69804"/>
            </a:srgbClr>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
        <p:nvSpPr>
          <p:cNvPr id="75" name="Rectangle 74">
            <a:extLst>
              <a:ext uri="{FF2B5EF4-FFF2-40B4-BE49-F238E27FC236}">
                <a16:creationId xmlns:a16="http://schemas.microsoft.com/office/drawing/2014/main" id="{8698AC48-BB35-452C-9AD7-677709B125B5}"/>
              </a:ext>
            </a:extLst>
          </p:cNvPr>
          <p:cNvSpPr/>
          <p:nvPr/>
        </p:nvSpPr>
        <p:spPr bwMode="auto">
          <a:xfrm>
            <a:off x="3572603" y="3943080"/>
            <a:ext cx="1466483" cy="1852299"/>
          </a:xfrm>
          <a:prstGeom prst="rect">
            <a:avLst/>
          </a:prstGeom>
          <a:solidFill>
            <a:srgbClr val="FFFFFF">
              <a:alpha val="69804"/>
            </a:srgbClr>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grpSp>
        <p:nvGrpSpPr>
          <p:cNvPr id="4" name="Group 3">
            <a:extLst>
              <a:ext uri="{FF2B5EF4-FFF2-40B4-BE49-F238E27FC236}">
                <a16:creationId xmlns:a16="http://schemas.microsoft.com/office/drawing/2014/main" id="{FDB5BAC9-181F-4A40-9051-33C781BC8039}"/>
              </a:ext>
            </a:extLst>
          </p:cNvPr>
          <p:cNvGrpSpPr/>
          <p:nvPr/>
        </p:nvGrpSpPr>
        <p:grpSpPr>
          <a:xfrm>
            <a:off x="2280984" y="3784384"/>
            <a:ext cx="3254589" cy="2126082"/>
            <a:chOff x="756983" y="3784384"/>
            <a:chExt cx="3254589" cy="2126082"/>
          </a:xfrm>
        </p:grpSpPr>
        <p:pic>
          <p:nvPicPr>
            <p:cNvPr id="57" name="Picture 56" descr="A screenshot of a cell phone  Description automatically generated">
              <a:extLst>
                <a:ext uri="{FF2B5EF4-FFF2-40B4-BE49-F238E27FC236}">
                  <a16:creationId xmlns:a16="http://schemas.microsoft.com/office/drawing/2014/main" id="{B03EC725-783B-44BE-8C35-E5A802D236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983" y="3784384"/>
              <a:ext cx="3254589" cy="2126082"/>
            </a:xfrm>
            <a:prstGeom prst="rect">
              <a:avLst/>
            </a:prstGeom>
          </p:spPr>
        </p:pic>
        <p:grpSp>
          <p:nvGrpSpPr>
            <p:cNvPr id="8" name="Group 7">
              <a:extLst>
                <a:ext uri="{FF2B5EF4-FFF2-40B4-BE49-F238E27FC236}">
                  <a16:creationId xmlns:a16="http://schemas.microsoft.com/office/drawing/2014/main" id="{4EC01EF9-CC4E-4493-A69C-765D9DB9DC3C}"/>
                </a:ext>
              </a:extLst>
            </p:cNvPr>
            <p:cNvGrpSpPr/>
            <p:nvPr/>
          </p:nvGrpSpPr>
          <p:grpSpPr>
            <a:xfrm>
              <a:off x="1675647" y="3948278"/>
              <a:ext cx="293039" cy="1840751"/>
              <a:chOff x="1675647" y="3948278"/>
              <a:chExt cx="293039" cy="1840751"/>
            </a:xfrm>
          </p:grpSpPr>
          <p:pic>
            <p:nvPicPr>
              <p:cNvPr id="77" name="Picture 76">
                <a:extLst>
                  <a:ext uri="{FF2B5EF4-FFF2-40B4-BE49-F238E27FC236}">
                    <a16:creationId xmlns:a16="http://schemas.microsoft.com/office/drawing/2014/main" id="{1389EADC-281C-48FB-AF6C-2F84B51CA9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5647" y="3948278"/>
                <a:ext cx="293039" cy="293039"/>
              </a:xfrm>
              <a:prstGeom prst="rect">
                <a:avLst/>
              </a:prstGeom>
            </p:spPr>
          </p:pic>
          <p:pic>
            <p:nvPicPr>
              <p:cNvPr id="78" name="Picture 77">
                <a:extLst>
                  <a:ext uri="{FF2B5EF4-FFF2-40B4-BE49-F238E27FC236}">
                    <a16:creationId xmlns:a16="http://schemas.microsoft.com/office/drawing/2014/main" id="{18D83B94-9E5E-4D1F-8FCA-A2A45626669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5647" y="4335206"/>
                <a:ext cx="293039" cy="293039"/>
              </a:xfrm>
              <a:prstGeom prst="rect">
                <a:avLst/>
              </a:prstGeom>
            </p:spPr>
          </p:pic>
          <p:pic>
            <p:nvPicPr>
              <p:cNvPr id="79" name="Picture 78">
                <a:extLst>
                  <a:ext uri="{FF2B5EF4-FFF2-40B4-BE49-F238E27FC236}">
                    <a16:creationId xmlns:a16="http://schemas.microsoft.com/office/drawing/2014/main" id="{5FECD4DB-6F01-49B5-88F8-55551729F0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5647" y="4722134"/>
                <a:ext cx="293039" cy="293039"/>
              </a:xfrm>
              <a:prstGeom prst="rect">
                <a:avLst/>
              </a:prstGeom>
            </p:spPr>
          </p:pic>
          <p:pic>
            <p:nvPicPr>
              <p:cNvPr id="80" name="Picture 79">
                <a:extLst>
                  <a:ext uri="{FF2B5EF4-FFF2-40B4-BE49-F238E27FC236}">
                    <a16:creationId xmlns:a16="http://schemas.microsoft.com/office/drawing/2014/main" id="{CD85818E-75D5-4142-98B1-2416199BDA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5647" y="5109062"/>
                <a:ext cx="293039" cy="293039"/>
              </a:xfrm>
              <a:prstGeom prst="rect">
                <a:avLst/>
              </a:prstGeom>
            </p:spPr>
          </p:pic>
          <p:pic>
            <p:nvPicPr>
              <p:cNvPr id="81" name="Picture 80">
                <a:extLst>
                  <a:ext uri="{FF2B5EF4-FFF2-40B4-BE49-F238E27FC236}">
                    <a16:creationId xmlns:a16="http://schemas.microsoft.com/office/drawing/2014/main" id="{35782111-AF4D-4501-A96B-AE8BCD0714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5647" y="5495990"/>
                <a:ext cx="293039" cy="293039"/>
              </a:xfrm>
              <a:prstGeom prst="rect">
                <a:avLst/>
              </a:prstGeom>
            </p:spPr>
          </p:pic>
        </p:grpSp>
        <p:grpSp>
          <p:nvGrpSpPr>
            <p:cNvPr id="9" name="Group 8">
              <a:extLst>
                <a:ext uri="{FF2B5EF4-FFF2-40B4-BE49-F238E27FC236}">
                  <a16:creationId xmlns:a16="http://schemas.microsoft.com/office/drawing/2014/main" id="{96E8F2A5-3066-49BE-950B-51CA47200F0C}"/>
                </a:ext>
              </a:extLst>
            </p:cNvPr>
            <p:cNvGrpSpPr/>
            <p:nvPr/>
          </p:nvGrpSpPr>
          <p:grpSpPr>
            <a:xfrm>
              <a:off x="2054703" y="3948278"/>
              <a:ext cx="293039" cy="1840751"/>
              <a:chOff x="2054703" y="3948278"/>
              <a:chExt cx="293039" cy="1840751"/>
            </a:xfrm>
          </p:grpSpPr>
          <p:pic>
            <p:nvPicPr>
              <p:cNvPr id="58" name="Picture 57" descr="A drawing of a face  Description automatically generated">
                <a:extLst>
                  <a:ext uri="{FF2B5EF4-FFF2-40B4-BE49-F238E27FC236}">
                    <a16:creationId xmlns:a16="http://schemas.microsoft.com/office/drawing/2014/main" id="{4F396A4F-0871-4C49-AD2A-797FBD88EBC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3948278"/>
                <a:ext cx="293039" cy="293039"/>
              </a:xfrm>
              <a:prstGeom prst="rect">
                <a:avLst/>
              </a:prstGeom>
            </p:spPr>
          </p:pic>
          <p:pic>
            <p:nvPicPr>
              <p:cNvPr id="71" name="Picture 70" descr="A drawing of a face  Description automatically generated">
                <a:extLst>
                  <a:ext uri="{FF2B5EF4-FFF2-40B4-BE49-F238E27FC236}">
                    <a16:creationId xmlns:a16="http://schemas.microsoft.com/office/drawing/2014/main" id="{AAA001B4-382F-447D-800A-DA6C91BD6C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4335206"/>
                <a:ext cx="293039" cy="293039"/>
              </a:xfrm>
              <a:prstGeom prst="rect">
                <a:avLst/>
              </a:prstGeom>
            </p:spPr>
          </p:pic>
          <p:pic>
            <p:nvPicPr>
              <p:cNvPr id="72" name="Picture 71" descr="A drawing of a face  Description automatically generated">
                <a:extLst>
                  <a:ext uri="{FF2B5EF4-FFF2-40B4-BE49-F238E27FC236}">
                    <a16:creationId xmlns:a16="http://schemas.microsoft.com/office/drawing/2014/main" id="{148A29AA-82AD-46FC-BEF0-4EE08BC4454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4722134"/>
                <a:ext cx="293039" cy="293039"/>
              </a:xfrm>
              <a:prstGeom prst="rect">
                <a:avLst/>
              </a:prstGeom>
            </p:spPr>
          </p:pic>
          <p:pic>
            <p:nvPicPr>
              <p:cNvPr id="73" name="Picture 72" descr="A drawing of a face  Description automatically generated">
                <a:extLst>
                  <a:ext uri="{FF2B5EF4-FFF2-40B4-BE49-F238E27FC236}">
                    <a16:creationId xmlns:a16="http://schemas.microsoft.com/office/drawing/2014/main" id="{2ECDD8C8-30EE-42E1-B269-407C9389C85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5109062"/>
                <a:ext cx="293039" cy="293039"/>
              </a:xfrm>
              <a:prstGeom prst="rect">
                <a:avLst/>
              </a:prstGeom>
            </p:spPr>
          </p:pic>
          <p:pic>
            <p:nvPicPr>
              <p:cNvPr id="74" name="Picture 73" descr="A drawing of a face  Description automatically generated">
                <a:extLst>
                  <a:ext uri="{FF2B5EF4-FFF2-40B4-BE49-F238E27FC236}">
                    <a16:creationId xmlns:a16="http://schemas.microsoft.com/office/drawing/2014/main" id="{EFCCE11B-4BF1-417E-9523-3036EB330D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5495990"/>
                <a:ext cx="293039" cy="293039"/>
              </a:xfrm>
              <a:prstGeom prst="rect">
                <a:avLst/>
              </a:prstGeom>
            </p:spPr>
          </p:pic>
        </p:grpSp>
        <p:grpSp>
          <p:nvGrpSpPr>
            <p:cNvPr id="100" name="Group 99">
              <a:extLst>
                <a:ext uri="{FF2B5EF4-FFF2-40B4-BE49-F238E27FC236}">
                  <a16:creationId xmlns:a16="http://schemas.microsoft.com/office/drawing/2014/main" id="{5E9350BA-9779-4442-BB9D-DB1B495FD39F}"/>
                </a:ext>
              </a:extLst>
            </p:cNvPr>
            <p:cNvGrpSpPr/>
            <p:nvPr/>
          </p:nvGrpSpPr>
          <p:grpSpPr>
            <a:xfrm>
              <a:off x="2443818" y="3948278"/>
              <a:ext cx="293039" cy="1840751"/>
              <a:chOff x="2054703" y="3948278"/>
              <a:chExt cx="293039" cy="1840751"/>
            </a:xfrm>
          </p:grpSpPr>
          <p:pic>
            <p:nvPicPr>
              <p:cNvPr id="101" name="Picture 100" descr="A drawing of a face  Description automatically generated">
                <a:extLst>
                  <a:ext uri="{FF2B5EF4-FFF2-40B4-BE49-F238E27FC236}">
                    <a16:creationId xmlns:a16="http://schemas.microsoft.com/office/drawing/2014/main" id="{F80E1157-D41A-4214-B518-ADC8740ABE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3948278"/>
                <a:ext cx="293039" cy="293039"/>
              </a:xfrm>
              <a:prstGeom prst="rect">
                <a:avLst/>
              </a:prstGeom>
            </p:spPr>
          </p:pic>
          <p:pic>
            <p:nvPicPr>
              <p:cNvPr id="102" name="Picture 101" descr="A drawing of a face  Description automatically generated">
                <a:extLst>
                  <a:ext uri="{FF2B5EF4-FFF2-40B4-BE49-F238E27FC236}">
                    <a16:creationId xmlns:a16="http://schemas.microsoft.com/office/drawing/2014/main" id="{F0C72257-3952-4389-81D7-E1A23813B4A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4335206"/>
                <a:ext cx="293039" cy="293039"/>
              </a:xfrm>
              <a:prstGeom prst="rect">
                <a:avLst/>
              </a:prstGeom>
            </p:spPr>
          </p:pic>
          <p:pic>
            <p:nvPicPr>
              <p:cNvPr id="103" name="Picture 102" descr="A drawing of a face  Description automatically generated">
                <a:extLst>
                  <a:ext uri="{FF2B5EF4-FFF2-40B4-BE49-F238E27FC236}">
                    <a16:creationId xmlns:a16="http://schemas.microsoft.com/office/drawing/2014/main" id="{D3E4AB1D-2C82-413E-AC07-F8AA4179374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4722134"/>
                <a:ext cx="293039" cy="293039"/>
              </a:xfrm>
              <a:prstGeom prst="rect">
                <a:avLst/>
              </a:prstGeom>
            </p:spPr>
          </p:pic>
          <p:pic>
            <p:nvPicPr>
              <p:cNvPr id="104" name="Picture 103" descr="A drawing of a face  Description automatically generated">
                <a:extLst>
                  <a:ext uri="{FF2B5EF4-FFF2-40B4-BE49-F238E27FC236}">
                    <a16:creationId xmlns:a16="http://schemas.microsoft.com/office/drawing/2014/main" id="{BEDBD8EC-A256-4C96-BA73-8FC2F06BBEA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5109062"/>
                <a:ext cx="293039" cy="293039"/>
              </a:xfrm>
              <a:prstGeom prst="rect">
                <a:avLst/>
              </a:prstGeom>
            </p:spPr>
          </p:pic>
          <p:pic>
            <p:nvPicPr>
              <p:cNvPr id="105" name="Picture 104" descr="A drawing of a face  Description automatically generated">
                <a:extLst>
                  <a:ext uri="{FF2B5EF4-FFF2-40B4-BE49-F238E27FC236}">
                    <a16:creationId xmlns:a16="http://schemas.microsoft.com/office/drawing/2014/main" id="{6BED54FA-B493-41FB-ACC8-4CE9BAFCCF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5495990"/>
                <a:ext cx="293039" cy="293039"/>
              </a:xfrm>
              <a:prstGeom prst="rect">
                <a:avLst/>
              </a:prstGeom>
            </p:spPr>
          </p:pic>
        </p:grpSp>
        <p:grpSp>
          <p:nvGrpSpPr>
            <p:cNvPr id="106" name="Group 105">
              <a:extLst>
                <a:ext uri="{FF2B5EF4-FFF2-40B4-BE49-F238E27FC236}">
                  <a16:creationId xmlns:a16="http://schemas.microsoft.com/office/drawing/2014/main" id="{C8A08EE1-A44B-4EF2-A113-11CEF34BD865}"/>
                </a:ext>
              </a:extLst>
            </p:cNvPr>
            <p:cNvGrpSpPr/>
            <p:nvPr/>
          </p:nvGrpSpPr>
          <p:grpSpPr>
            <a:xfrm>
              <a:off x="2832933" y="3948278"/>
              <a:ext cx="293039" cy="1840751"/>
              <a:chOff x="2054703" y="3948278"/>
              <a:chExt cx="293039" cy="1840751"/>
            </a:xfrm>
          </p:grpSpPr>
          <p:pic>
            <p:nvPicPr>
              <p:cNvPr id="107" name="Picture 106" descr="A drawing of a face  Description automatically generated">
                <a:extLst>
                  <a:ext uri="{FF2B5EF4-FFF2-40B4-BE49-F238E27FC236}">
                    <a16:creationId xmlns:a16="http://schemas.microsoft.com/office/drawing/2014/main" id="{75A0C86C-DBA3-4382-BF39-53377C4C8C1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3948278"/>
                <a:ext cx="293039" cy="293039"/>
              </a:xfrm>
              <a:prstGeom prst="rect">
                <a:avLst/>
              </a:prstGeom>
            </p:spPr>
          </p:pic>
          <p:pic>
            <p:nvPicPr>
              <p:cNvPr id="108" name="Picture 107" descr="A drawing of a face  Description automatically generated">
                <a:extLst>
                  <a:ext uri="{FF2B5EF4-FFF2-40B4-BE49-F238E27FC236}">
                    <a16:creationId xmlns:a16="http://schemas.microsoft.com/office/drawing/2014/main" id="{0CC0EBFC-3AA5-4873-AB83-C95C6CCCAB7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4335206"/>
                <a:ext cx="293039" cy="293039"/>
              </a:xfrm>
              <a:prstGeom prst="rect">
                <a:avLst/>
              </a:prstGeom>
            </p:spPr>
          </p:pic>
          <p:pic>
            <p:nvPicPr>
              <p:cNvPr id="109" name="Picture 108" descr="A drawing of a face  Description automatically generated">
                <a:extLst>
                  <a:ext uri="{FF2B5EF4-FFF2-40B4-BE49-F238E27FC236}">
                    <a16:creationId xmlns:a16="http://schemas.microsoft.com/office/drawing/2014/main" id="{CD527553-CAA2-436C-8997-EF4424EF5D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4722134"/>
                <a:ext cx="293039" cy="293039"/>
              </a:xfrm>
              <a:prstGeom prst="rect">
                <a:avLst/>
              </a:prstGeom>
            </p:spPr>
          </p:pic>
          <p:pic>
            <p:nvPicPr>
              <p:cNvPr id="110" name="Picture 109" descr="A drawing of a face  Description automatically generated">
                <a:extLst>
                  <a:ext uri="{FF2B5EF4-FFF2-40B4-BE49-F238E27FC236}">
                    <a16:creationId xmlns:a16="http://schemas.microsoft.com/office/drawing/2014/main" id="{2BAB75D0-57A2-41A2-A7BF-44E44DF6299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5109062"/>
                <a:ext cx="293039" cy="293039"/>
              </a:xfrm>
              <a:prstGeom prst="rect">
                <a:avLst/>
              </a:prstGeom>
            </p:spPr>
          </p:pic>
          <p:pic>
            <p:nvPicPr>
              <p:cNvPr id="111" name="Picture 110" descr="A drawing of a face  Description automatically generated">
                <a:extLst>
                  <a:ext uri="{FF2B5EF4-FFF2-40B4-BE49-F238E27FC236}">
                    <a16:creationId xmlns:a16="http://schemas.microsoft.com/office/drawing/2014/main" id="{64F051BC-6395-49DB-A895-9A35AC7F1EF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5495990"/>
                <a:ext cx="293039" cy="293039"/>
              </a:xfrm>
              <a:prstGeom prst="rect">
                <a:avLst/>
              </a:prstGeom>
            </p:spPr>
          </p:pic>
        </p:grpSp>
        <p:grpSp>
          <p:nvGrpSpPr>
            <p:cNvPr id="112" name="Group 111">
              <a:extLst>
                <a:ext uri="{FF2B5EF4-FFF2-40B4-BE49-F238E27FC236}">
                  <a16:creationId xmlns:a16="http://schemas.microsoft.com/office/drawing/2014/main" id="{B76BD814-DA3E-4292-8D3E-38D1316B01D4}"/>
                </a:ext>
              </a:extLst>
            </p:cNvPr>
            <p:cNvGrpSpPr/>
            <p:nvPr/>
          </p:nvGrpSpPr>
          <p:grpSpPr>
            <a:xfrm>
              <a:off x="3222047" y="3948278"/>
              <a:ext cx="293039" cy="1840751"/>
              <a:chOff x="2054703" y="3948278"/>
              <a:chExt cx="293039" cy="1840751"/>
            </a:xfrm>
          </p:grpSpPr>
          <p:pic>
            <p:nvPicPr>
              <p:cNvPr id="113" name="Picture 112" descr="A drawing of a face  Description automatically generated">
                <a:extLst>
                  <a:ext uri="{FF2B5EF4-FFF2-40B4-BE49-F238E27FC236}">
                    <a16:creationId xmlns:a16="http://schemas.microsoft.com/office/drawing/2014/main" id="{70F03BFD-76ED-48C2-AAF5-F4C93D4FCC6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3948278"/>
                <a:ext cx="293039" cy="293039"/>
              </a:xfrm>
              <a:prstGeom prst="rect">
                <a:avLst/>
              </a:prstGeom>
            </p:spPr>
          </p:pic>
          <p:pic>
            <p:nvPicPr>
              <p:cNvPr id="114" name="Picture 113" descr="A drawing of a face  Description automatically generated">
                <a:extLst>
                  <a:ext uri="{FF2B5EF4-FFF2-40B4-BE49-F238E27FC236}">
                    <a16:creationId xmlns:a16="http://schemas.microsoft.com/office/drawing/2014/main" id="{EC9FADDA-CB37-4049-9F30-4636A06C771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4335206"/>
                <a:ext cx="293039" cy="293039"/>
              </a:xfrm>
              <a:prstGeom prst="rect">
                <a:avLst/>
              </a:prstGeom>
            </p:spPr>
          </p:pic>
          <p:pic>
            <p:nvPicPr>
              <p:cNvPr id="115" name="Picture 114" descr="A drawing of a face  Description automatically generated">
                <a:extLst>
                  <a:ext uri="{FF2B5EF4-FFF2-40B4-BE49-F238E27FC236}">
                    <a16:creationId xmlns:a16="http://schemas.microsoft.com/office/drawing/2014/main" id="{55936D47-7435-44A3-A7DD-0C4B9CCC7A7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4722134"/>
                <a:ext cx="293039" cy="293039"/>
              </a:xfrm>
              <a:prstGeom prst="rect">
                <a:avLst/>
              </a:prstGeom>
            </p:spPr>
          </p:pic>
          <p:pic>
            <p:nvPicPr>
              <p:cNvPr id="116" name="Picture 115" descr="A drawing of a face  Description automatically generated">
                <a:extLst>
                  <a:ext uri="{FF2B5EF4-FFF2-40B4-BE49-F238E27FC236}">
                    <a16:creationId xmlns:a16="http://schemas.microsoft.com/office/drawing/2014/main" id="{C65110AF-606B-4491-B555-85C8EFAA1C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5109062"/>
                <a:ext cx="293039" cy="293039"/>
              </a:xfrm>
              <a:prstGeom prst="rect">
                <a:avLst/>
              </a:prstGeom>
            </p:spPr>
          </p:pic>
          <p:pic>
            <p:nvPicPr>
              <p:cNvPr id="117" name="Picture 116" descr="A drawing of a face  Description automatically generated">
                <a:extLst>
                  <a:ext uri="{FF2B5EF4-FFF2-40B4-BE49-F238E27FC236}">
                    <a16:creationId xmlns:a16="http://schemas.microsoft.com/office/drawing/2014/main" id="{780326DC-F8EA-449C-BFFC-FD5B973ACF4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4703" y="5495990"/>
                <a:ext cx="293039" cy="293039"/>
              </a:xfrm>
              <a:prstGeom prst="rect">
                <a:avLst/>
              </a:prstGeom>
            </p:spPr>
          </p:pic>
        </p:grpSp>
        <p:grpSp>
          <p:nvGrpSpPr>
            <p:cNvPr id="3" name="Group 2">
              <a:extLst>
                <a:ext uri="{FF2B5EF4-FFF2-40B4-BE49-F238E27FC236}">
                  <a16:creationId xmlns:a16="http://schemas.microsoft.com/office/drawing/2014/main" id="{2355DA66-F4AA-479F-9672-73ED68DA19DB}"/>
                </a:ext>
              </a:extLst>
            </p:cNvPr>
            <p:cNvGrpSpPr/>
            <p:nvPr/>
          </p:nvGrpSpPr>
          <p:grpSpPr>
            <a:xfrm>
              <a:off x="3595555" y="3948278"/>
              <a:ext cx="293039" cy="1840751"/>
              <a:chOff x="3595555" y="3948278"/>
              <a:chExt cx="293039" cy="1840751"/>
            </a:xfrm>
          </p:grpSpPr>
          <p:pic>
            <p:nvPicPr>
              <p:cNvPr id="76" name="Picture 75" descr="A picture containing object  Description automatically generated">
                <a:extLst>
                  <a:ext uri="{FF2B5EF4-FFF2-40B4-BE49-F238E27FC236}">
                    <a16:creationId xmlns:a16="http://schemas.microsoft.com/office/drawing/2014/main" id="{CEF71DA9-334A-401E-9551-F0EF7AD128C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95555" y="3948278"/>
                <a:ext cx="293039" cy="293039"/>
              </a:xfrm>
              <a:prstGeom prst="rect">
                <a:avLst/>
              </a:prstGeom>
            </p:spPr>
          </p:pic>
          <p:pic>
            <p:nvPicPr>
              <p:cNvPr id="85" name="Picture 84" descr="A picture containing object  Description automatically generated">
                <a:extLst>
                  <a:ext uri="{FF2B5EF4-FFF2-40B4-BE49-F238E27FC236}">
                    <a16:creationId xmlns:a16="http://schemas.microsoft.com/office/drawing/2014/main" id="{5B8DC7F9-DED8-40DA-A74B-EF8548DB0F9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95555" y="4335206"/>
                <a:ext cx="293039" cy="293039"/>
              </a:xfrm>
              <a:prstGeom prst="rect">
                <a:avLst/>
              </a:prstGeom>
            </p:spPr>
          </p:pic>
          <p:pic>
            <p:nvPicPr>
              <p:cNvPr id="86" name="Picture 85" descr="A picture containing object  Description automatically generated">
                <a:extLst>
                  <a:ext uri="{FF2B5EF4-FFF2-40B4-BE49-F238E27FC236}">
                    <a16:creationId xmlns:a16="http://schemas.microsoft.com/office/drawing/2014/main" id="{4AF72C64-A6F2-4730-8BAD-31E503768AC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95555" y="4722134"/>
                <a:ext cx="293039" cy="293039"/>
              </a:xfrm>
              <a:prstGeom prst="rect">
                <a:avLst/>
              </a:prstGeom>
            </p:spPr>
          </p:pic>
          <p:pic>
            <p:nvPicPr>
              <p:cNvPr id="87" name="Picture 86" descr="A picture containing object  Description automatically generated">
                <a:extLst>
                  <a:ext uri="{FF2B5EF4-FFF2-40B4-BE49-F238E27FC236}">
                    <a16:creationId xmlns:a16="http://schemas.microsoft.com/office/drawing/2014/main" id="{DA46B329-E39B-4625-AC53-AB778BEF866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95555" y="5109062"/>
                <a:ext cx="293039" cy="293039"/>
              </a:xfrm>
              <a:prstGeom prst="rect">
                <a:avLst/>
              </a:prstGeom>
            </p:spPr>
          </p:pic>
          <p:pic>
            <p:nvPicPr>
              <p:cNvPr id="89" name="Picture 88" descr="A picture containing object  Description automatically generated">
                <a:extLst>
                  <a:ext uri="{FF2B5EF4-FFF2-40B4-BE49-F238E27FC236}">
                    <a16:creationId xmlns:a16="http://schemas.microsoft.com/office/drawing/2014/main" id="{F5A24BD3-1AB7-4818-99EF-FA06D0C934D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95555" y="5495990"/>
                <a:ext cx="293039" cy="293039"/>
              </a:xfrm>
              <a:prstGeom prst="rect">
                <a:avLst/>
              </a:prstGeom>
            </p:spPr>
          </p:pic>
        </p:grpSp>
      </p:grpSp>
      <p:pic>
        <p:nvPicPr>
          <p:cNvPr id="139" name="Picture 138">
            <a:extLst>
              <a:ext uri="{FF2B5EF4-FFF2-40B4-BE49-F238E27FC236}">
                <a16:creationId xmlns:a16="http://schemas.microsoft.com/office/drawing/2014/main" id="{01DE1625-DCA0-44EF-A8F2-F36935A7162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3070051" y="4917368"/>
            <a:ext cx="6051899" cy="1486333"/>
          </a:xfrm>
          <a:prstGeom prst="rect">
            <a:avLst/>
          </a:prstGeom>
        </p:spPr>
      </p:pic>
      <p:sp>
        <p:nvSpPr>
          <p:cNvPr id="140" name="TextBox 139">
            <a:extLst>
              <a:ext uri="{FF2B5EF4-FFF2-40B4-BE49-F238E27FC236}">
                <a16:creationId xmlns:a16="http://schemas.microsoft.com/office/drawing/2014/main" id="{7458ADDA-3AD3-4D8B-919F-DEFC3FD81B43}"/>
              </a:ext>
            </a:extLst>
          </p:cNvPr>
          <p:cNvSpPr txBox="1"/>
          <p:nvPr/>
        </p:nvSpPr>
        <p:spPr bwMode="auto">
          <a:xfrm>
            <a:off x="6672750" y="1524945"/>
            <a:ext cx="64152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200" dirty="0">
                <a:latin typeface="Myriad Pro Semibold" charset="0"/>
                <a:ea typeface="Myriad Pro Semibold" charset="0"/>
                <a:cs typeface="Myriad Pro Semibold" charset="0"/>
              </a:rPr>
              <a:t>141</a:t>
            </a:r>
          </a:p>
        </p:txBody>
      </p:sp>
      <p:sp>
        <p:nvSpPr>
          <p:cNvPr id="141" name="Rectangle 140">
            <a:extLst>
              <a:ext uri="{FF2B5EF4-FFF2-40B4-BE49-F238E27FC236}">
                <a16:creationId xmlns:a16="http://schemas.microsoft.com/office/drawing/2014/main" id="{BEE71ECF-C80D-41FA-A663-5FAE43BFA1ED}"/>
              </a:ext>
            </a:extLst>
          </p:cNvPr>
          <p:cNvSpPr/>
          <p:nvPr/>
        </p:nvSpPr>
        <p:spPr bwMode="auto">
          <a:xfrm>
            <a:off x="3194884" y="3939639"/>
            <a:ext cx="309058" cy="1852299"/>
          </a:xfrm>
          <a:prstGeom prst="rect">
            <a:avLst/>
          </a:prstGeom>
          <a:solidFill>
            <a:srgbClr val="FFFFFF">
              <a:alpha val="69804"/>
            </a:srgbClr>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
        <p:nvSpPr>
          <p:cNvPr id="142" name="Rectangle 141">
            <a:extLst>
              <a:ext uri="{FF2B5EF4-FFF2-40B4-BE49-F238E27FC236}">
                <a16:creationId xmlns:a16="http://schemas.microsoft.com/office/drawing/2014/main" id="{1D857130-2D0A-47F5-917A-157241B86221}"/>
              </a:ext>
            </a:extLst>
          </p:cNvPr>
          <p:cNvSpPr/>
          <p:nvPr/>
        </p:nvSpPr>
        <p:spPr bwMode="auto">
          <a:xfrm>
            <a:off x="3577508" y="3939639"/>
            <a:ext cx="1466483" cy="1852299"/>
          </a:xfrm>
          <a:prstGeom prst="rect">
            <a:avLst/>
          </a:prstGeom>
          <a:solidFill>
            <a:srgbClr val="FFFFFF">
              <a:alpha val="69804"/>
            </a:srgbClr>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latin typeface="Arial" charset="0"/>
            </a:endParaRPr>
          </a:p>
        </p:txBody>
      </p:sp>
    </p:spTree>
    <p:extLst>
      <p:ext uri="{BB962C8B-B14F-4D97-AF65-F5344CB8AC3E}">
        <p14:creationId xmlns:p14="http://schemas.microsoft.com/office/powerpoint/2010/main" val="2120881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34"/>
                                        </p:tgtEl>
                                      </p:cBhvr>
                                    </p:animEffect>
                                    <p:set>
                                      <p:cBhvr>
                                        <p:cTn id="7" dur="1" fill="hold">
                                          <p:stCondLst>
                                            <p:cond delay="499"/>
                                          </p:stCondLst>
                                        </p:cTn>
                                        <p:tgtEl>
                                          <p:spTgt spid="34"/>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fade">
                                      <p:cBhvr>
                                        <p:cTn id="11" dur="500"/>
                                        <p:tgtEl>
                                          <p:spTgt spid="3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grpId="0" nodeType="clickEffect">
                                  <p:stCondLst>
                                    <p:cond delay="0"/>
                                  </p:stCondLst>
                                  <p:childTnLst>
                                    <p:animEffect transition="out" filter="fade">
                                      <p:cBhvr>
                                        <p:cTn id="15" dur="500"/>
                                        <p:tgtEl>
                                          <p:spTgt spid="141"/>
                                        </p:tgtEl>
                                      </p:cBhvr>
                                    </p:animEffect>
                                    <p:set>
                                      <p:cBhvr>
                                        <p:cTn id="16" dur="1" fill="hold">
                                          <p:stCondLst>
                                            <p:cond delay="499"/>
                                          </p:stCondLst>
                                        </p:cTn>
                                        <p:tgtEl>
                                          <p:spTgt spid="141"/>
                                        </p:tgtEl>
                                        <p:attrNameLst>
                                          <p:attrName>style.visibility</p:attrName>
                                        </p:attrNameLst>
                                      </p:cBhvr>
                                      <p:to>
                                        <p:strVal val="hidden"/>
                                      </p:to>
                                    </p:set>
                                  </p:childTnLst>
                                </p:cTn>
                              </p:par>
                              <p:par>
                                <p:cTn id="17" presetID="10" presetClass="exit" presetSubtype="0" fill="hold" grpId="0" nodeType="withEffect">
                                  <p:stCondLst>
                                    <p:cond delay="0"/>
                                  </p:stCondLst>
                                  <p:childTnLst>
                                    <p:animEffect transition="out" filter="fade">
                                      <p:cBhvr>
                                        <p:cTn id="18" dur="500"/>
                                        <p:tgtEl>
                                          <p:spTgt spid="142"/>
                                        </p:tgtEl>
                                      </p:cBhvr>
                                    </p:animEffect>
                                    <p:set>
                                      <p:cBhvr>
                                        <p:cTn id="19" dur="1" fill="hold">
                                          <p:stCondLst>
                                            <p:cond delay="499"/>
                                          </p:stCondLst>
                                        </p:cTn>
                                        <p:tgtEl>
                                          <p:spTgt spid="142"/>
                                        </p:tgtEl>
                                        <p:attrNameLst>
                                          <p:attrName>style.visibility</p:attrName>
                                        </p:attrNameLst>
                                      </p:cBhvr>
                                      <p:to>
                                        <p:strVal val="hidden"/>
                                      </p:to>
                                    </p:set>
                                  </p:childTnLst>
                                </p:cTn>
                              </p:par>
                              <p:par>
                                <p:cTn id="20" presetID="10" presetClass="exit" presetSubtype="0" fill="hold" grpId="0" nodeType="withEffect">
                                  <p:stCondLst>
                                    <p:cond delay="0"/>
                                  </p:stCondLst>
                                  <p:childTnLst>
                                    <p:animEffect transition="out" filter="fade">
                                      <p:cBhvr>
                                        <p:cTn id="21" dur="500"/>
                                        <p:tgtEl>
                                          <p:spTgt spid="55"/>
                                        </p:tgtEl>
                                      </p:cBhvr>
                                    </p:animEffect>
                                    <p:set>
                                      <p:cBhvr>
                                        <p:cTn id="22" dur="1" fill="hold">
                                          <p:stCondLst>
                                            <p:cond delay="499"/>
                                          </p:stCondLst>
                                        </p:cTn>
                                        <p:tgtEl>
                                          <p:spTgt spid="55"/>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75"/>
                                        </p:tgtEl>
                                      </p:cBhvr>
                                    </p:animEffect>
                                    <p:set>
                                      <p:cBhvr>
                                        <p:cTn id="25" dur="1" fill="hold">
                                          <p:stCondLst>
                                            <p:cond delay="499"/>
                                          </p:stCondLst>
                                        </p:cTn>
                                        <p:tgtEl>
                                          <p:spTgt spid="75"/>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500"/>
                                        <p:tgtEl>
                                          <p:spTgt spid="82"/>
                                        </p:tgtEl>
                                      </p:cBhvr>
                                    </p:animEffect>
                                    <p:set>
                                      <p:cBhvr>
                                        <p:cTn id="28" dur="1" fill="hold">
                                          <p:stCondLst>
                                            <p:cond delay="499"/>
                                          </p:stCondLst>
                                        </p:cTn>
                                        <p:tgtEl>
                                          <p:spTgt spid="82"/>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83"/>
                                        </p:tgtEl>
                                      </p:cBhvr>
                                    </p:animEffect>
                                    <p:set>
                                      <p:cBhvr>
                                        <p:cTn id="31" dur="1" fill="hold">
                                          <p:stCondLst>
                                            <p:cond delay="499"/>
                                          </p:stCondLst>
                                        </p:cTn>
                                        <p:tgtEl>
                                          <p:spTgt spid="83"/>
                                        </p:tgtEl>
                                        <p:attrNameLst>
                                          <p:attrName>style.visibility</p:attrName>
                                        </p:attrNameLst>
                                      </p:cBhvr>
                                      <p:to>
                                        <p:strVal val="hidden"/>
                                      </p:to>
                                    </p:set>
                                  </p:childTnLst>
                                </p:cTn>
                              </p:par>
                              <p:par>
                                <p:cTn id="32" presetID="10" presetClass="exit" presetSubtype="0" fill="hold" grpId="0" nodeType="withEffect">
                                  <p:stCondLst>
                                    <p:cond delay="0"/>
                                  </p:stCondLst>
                                  <p:childTnLst>
                                    <p:animEffect transition="out" filter="fade">
                                      <p:cBhvr>
                                        <p:cTn id="33" dur="500"/>
                                        <p:tgtEl>
                                          <p:spTgt spid="84"/>
                                        </p:tgtEl>
                                      </p:cBhvr>
                                    </p:animEffect>
                                    <p:set>
                                      <p:cBhvr>
                                        <p:cTn id="34" dur="1" fill="hold">
                                          <p:stCondLst>
                                            <p:cond delay="499"/>
                                          </p:stCondLst>
                                        </p:cTn>
                                        <p:tgtEl>
                                          <p:spTgt spid="84"/>
                                        </p:tgtEl>
                                        <p:attrNameLst>
                                          <p:attrName>style.visibility</p:attrName>
                                        </p:attrNameLst>
                                      </p:cBhvr>
                                      <p:to>
                                        <p:strVal val="hidden"/>
                                      </p:to>
                                    </p:set>
                                  </p:childTnLst>
                                </p:cTn>
                              </p:par>
                              <p:par>
                                <p:cTn id="35" presetID="10" presetClass="exit" presetSubtype="0" fill="hold" grpId="0" nodeType="withEffect">
                                  <p:stCondLst>
                                    <p:cond delay="0"/>
                                  </p:stCondLst>
                                  <p:childTnLst>
                                    <p:animEffect transition="out" filter="fade">
                                      <p:cBhvr>
                                        <p:cTn id="36" dur="500"/>
                                        <p:tgtEl>
                                          <p:spTgt spid="88"/>
                                        </p:tgtEl>
                                      </p:cBhvr>
                                    </p:animEffect>
                                    <p:set>
                                      <p:cBhvr>
                                        <p:cTn id="37" dur="1" fill="hold">
                                          <p:stCondLst>
                                            <p:cond delay="499"/>
                                          </p:stCondLst>
                                        </p:cTn>
                                        <p:tgtEl>
                                          <p:spTgt spid="88"/>
                                        </p:tgtEl>
                                        <p:attrNameLst>
                                          <p:attrName>style.visibility</p:attrName>
                                        </p:attrNameLst>
                                      </p:cBhvr>
                                      <p:to>
                                        <p:strVal val="hidden"/>
                                      </p:to>
                                    </p:set>
                                  </p:childTnLst>
                                </p:cTn>
                              </p:par>
                            </p:childTnLst>
                          </p:cTn>
                        </p:par>
                        <p:par>
                          <p:cTn id="38" fill="hold">
                            <p:stCondLst>
                              <p:cond delay="500"/>
                            </p:stCondLst>
                            <p:childTnLst>
                              <p:par>
                                <p:cTn id="39" presetID="64" presetClass="path" presetSubtype="0" accel="50000" fill="hold" nodeType="afterEffect">
                                  <p:stCondLst>
                                    <p:cond delay="0"/>
                                  </p:stCondLst>
                                  <p:childTnLst>
                                    <p:animMotion origin="layout" path="M -3.88889E-6 -2.96296E-6 L 0.23768 -0.15856 " pathEditMode="relative" rAng="0" ptsTypes="AA">
                                      <p:cBhvr>
                                        <p:cTn id="40" dur="1500" fill="hold"/>
                                        <p:tgtEl>
                                          <p:spTgt spid="4"/>
                                        </p:tgtEl>
                                        <p:attrNameLst>
                                          <p:attrName>ppt_x</p:attrName>
                                          <p:attrName>ppt_y</p:attrName>
                                        </p:attrNameLst>
                                      </p:cBhvr>
                                      <p:rCtr x="11875" y="-7940"/>
                                    </p:animMotion>
                                  </p:childTnLst>
                                </p:cTn>
                              </p:par>
                              <p:par>
                                <p:cTn id="41" presetID="10" presetClass="entr" presetSubtype="0" fill="hold" nodeType="withEffect">
                                  <p:stCondLst>
                                    <p:cond delay="1000"/>
                                  </p:stCondLst>
                                  <p:childTnLst>
                                    <p:set>
                                      <p:cBhvr>
                                        <p:cTn id="42" dur="1" fill="hold">
                                          <p:stCondLst>
                                            <p:cond delay="0"/>
                                          </p:stCondLst>
                                        </p:cTn>
                                        <p:tgtEl>
                                          <p:spTgt spid="139"/>
                                        </p:tgtEl>
                                        <p:attrNameLst>
                                          <p:attrName>style.visibility</p:attrName>
                                        </p:attrNameLst>
                                      </p:cBhvr>
                                      <p:to>
                                        <p:strVal val="visible"/>
                                      </p:to>
                                    </p:set>
                                    <p:animEffect transition="in" filter="fade">
                                      <p:cBhvr>
                                        <p:cTn id="43" dur="500"/>
                                        <p:tgtEl>
                                          <p:spTgt spid="139"/>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140"/>
                                        </p:tgtEl>
                                        <p:attrNameLst>
                                          <p:attrName>style.visibility</p:attrName>
                                        </p:attrNameLst>
                                      </p:cBhvr>
                                      <p:to>
                                        <p:strVal val="visible"/>
                                      </p:to>
                                    </p:set>
                                    <p:animEffect transition="in" filter="fade">
                                      <p:cBhvr>
                                        <p:cTn id="48"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p:bldP spid="83" grpId="0"/>
      <p:bldP spid="84" grpId="0"/>
      <p:bldP spid="34" grpId="0"/>
      <p:bldP spid="35" grpId="0"/>
      <p:bldP spid="88" grpId="0"/>
      <p:bldP spid="55" grpId="0" animBg="1"/>
      <p:bldP spid="75" grpId="0" animBg="1"/>
      <p:bldP spid="140" grpId="0"/>
      <p:bldP spid="141" grpId="0" animBg="1"/>
      <p:bldP spid="142"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77738B8-D608-497A-A13B-9F89432D119B}"/>
              </a:ext>
            </a:extLst>
          </p:cNvPr>
          <p:cNvSpPr>
            <a:spLocks noGrp="1"/>
          </p:cNvSpPr>
          <p:nvPr>
            <p:ph type="ftr" sz="quarter" idx="11"/>
          </p:nvPr>
        </p:nvSpPr>
        <p:spPr/>
        <p:txBody>
          <a:bodyPr/>
          <a:lstStyle/>
          <a:p>
            <a:pPr>
              <a:defRPr/>
            </a:pPr>
            <a:r>
              <a:rPr lang="en-GB" dirty="0"/>
              <a:t>Curriculum Prioritisation for Primary Maths</a:t>
            </a:r>
          </a:p>
        </p:txBody>
      </p:sp>
      <p:sp>
        <p:nvSpPr>
          <p:cNvPr id="6" name="Content Placeholder 10">
            <a:extLst>
              <a:ext uri="{FF2B5EF4-FFF2-40B4-BE49-F238E27FC236}">
                <a16:creationId xmlns:a16="http://schemas.microsoft.com/office/drawing/2014/main" id="{6B3DC813-0F66-4EE3-8EA3-390547BADAA4}"/>
              </a:ext>
            </a:extLst>
          </p:cNvPr>
          <p:cNvSpPr txBox="1">
            <a:spLocks/>
          </p:cNvSpPr>
          <p:nvPr/>
        </p:nvSpPr>
        <p:spPr>
          <a:xfrm>
            <a:off x="594008" y="3429000"/>
            <a:ext cx="11140162" cy="695052"/>
          </a:xfrm>
          <a:prstGeom prst="rect">
            <a:avLst/>
          </a:prstGeom>
        </p:spPr>
        <p:txBody>
          <a:bodyPr/>
          <a:lstStyle>
            <a:lvl1pPr marL="257168" indent="-257168" algn="l" rtl="0" eaLnBrk="0" fontAlgn="base" hangingPunct="0">
              <a:spcBef>
                <a:spcPct val="20000"/>
              </a:spcBef>
              <a:spcAft>
                <a:spcPct val="0"/>
              </a:spcAft>
              <a:buClr>
                <a:schemeClr val="tx2"/>
              </a:buClr>
              <a:buFont typeface="Arial" panose="020B0604020202020204" pitchFamily="34" charset="0"/>
              <a:defRPr sz="2400">
                <a:solidFill>
                  <a:srgbClr val="585858"/>
                </a:solidFill>
                <a:latin typeface="+mn-lt"/>
                <a:ea typeface="+mn-ea"/>
                <a:cs typeface="+mn-cs"/>
              </a:defRPr>
            </a:lvl1pPr>
            <a:lvl2pPr marL="557199" indent="-214308" algn="l" rtl="0" eaLnBrk="0" fontAlgn="base" hangingPunct="0">
              <a:spcBef>
                <a:spcPct val="20000"/>
              </a:spcBef>
              <a:spcAft>
                <a:spcPct val="0"/>
              </a:spcAft>
              <a:buClr>
                <a:srgbClr val="00628C"/>
              </a:buClr>
              <a:buFont typeface="Arial" panose="020B0604020202020204" pitchFamily="34" charset="0"/>
              <a:buChar char="●"/>
              <a:defRPr sz="2100">
                <a:solidFill>
                  <a:srgbClr val="585858"/>
                </a:solidFill>
                <a:latin typeface="+mn-lt"/>
              </a:defRPr>
            </a:lvl2pPr>
            <a:lvl3pPr marL="857228" indent="-171446" algn="l" rtl="0" eaLnBrk="0" fontAlgn="base" hangingPunct="0">
              <a:spcBef>
                <a:spcPct val="20000"/>
              </a:spcBef>
              <a:spcAft>
                <a:spcPct val="0"/>
              </a:spcAft>
              <a:buClr>
                <a:srgbClr val="00628C"/>
              </a:buClr>
              <a:buFont typeface="Arial" panose="020B0604020202020204" pitchFamily="34" charset="0"/>
              <a:buChar char="–"/>
              <a:defRPr sz="1800">
                <a:solidFill>
                  <a:srgbClr val="585858"/>
                </a:solidFill>
                <a:latin typeface="+mn-lt"/>
              </a:defRPr>
            </a:lvl3pPr>
            <a:lvl4pPr marL="1200120" indent="-171446" algn="l" rtl="0" eaLnBrk="0" fontAlgn="base" hangingPunct="0">
              <a:spcBef>
                <a:spcPct val="20000"/>
              </a:spcBef>
              <a:spcAft>
                <a:spcPct val="0"/>
              </a:spcAft>
              <a:buClr>
                <a:schemeClr val="accent2"/>
              </a:buClr>
              <a:buFont typeface="Arial" panose="020B0604020202020204" pitchFamily="34" charset="0"/>
              <a:buChar char="●"/>
              <a:defRPr sz="1425">
                <a:solidFill>
                  <a:schemeClr val="tx1"/>
                </a:solidFill>
                <a:latin typeface="+mn-lt"/>
              </a:defRPr>
            </a:lvl4pPr>
            <a:lvl5pPr marL="1543012" indent="-171446" algn="l" rtl="0" eaLnBrk="0" fontAlgn="base" hangingPunct="0">
              <a:spcBef>
                <a:spcPct val="20000"/>
              </a:spcBef>
              <a:spcAft>
                <a:spcPct val="0"/>
              </a:spcAft>
              <a:buClr>
                <a:schemeClr val="tx2"/>
              </a:buClr>
              <a:buFont typeface="Arial" panose="020B0604020202020204" pitchFamily="34" charset="0"/>
              <a:buChar char="●"/>
              <a:defRPr sz="1425">
                <a:solidFill>
                  <a:schemeClr val="tx1"/>
                </a:solidFill>
                <a:latin typeface="+mn-lt"/>
              </a:defRPr>
            </a:lvl5pPr>
            <a:lvl6pPr marL="1885903" indent="-171446" algn="l" rtl="0" fontAlgn="base">
              <a:spcBef>
                <a:spcPct val="20000"/>
              </a:spcBef>
              <a:spcAft>
                <a:spcPct val="0"/>
              </a:spcAft>
              <a:buClr>
                <a:schemeClr val="tx2"/>
              </a:buClr>
              <a:buFont typeface="Arial" charset="0"/>
              <a:buChar char="●"/>
              <a:defRPr sz="1425">
                <a:solidFill>
                  <a:schemeClr val="tx1"/>
                </a:solidFill>
                <a:latin typeface="+mn-lt"/>
              </a:defRPr>
            </a:lvl6pPr>
            <a:lvl7pPr marL="2228795" indent="-171446" algn="l" rtl="0" fontAlgn="base">
              <a:spcBef>
                <a:spcPct val="20000"/>
              </a:spcBef>
              <a:spcAft>
                <a:spcPct val="0"/>
              </a:spcAft>
              <a:buClr>
                <a:schemeClr val="tx2"/>
              </a:buClr>
              <a:buFont typeface="Arial" charset="0"/>
              <a:buChar char="●"/>
              <a:defRPr sz="1425">
                <a:solidFill>
                  <a:schemeClr val="tx1"/>
                </a:solidFill>
                <a:latin typeface="+mn-lt"/>
              </a:defRPr>
            </a:lvl7pPr>
            <a:lvl8pPr marL="2571686" indent="-171446" algn="l" rtl="0" fontAlgn="base">
              <a:spcBef>
                <a:spcPct val="20000"/>
              </a:spcBef>
              <a:spcAft>
                <a:spcPct val="0"/>
              </a:spcAft>
              <a:buClr>
                <a:schemeClr val="tx2"/>
              </a:buClr>
              <a:buFont typeface="Arial" charset="0"/>
              <a:buChar char="●"/>
              <a:defRPr sz="1425">
                <a:solidFill>
                  <a:schemeClr val="tx1"/>
                </a:solidFill>
                <a:latin typeface="+mn-lt"/>
              </a:defRPr>
            </a:lvl8pPr>
            <a:lvl9pPr marL="2914577" indent="-171446" algn="l" rtl="0" fontAlgn="base">
              <a:spcBef>
                <a:spcPct val="20000"/>
              </a:spcBef>
              <a:spcAft>
                <a:spcPct val="0"/>
              </a:spcAft>
              <a:buClr>
                <a:schemeClr val="tx2"/>
              </a:buClr>
              <a:buFont typeface="Arial" charset="0"/>
              <a:buChar char="●"/>
              <a:defRPr sz="1425">
                <a:solidFill>
                  <a:schemeClr val="tx1"/>
                </a:solidFill>
                <a:latin typeface="+mn-lt"/>
              </a:defRPr>
            </a:lvl9pPr>
          </a:lstStyle>
          <a:p>
            <a:pPr marL="0" marR="0" lvl="0" indent="0" algn="l" defTabSz="914400" rtl="0" eaLnBrk="0" fontAlgn="base" latinLnBrk="0" hangingPunct="0">
              <a:lnSpc>
                <a:spcPct val="120000"/>
              </a:lnSpc>
              <a:spcBef>
                <a:spcPts val="450"/>
              </a:spcBef>
              <a:spcAft>
                <a:spcPts val="450"/>
              </a:spcAft>
              <a:buClr>
                <a:srgbClr val="585858"/>
              </a:buClr>
              <a:buSzTx/>
              <a:buFont typeface="Arial" panose="020B0604020202020204" pitchFamily="34" charset="0"/>
              <a:buNone/>
              <a:tabLst/>
              <a:defRPr/>
            </a:pPr>
            <a:r>
              <a:rPr kumimoji="0" lang="en-GB" sz="2200" b="0" i="0" u="none" strike="noStrike" kern="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The following slide supports the teaching of this learning </a:t>
            </a:r>
            <a:r>
              <a:rPr lang="en-GB" sz="2200" kern="0" dirty="0">
                <a:latin typeface="Arial" panose="020B0604020202020204" pitchFamily="34" charset="0"/>
                <a:cs typeface="Arial" panose="020B0604020202020204" pitchFamily="34" charset="0"/>
              </a:rPr>
              <a:t>o</a:t>
            </a:r>
            <a:r>
              <a:rPr kumimoji="0" lang="en-GB" sz="2200" b="0" i="0" u="none" strike="noStrike" kern="0" cap="none" spc="0" normalizeH="0" baseline="0" noProof="0" dirty="0" err="1">
                <a:ln>
                  <a:noFill/>
                </a:ln>
                <a:solidFill>
                  <a:srgbClr val="585858"/>
                </a:solidFill>
                <a:effectLst/>
                <a:uLnTx/>
                <a:uFillTx/>
                <a:latin typeface="Arial" panose="020B0604020202020204" pitchFamily="34" charset="0"/>
                <a:ea typeface="+mn-ea"/>
                <a:cs typeface="Arial" panose="020B0604020202020204" pitchFamily="34" charset="0"/>
              </a:rPr>
              <a:t>utcome</a:t>
            </a:r>
            <a:r>
              <a:rPr kumimoji="0" lang="en-GB" sz="2200" b="0" i="0" u="none" strike="noStrike" kern="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a:t>
            </a:r>
            <a:endParaRPr lang="en-GB" sz="2200" kern="0" dirty="0">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951C01F2-34EA-4C3D-8F4C-CDE89203DB3C}"/>
              </a:ext>
            </a:extLst>
          </p:cNvPr>
          <p:cNvSpPr txBox="1">
            <a:spLocks/>
          </p:cNvSpPr>
          <p:nvPr/>
        </p:nvSpPr>
        <p:spPr>
          <a:xfrm>
            <a:off x="594008" y="246063"/>
            <a:ext cx="11262632" cy="42617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2000" b="0" kern="1200">
                <a:solidFill>
                  <a:schemeClr val="bg1"/>
                </a:solidFill>
                <a:latin typeface="Arial" panose="020B0604020202020204" pitchFamily="34" charset="0"/>
                <a:ea typeface="+mj-ea"/>
                <a:cs typeface="Arial" panose="020B0604020202020204" pitchFamily="34" charset="0"/>
              </a:defRPr>
            </a:lvl1pPr>
          </a:lstStyle>
          <a:p>
            <a:r>
              <a:rPr lang="en-GB" sz="2400" b="1" i="0" u="none" strike="noStrike" dirty="0">
                <a:effectLst/>
              </a:rPr>
              <a:t>Year 5, Unit </a:t>
            </a:r>
            <a:r>
              <a:rPr lang="en-GB" sz="2400" b="1" dirty="0"/>
              <a:t>4</a:t>
            </a:r>
            <a:r>
              <a:rPr lang="en-GB" sz="2400" b="1" i="0" u="none" strike="noStrike" dirty="0">
                <a:effectLst/>
              </a:rPr>
              <a:t>, Learning Outcome </a:t>
            </a:r>
            <a:r>
              <a:rPr lang="en-GB" sz="2400" b="1" dirty="0"/>
              <a:t>27</a:t>
            </a:r>
            <a:r>
              <a:rPr lang="en-GB" sz="2400" b="1" i="0" u="none" strike="noStrike" dirty="0">
                <a:effectLst/>
              </a:rPr>
              <a:t>	</a:t>
            </a:r>
            <a:endParaRPr lang="en-GB" sz="2400" b="1" dirty="0"/>
          </a:p>
        </p:txBody>
      </p:sp>
      <p:graphicFrame>
        <p:nvGraphicFramePr>
          <p:cNvPr id="10" name="Table 10">
            <a:extLst>
              <a:ext uri="{FF2B5EF4-FFF2-40B4-BE49-F238E27FC236}">
                <a16:creationId xmlns:a16="http://schemas.microsoft.com/office/drawing/2014/main" id="{C8AEA980-8737-4C62-9C52-A5792F98577C}"/>
              </a:ext>
            </a:extLst>
          </p:cNvPr>
          <p:cNvGraphicFramePr>
            <a:graphicFrameLocks noGrp="1"/>
          </p:cNvGraphicFramePr>
          <p:nvPr>
            <p:extLst>
              <p:ext uri="{D42A27DB-BD31-4B8C-83A1-F6EECF244321}">
                <p14:modId xmlns:p14="http://schemas.microsoft.com/office/powerpoint/2010/main" val="2617673307"/>
              </p:ext>
            </p:extLst>
          </p:nvPr>
        </p:nvGraphicFramePr>
        <p:xfrm>
          <a:off x="594008" y="1097546"/>
          <a:ext cx="11140162" cy="2180225"/>
        </p:xfrm>
        <a:graphic>
          <a:graphicData uri="http://schemas.openxmlformats.org/drawingml/2006/table">
            <a:tbl>
              <a:tblPr firstRow="1" bandRow="1">
                <a:tableStyleId>{5C22544A-7EE6-4342-B048-85BDC9FD1C3A}</a:tableStyleId>
              </a:tblPr>
              <a:tblGrid>
                <a:gridCol w="11140162">
                  <a:extLst>
                    <a:ext uri="{9D8B030D-6E8A-4147-A177-3AD203B41FA5}">
                      <a16:colId xmlns:a16="http://schemas.microsoft.com/office/drawing/2014/main" val="1060325041"/>
                    </a:ext>
                  </a:extLst>
                </a:gridCol>
              </a:tblGrid>
              <a:tr h="573094">
                <a:tc>
                  <a:txBody>
                    <a:bodyPr/>
                    <a:lstStyle/>
                    <a:p>
                      <a:pPr algn="l"/>
                      <a:r>
                        <a:rPr lang="en-GB" sz="2000" dirty="0">
                          <a:latin typeface="Arial" panose="020B0604020202020204" pitchFamily="34" charset="0"/>
                          <a:cs typeface="Arial" panose="020B0604020202020204" pitchFamily="34" charset="0"/>
                        </a:rPr>
                        <a:t>Learning Outcome 27</a:t>
                      </a:r>
                    </a:p>
                  </a:txBody>
                  <a:tcPr anchor="ctr">
                    <a:solidFill>
                      <a:srgbClr val="327473"/>
                    </a:solidFill>
                  </a:tcPr>
                </a:tc>
                <a:extLst>
                  <a:ext uri="{0D108BD9-81ED-4DB2-BD59-A6C34878D82A}">
                    <a16:rowId xmlns:a16="http://schemas.microsoft.com/office/drawing/2014/main" val="2928509842"/>
                  </a:ext>
                </a:extLst>
              </a:tr>
              <a:tr h="1607131">
                <a:tc>
                  <a:txBody>
                    <a:bodyPr/>
                    <a:lstStyle/>
                    <a:p>
                      <a:r>
                        <a:rPr lang="en-GB" sz="2400" b="1" dirty="0">
                          <a:solidFill>
                            <a:schemeClr val="tx1">
                              <a:lumMod val="65000"/>
                              <a:lumOff val="35000"/>
                            </a:schemeClr>
                          </a:solidFill>
                          <a:latin typeface="Arial" panose="020B0604020202020204" pitchFamily="34" charset="0"/>
                          <a:cs typeface="Arial" panose="020B0604020202020204" pitchFamily="34" charset="0"/>
                        </a:rPr>
                        <a:t>Pupils divide a three-digit number by a single-digit number using partitioning and representations (with exchanging and remainders)</a:t>
                      </a:r>
                    </a:p>
                  </a:txBody>
                  <a:tcPr anchor="ctr">
                    <a:solidFill>
                      <a:srgbClr val="E5F3F2"/>
                    </a:solidFill>
                  </a:tcPr>
                </a:tc>
                <a:extLst>
                  <a:ext uri="{0D108BD9-81ED-4DB2-BD59-A6C34878D82A}">
                    <a16:rowId xmlns:a16="http://schemas.microsoft.com/office/drawing/2014/main" val="3470628804"/>
                  </a:ext>
                </a:extLst>
              </a:tr>
            </a:tbl>
          </a:graphicData>
        </a:graphic>
      </p:graphicFrame>
      <p:sp>
        <p:nvSpPr>
          <p:cNvPr id="22" name="Action Button: Return 21">
            <a:hlinkClick r:id="rId3" action="ppaction://hlinksldjump" highlightClick="1"/>
            <a:extLst>
              <a:ext uri="{FF2B5EF4-FFF2-40B4-BE49-F238E27FC236}">
                <a16:creationId xmlns:a16="http://schemas.microsoft.com/office/drawing/2014/main" id="{37C1F079-333D-4AA5-AA56-8834EDED5F86}"/>
              </a:ext>
            </a:extLst>
          </p:cNvPr>
          <p:cNvSpPr/>
          <p:nvPr/>
        </p:nvSpPr>
        <p:spPr>
          <a:xfrm>
            <a:off x="594008" y="5996350"/>
            <a:ext cx="360000" cy="360000"/>
          </a:xfrm>
          <a:prstGeom prst="actionButtonReturn">
            <a:avLst/>
          </a:prstGeom>
          <a:solidFill>
            <a:srgbClr val="32747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endParaRPr lang="en-GB" sz="1400" b="1"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64610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EFEC091-CFB1-4B3E-9A93-3CEE3D8156AB}"/>
              </a:ext>
            </a:extLst>
          </p:cNvPr>
          <p:cNvSpPr>
            <a:spLocks noGrp="1"/>
          </p:cNvSpPr>
          <p:nvPr>
            <p:ph type="title"/>
          </p:nvPr>
        </p:nvSpPr>
        <p:spPr/>
        <p:txBody>
          <a:bodyPr>
            <a:noAutofit/>
          </a:bodyPr>
          <a:lstStyle/>
          <a:p>
            <a:r>
              <a:rPr lang="en-GB" dirty="0"/>
              <a:t>Year 5, Unit 4, Learning Outcome 27</a:t>
            </a:r>
          </a:p>
        </p:txBody>
      </p:sp>
      <p:sp>
        <p:nvSpPr>
          <p:cNvPr id="2" name="Footer Placeholder 1">
            <a:extLst>
              <a:ext uri="{FF2B5EF4-FFF2-40B4-BE49-F238E27FC236}">
                <a16:creationId xmlns:a16="http://schemas.microsoft.com/office/drawing/2014/main" id="{AB37683F-0761-4A3E-8B98-0F1BCFD0665A}"/>
              </a:ext>
            </a:extLst>
          </p:cNvPr>
          <p:cNvSpPr>
            <a:spLocks noGrp="1"/>
          </p:cNvSpPr>
          <p:nvPr>
            <p:ph type="ftr" sz="quarter" idx="11"/>
          </p:nvPr>
        </p:nvSpPr>
        <p:spPr/>
        <p:txBody>
          <a:bodyPr/>
          <a:lstStyle/>
          <a:p>
            <a:pPr>
              <a:defRPr/>
            </a:pPr>
            <a:r>
              <a:rPr lang="en-GB"/>
              <a:t>Curriculum Prioritisation for Primary Maths</a:t>
            </a:r>
            <a:endParaRPr lang="en-GB" dirty="0"/>
          </a:p>
        </p:txBody>
      </p:sp>
      <p:sp>
        <p:nvSpPr>
          <p:cNvPr id="11" name="Content Placeholder 10">
            <a:extLst>
              <a:ext uri="{FF2B5EF4-FFF2-40B4-BE49-F238E27FC236}">
                <a16:creationId xmlns:a16="http://schemas.microsoft.com/office/drawing/2014/main" id="{318BEF09-7019-48B2-9AD9-C840302375DF}"/>
              </a:ext>
            </a:extLst>
          </p:cNvPr>
          <p:cNvSpPr>
            <a:spLocks noGrp="1"/>
          </p:cNvSpPr>
          <p:nvPr>
            <p:ph sz="half" idx="4294967295"/>
          </p:nvPr>
        </p:nvSpPr>
        <p:spPr>
          <a:xfrm>
            <a:off x="4514851" y="1063625"/>
            <a:ext cx="6886574" cy="4779963"/>
          </a:xfrm>
        </p:spPr>
        <p:txBody>
          <a:bodyPr>
            <a:normAutofit/>
          </a:bodyPr>
          <a:lstStyle/>
          <a:p>
            <a:pPr>
              <a:lnSpc>
                <a:spcPct val="120000"/>
              </a:lnSpc>
              <a:buClr>
                <a:srgbClr val="585858"/>
              </a:buClr>
            </a:pPr>
            <a:r>
              <a:rPr lang="en-GB" sz="2000" dirty="0"/>
              <a:t>Additional teacher guidance for this outcome should be read first and can be found in this segment of the NCETM Primary Mastery Professional Development Materials:</a:t>
            </a:r>
          </a:p>
          <a:p>
            <a:pPr>
              <a:lnSpc>
                <a:spcPct val="120000"/>
              </a:lnSpc>
              <a:buClr>
                <a:srgbClr val="585858"/>
              </a:buClr>
            </a:pPr>
            <a:r>
              <a:rPr lang="en-GB" sz="2000" dirty="0">
                <a:hlinkClick r:id="rId3"/>
              </a:rPr>
              <a:t>2.15 Division: partitioning leading to short division</a:t>
            </a:r>
            <a:r>
              <a:rPr lang="en-GB" sz="2000" dirty="0"/>
              <a:t> </a:t>
            </a:r>
          </a:p>
          <a:p>
            <a:pPr>
              <a:lnSpc>
                <a:spcPct val="120000"/>
              </a:lnSpc>
              <a:buClr>
                <a:srgbClr val="585858"/>
              </a:buClr>
            </a:pPr>
            <a:r>
              <a:rPr lang="en-GB" sz="2000" dirty="0"/>
              <a:t>The spine materials are divided into ‘teaching points’ and ‘steps in learning’.</a:t>
            </a:r>
          </a:p>
          <a:p>
            <a:pPr>
              <a:lnSpc>
                <a:spcPct val="120000"/>
              </a:lnSpc>
              <a:buClr>
                <a:srgbClr val="585858"/>
              </a:buClr>
            </a:pPr>
            <a:endParaRPr lang="en-GB" dirty="0"/>
          </a:p>
        </p:txBody>
      </p:sp>
      <p:graphicFrame>
        <p:nvGraphicFramePr>
          <p:cNvPr id="3" name="Table 5">
            <a:extLst>
              <a:ext uri="{FF2B5EF4-FFF2-40B4-BE49-F238E27FC236}">
                <a16:creationId xmlns:a16="http://schemas.microsoft.com/office/drawing/2014/main" id="{A51A6EEA-CF4A-4608-9CE1-A42F1F524328}"/>
              </a:ext>
            </a:extLst>
          </p:cNvPr>
          <p:cNvGraphicFramePr>
            <a:graphicFrameLocks noGrp="1"/>
          </p:cNvGraphicFramePr>
          <p:nvPr>
            <p:extLst>
              <p:ext uri="{D42A27DB-BD31-4B8C-83A1-F6EECF244321}">
                <p14:modId xmlns:p14="http://schemas.microsoft.com/office/powerpoint/2010/main" val="3819551868"/>
              </p:ext>
            </p:extLst>
          </p:nvPr>
        </p:nvGraphicFramePr>
        <p:xfrm>
          <a:off x="4514850" y="4258491"/>
          <a:ext cx="6886575" cy="792480"/>
        </p:xfrm>
        <a:graphic>
          <a:graphicData uri="http://schemas.openxmlformats.org/drawingml/2006/table">
            <a:tbl>
              <a:tblPr firstRow="1" bandRow="1">
                <a:tableStyleId>{5C22544A-7EE6-4342-B048-85BDC9FD1C3A}</a:tableStyleId>
              </a:tblPr>
              <a:tblGrid>
                <a:gridCol w="2295525">
                  <a:extLst>
                    <a:ext uri="{9D8B030D-6E8A-4147-A177-3AD203B41FA5}">
                      <a16:colId xmlns:a16="http://schemas.microsoft.com/office/drawing/2014/main" val="507789682"/>
                    </a:ext>
                  </a:extLst>
                </a:gridCol>
                <a:gridCol w="2295525">
                  <a:extLst>
                    <a:ext uri="{9D8B030D-6E8A-4147-A177-3AD203B41FA5}">
                      <a16:colId xmlns:a16="http://schemas.microsoft.com/office/drawing/2014/main" val="1182114759"/>
                    </a:ext>
                  </a:extLst>
                </a:gridCol>
                <a:gridCol w="2295525">
                  <a:extLst>
                    <a:ext uri="{9D8B030D-6E8A-4147-A177-3AD203B41FA5}">
                      <a16:colId xmlns:a16="http://schemas.microsoft.com/office/drawing/2014/main" val="3138488680"/>
                    </a:ext>
                  </a:extLst>
                </a:gridCol>
              </a:tblGrid>
              <a:tr h="319314">
                <a:tc>
                  <a:txBody>
                    <a:bodyPr/>
                    <a:lstStyle/>
                    <a:p>
                      <a:pPr algn="ctr"/>
                      <a:r>
                        <a:rPr lang="en-GB" sz="2000" dirty="0">
                          <a:latin typeface="Arial" panose="020B0604020202020204" pitchFamily="34" charset="0"/>
                          <a:cs typeface="Arial" panose="020B0604020202020204" pitchFamily="34" charset="0"/>
                        </a:rPr>
                        <a:t>Teaching point</a:t>
                      </a:r>
                    </a:p>
                  </a:txBody>
                  <a:tcPr>
                    <a:solidFill>
                      <a:srgbClr val="327473"/>
                    </a:solidFill>
                  </a:tcPr>
                </a:tc>
                <a:tc>
                  <a:txBody>
                    <a:bodyPr/>
                    <a:lstStyle/>
                    <a:p>
                      <a:pPr algn="ctr"/>
                      <a:r>
                        <a:rPr lang="en-GB" sz="2000" dirty="0">
                          <a:latin typeface="Arial" panose="020B0604020202020204" pitchFamily="34" charset="0"/>
                          <a:cs typeface="Arial" panose="020B0604020202020204" pitchFamily="34" charset="0"/>
                        </a:rPr>
                        <a:t>Steps in learning</a:t>
                      </a:r>
                    </a:p>
                  </a:txBody>
                  <a:tcPr>
                    <a:solidFill>
                      <a:srgbClr val="327473"/>
                    </a:solidFill>
                  </a:tcPr>
                </a:tc>
                <a:tc>
                  <a:txBody>
                    <a:bodyPr/>
                    <a:lstStyle/>
                    <a:p>
                      <a:pPr algn="ctr"/>
                      <a:r>
                        <a:rPr lang="en-GB" sz="2000" dirty="0">
                          <a:latin typeface="Arial" panose="020B0604020202020204" pitchFamily="34" charset="0"/>
                          <a:cs typeface="Arial" panose="020B0604020202020204" pitchFamily="34" charset="0"/>
                        </a:rPr>
                        <a:t>Pages</a:t>
                      </a:r>
                    </a:p>
                  </a:txBody>
                  <a:tcPr>
                    <a:solidFill>
                      <a:srgbClr val="327473"/>
                    </a:solidFill>
                  </a:tcPr>
                </a:tc>
                <a:extLst>
                  <a:ext uri="{0D108BD9-81ED-4DB2-BD59-A6C34878D82A}">
                    <a16:rowId xmlns:a16="http://schemas.microsoft.com/office/drawing/2014/main" val="801449848"/>
                  </a:ext>
                </a:extLst>
              </a:tr>
              <a:tr h="319314">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3</a:t>
                      </a:r>
                    </a:p>
                  </a:txBody>
                  <a:tcPr>
                    <a:solidFill>
                      <a:srgbClr val="E5F3F2"/>
                    </a:solidFill>
                  </a:tcPr>
                </a:tc>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3:3-3:4</a:t>
                      </a:r>
                    </a:p>
                  </a:txBody>
                  <a:tcPr>
                    <a:solidFill>
                      <a:srgbClr val="E5F3F2"/>
                    </a:solidFill>
                  </a:tcPr>
                </a:tc>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26-27</a:t>
                      </a:r>
                    </a:p>
                  </a:txBody>
                  <a:tcPr>
                    <a:solidFill>
                      <a:srgbClr val="E5F3F2"/>
                    </a:solidFill>
                  </a:tcPr>
                </a:tc>
                <a:extLst>
                  <a:ext uri="{0D108BD9-81ED-4DB2-BD59-A6C34878D82A}">
                    <a16:rowId xmlns:a16="http://schemas.microsoft.com/office/drawing/2014/main" val="1814327038"/>
                  </a:ext>
                </a:extLst>
              </a:tr>
            </a:tbl>
          </a:graphicData>
        </a:graphic>
      </p:graphicFrame>
      <p:sp>
        <p:nvSpPr>
          <p:cNvPr id="8" name="Action Button: Return 7">
            <a:hlinkClick r:id="rId4" action="ppaction://hlinksldjump" highlightClick="1"/>
            <a:extLst>
              <a:ext uri="{FF2B5EF4-FFF2-40B4-BE49-F238E27FC236}">
                <a16:creationId xmlns:a16="http://schemas.microsoft.com/office/drawing/2014/main" id="{9FCE8D4B-D7AC-4743-9B87-FF4C5540826F}"/>
              </a:ext>
            </a:extLst>
          </p:cNvPr>
          <p:cNvSpPr/>
          <p:nvPr/>
        </p:nvSpPr>
        <p:spPr>
          <a:xfrm>
            <a:off x="594008" y="5996350"/>
            <a:ext cx="360000" cy="360000"/>
          </a:xfrm>
          <a:prstGeom prst="actionButtonReturn">
            <a:avLst/>
          </a:prstGeom>
          <a:solidFill>
            <a:srgbClr val="32747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endParaRPr lang="en-GB" sz="1400" b="1" dirty="0">
              <a:solidFill>
                <a:schemeClr val="tx1">
                  <a:lumMod val="65000"/>
                  <a:lumOff val="35000"/>
                </a:schemeClr>
              </a:solidFill>
              <a:latin typeface="Arial" panose="020B0604020202020204" pitchFamily="34" charset="0"/>
              <a:cs typeface="Arial" panose="020B0604020202020204" pitchFamily="34" charset="0"/>
            </a:endParaRPr>
          </a:p>
        </p:txBody>
      </p:sp>
      <p:pic>
        <p:nvPicPr>
          <p:cNvPr id="10" name="Picture Placeholder 9" descr="Graphical user interface, text  Description automatically generated">
            <a:extLst>
              <a:ext uri="{FF2B5EF4-FFF2-40B4-BE49-F238E27FC236}">
                <a16:creationId xmlns:a16="http://schemas.microsoft.com/office/drawing/2014/main" id="{BD085091-AC14-4984-BEA2-73E9409C32A5}"/>
              </a:ext>
            </a:extLst>
          </p:cNvPr>
          <p:cNvPicPr>
            <a:picLocks noGrp="1" noChangeAspect="1"/>
          </p:cNvPicPr>
          <p:nvPr>
            <p:ph type="pic" sz="quarter" idx="12"/>
          </p:nvPr>
        </p:nvPicPr>
        <p:blipFill>
          <a:blip r:embed="rId5">
            <a:extLst>
              <a:ext uri="{28A0092B-C50C-407E-A947-70E740481C1C}">
                <a14:useLocalDpi xmlns:a14="http://schemas.microsoft.com/office/drawing/2010/main" val="0"/>
              </a:ext>
            </a:extLst>
          </a:blip>
          <a:srcRect t="63" b="63"/>
          <a:stretch>
            <a:fillRect/>
          </a:stretch>
        </p:blipFill>
        <p:spPr/>
      </p:pic>
    </p:spTree>
    <p:extLst>
      <p:ext uri="{BB962C8B-B14F-4D97-AF65-F5344CB8AC3E}">
        <p14:creationId xmlns:p14="http://schemas.microsoft.com/office/powerpoint/2010/main" val="2461404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77738B8-D608-497A-A13B-9F89432D119B}"/>
              </a:ext>
            </a:extLst>
          </p:cNvPr>
          <p:cNvSpPr>
            <a:spLocks noGrp="1"/>
          </p:cNvSpPr>
          <p:nvPr>
            <p:ph type="ftr" sz="quarter" idx="11"/>
          </p:nvPr>
        </p:nvSpPr>
        <p:spPr/>
        <p:txBody>
          <a:bodyPr/>
          <a:lstStyle/>
          <a:p>
            <a:pPr>
              <a:defRPr/>
            </a:pPr>
            <a:r>
              <a:rPr lang="en-GB" dirty="0"/>
              <a:t>Curriculum Prioritisation for Primary Maths</a:t>
            </a:r>
          </a:p>
        </p:txBody>
      </p:sp>
      <p:sp>
        <p:nvSpPr>
          <p:cNvPr id="6" name="Content Placeholder 10">
            <a:extLst>
              <a:ext uri="{FF2B5EF4-FFF2-40B4-BE49-F238E27FC236}">
                <a16:creationId xmlns:a16="http://schemas.microsoft.com/office/drawing/2014/main" id="{6B3DC813-0F66-4EE3-8EA3-390547BADAA4}"/>
              </a:ext>
            </a:extLst>
          </p:cNvPr>
          <p:cNvSpPr txBox="1">
            <a:spLocks/>
          </p:cNvSpPr>
          <p:nvPr/>
        </p:nvSpPr>
        <p:spPr>
          <a:xfrm>
            <a:off x="594008" y="3429000"/>
            <a:ext cx="11140162" cy="695052"/>
          </a:xfrm>
          <a:prstGeom prst="rect">
            <a:avLst/>
          </a:prstGeom>
        </p:spPr>
        <p:txBody>
          <a:bodyPr/>
          <a:lstStyle>
            <a:lvl1pPr marL="257168" indent="-257168" algn="l" rtl="0" eaLnBrk="0" fontAlgn="base" hangingPunct="0">
              <a:spcBef>
                <a:spcPct val="20000"/>
              </a:spcBef>
              <a:spcAft>
                <a:spcPct val="0"/>
              </a:spcAft>
              <a:buClr>
                <a:schemeClr val="tx2"/>
              </a:buClr>
              <a:buFont typeface="Arial" panose="020B0604020202020204" pitchFamily="34" charset="0"/>
              <a:defRPr sz="2400">
                <a:solidFill>
                  <a:srgbClr val="585858"/>
                </a:solidFill>
                <a:latin typeface="+mn-lt"/>
                <a:ea typeface="+mn-ea"/>
                <a:cs typeface="+mn-cs"/>
              </a:defRPr>
            </a:lvl1pPr>
            <a:lvl2pPr marL="557199" indent="-214308" algn="l" rtl="0" eaLnBrk="0" fontAlgn="base" hangingPunct="0">
              <a:spcBef>
                <a:spcPct val="20000"/>
              </a:spcBef>
              <a:spcAft>
                <a:spcPct val="0"/>
              </a:spcAft>
              <a:buClr>
                <a:srgbClr val="00628C"/>
              </a:buClr>
              <a:buFont typeface="Arial" panose="020B0604020202020204" pitchFamily="34" charset="0"/>
              <a:buChar char="●"/>
              <a:defRPr sz="2100">
                <a:solidFill>
                  <a:srgbClr val="585858"/>
                </a:solidFill>
                <a:latin typeface="+mn-lt"/>
              </a:defRPr>
            </a:lvl2pPr>
            <a:lvl3pPr marL="857228" indent="-171446" algn="l" rtl="0" eaLnBrk="0" fontAlgn="base" hangingPunct="0">
              <a:spcBef>
                <a:spcPct val="20000"/>
              </a:spcBef>
              <a:spcAft>
                <a:spcPct val="0"/>
              </a:spcAft>
              <a:buClr>
                <a:srgbClr val="00628C"/>
              </a:buClr>
              <a:buFont typeface="Arial" panose="020B0604020202020204" pitchFamily="34" charset="0"/>
              <a:buChar char="–"/>
              <a:defRPr sz="1800">
                <a:solidFill>
                  <a:srgbClr val="585858"/>
                </a:solidFill>
                <a:latin typeface="+mn-lt"/>
              </a:defRPr>
            </a:lvl3pPr>
            <a:lvl4pPr marL="1200120" indent="-171446" algn="l" rtl="0" eaLnBrk="0" fontAlgn="base" hangingPunct="0">
              <a:spcBef>
                <a:spcPct val="20000"/>
              </a:spcBef>
              <a:spcAft>
                <a:spcPct val="0"/>
              </a:spcAft>
              <a:buClr>
                <a:schemeClr val="accent2"/>
              </a:buClr>
              <a:buFont typeface="Arial" panose="020B0604020202020204" pitchFamily="34" charset="0"/>
              <a:buChar char="●"/>
              <a:defRPr sz="1425">
                <a:solidFill>
                  <a:schemeClr val="tx1"/>
                </a:solidFill>
                <a:latin typeface="+mn-lt"/>
              </a:defRPr>
            </a:lvl4pPr>
            <a:lvl5pPr marL="1543012" indent="-171446" algn="l" rtl="0" eaLnBrk="0" fontAlgn="base" hangingPunct="0">
              <a:spcBef>
                <a:spcPct val="20000"/>
              </a:spcBef>
              <a:spcAft>
                <a:spcPct val="0"/>
              </a:spcAft>
              <a:buClr>
                <a:schemeClr val="tx2"/>
              </a:buClr>
              <a:buFont typeface="Arial" panose="020B0604020202020204" pitchFamily="34" charset="0"/>
              <a:buChar char="●"/>
              <a:defRPr sz="1425">
                <a:solidFill>
                  <a:schemeClr val="tx1"/>
                </a:solidFill>
                <a:latin typeface="+mn-lt"/>
              </a:defRPr>
            </a:lvl5pPr>
            <a:lvl6pPr marL="1885903" indent="-171446" algn="l" rtl="0" fontAlgn="base">
              <a:spcBef>
                <a:spcPct val="20000"/>
              </a:spcBef>
              <a:spcAft>
                <a:spcPct val="0"/>
              </a:spcAft>
              <a:buClr>
                <a:schemeClr val="tx2"/>
              </a:buClr>
              <a:buFont typeface="Arial" charset="0"/>
              <a:buChar char="●"/>
              <a:defRPr sz="1425">
                <a:solidFill>
                  <a:schemeClr val="tx1"/>
                </a:solidFill>
                <a:latin typeface="+mn-lt"/>
              </a:defRPr>
            </a:lvl6pPr>
            <a:lvl7pPr marL="2228795" indent="-171446" algn="l" rtl="0" fontAlgn="base">
              <a:spcBef>
                <a:spcPct val="20000"/>
              </a:spcBef>
              <a:spcAft>
                <a:spcPct val="0"/>
              </a:spcAft>
              <a:buClr>
                <a:schemeClr val="tx2"/>
              </a:buClr>
              <a:buFont typeface="Arial" charset="0"/>
              <a:buChar char="●"/>
              <a:defRPr sz="1425">
                <a:solidFill>
                  <a:schemeClr val="tx1"/>
                </a:solidFill>
                <a:latin typeface="+mn-lt"/>
              </a:defRPr>
            </a:lvl7pPr>
            <a:lvl8pPr marL="2571686" indent="-171446" algn="l" rtl="0" fontAlgn="base">
              <a:spcBef>
                <a:spcPct val="20000"/>
              </a:spcBef>
              <a:spcAft>
                <a:spcPct val="0"/>
              </a:spcAft>
              <a:buClr>
                <a:schemeClr val="tx2"/>
              </a:buClr>
              <a:buFont typeface="Arial" charset="0"/>
              <a:buChar char="●"/>
              <a:defRPr sz="1425">
                <a:solidFill>
                  <a:schemeClr val="tx1"/>
                </a:solidFill>
                <a:latin typeface="+mn-lt"/>
              </a:defRPr>
            </a:lvl8pPr>
            <a:lvl9pPr marL="2914577" indent="-171446" algn="l" rtl="0" fontAlgn="base">
              <a:spcBef>
                <a:spcPct val="20000"/>
              </a:spcBef>
              <a:spcAft>
                <a:spcPct val="0"/>
              </a:spcAft>
              <a:buClr>
                <a:schemeClr val="tx2"/>
              </a:buClr>
              <a:buFont typeface="Arial" charset="0"/>
              <a:buChar char="●"/>
              <a:defRPr sz="1425">
                <a:solidFill>
                  <a:schemeClr val="tx1"/>
                </a:solidFill>
                <a:latin typeface="+mn-lt"/>
              </a:defRPr>
            </a:lvl9pPr>
          </a:lstStyle>
          <a:p>
            <a:pPr marL="0" marR="0" lvl="0" indent="0" algn="l" defTabSz="914400" rtl="0" eaLnBrk="0" fontAlgn="base" latinLnBrk="0" hangingPunct="0">
              <a:lnSpc>
                <a:spcPct val="120000"/>
              </a:lnSpc>
              <a:spcBef>
                <a:spcPts val="450"/>
              </a:spcBef>
              <a:spcAft>
                <a:spcPts val="450"/>
              </a:spcAft>
              <a:buClr>
                <a:srgbClr val="585858"/>
              </a:buClr>
              <a:buSzTx/>
              <a:buFont typeface="Arial" panose="020B0604020202020204" pitchFamily="34" charset="0"/>
              <a:buNone/>
              <a:tabLst/>
              <a:defRPr/>
            </a:pPr>
            <a:r>
              <a:rPr kumimoji="0" lang="en-GB" sz="2200" b="0" i="0" u="none" strike="noStrike" kern="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The following slides have been collated to support the teaching of this learning </a:t>
            </a:r>
            <a:r>
              <a:rPr lang="en-GB" sz="2200" kern="0" dirty="0">
                <a:latin typeface="Arial" panose="020B0604020202020204" pitchFamily="34" charset="0"/>
                <a:cs typeface="Arial" panose="020B0604020202020204" pitchFamily="34" charset="0"/>
              </a:rPr>
              <a:t>o</a:t>
            </a:r>
            <a:r>
              <a:rPr kumimoji="0" lang="en-GB" sz="2200" b="0" i="0" u="none" strike="noStrike" kern="0" cap="none" spc="0" normalizeH="0" baseline="0" noProof="0" dirty="0" err="1">
                <a:ln>
                  <a:noFill/>
                </a:ln>
                <a:solidFill>
                  <a:srgbClr val="585858"/>
                </a:solidFill>
                <a:effectLst/>
                <a:uLnTx/>
                <a:uFillTx/>
                <a:latin typeface="Arial" panose="020B0604020202020204" pitchFamily="34" charset="0"/>
                <a:ea typeface="+mn-ea"/>
                <a:cs typeface="Arial" panose="020B0604020202020204" pitchFamily="34" charset="0"/>
              </a:rPr>
              <a:t>utcome</a:t>
            </a:r>
            <a:r>
              <a:rPr kumimoji="0" lang="en-GB" sz="2200" b="0" i="0" u="none" strike="noStrike" kern="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a:t>
            </a:r>
            <a:endParaRPr lang="en-GB" sz="2200" kern="0" dirty="0">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951C01F2-34EA-4C3D-8F4C-CDE89203DB3C}"/>
              </a:ext>
            </a:extLst>
          </p:cNvPr>
          <p:cNvSpPr txBox="1">
            <a:spLocks/>
          </p:cNvSpPr>
          <p:nvPr/>
        </p:nvSpPr>
        <p:spPr>
          <a:xfrm>
            <a:off x="594008" y="246063"/>
            <a:ext cx="11262632" cy="42617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2000" b="0" kern="1200">
                <a:solidFill>
                  <a:schemeClr val="bg1"/>
                </a:solidFill>
                <a:latin typeface="Arial" panose="020B0604020202020204" pitchFamily="34" charset="0"/>
                <a:ea typeface="+mj-ea"/>
                <a:cs typeface="Arial" panose="020B0604020202020204" pitchFamily="34" charset="0"/>
              </a:defRPr>
            </a:lvl1pPr>
          </a:lstStyle>
          <a:p>
            <a:r>
              <a:rPr lang="en-GB" sz="2400" b="1" i="0" u="none" strike="noStrike" dirty="0">
                <a:effectLst/>
              </a:rPr>
              <a:t>Year 5, Unit </a:t>
            </a:r>
            <a:r>
              <a:rPr lang="en-GB" sz="2400" b="1" dirty="0"/>
              <a:t>4</a:t>
            </a:r>
            <a:r>
              <a:rPr lang="en-GB" sz="2400" b="1" i="0" u="none" strike="noStrike" dirty="0">
                <a:effectLst/>
              </a:rPr>
              <a:t>, Learning Outcome </a:t>
            </a:r>
            <a:r>
              <a:rPr lang="en-GB" sz="2400" b="1" dirty="0"/>
              <a:t>28</a:t>
            </a:r>
            <a:r>
              <a:rPr lang="en-GB" sz="2400" b="1" i="0" u="none" strike="noStrike" dirty="0">
                <a:effectLst/>
              </a:rPr>
              <a:t>	</a:t>
            </a:r>
            <a:endParaRPr lang="en-GB" sz="2400" b="1" dirty="0"/>
          </a:p>
        </p:txBody>
      </p:sp>
      <p:graphicFrame>
        <p:nvGraphicFramePr>
          <p:cNvPr id="10" name="Table 10">
            <a:extLst>
              <a:ext uri="{FF2B5EF4-FFF2-40B4-BE49-F238E27FC236}">
                <a16:creationId xmlns:a16="http://schemas.microsoft.com/office/drawing/2014/main" id="{C8AEA980-8737-4C62-9C52-A5792F98577C}"/>
              </a:ext>
            </a:extLst>
          </p:cNvPr>
          <p:cNvGraphicFramePr>
            <a:graphicFrameLocks noGrp="1"/>
          </p:cNvGraphicFramePr>
          <p:nvPr>
            <p:extLst>
              <p:ext uri="{D42A27DB-BD31-4B8C-83A1-F6EECF244321}">
                <p14:modId xmlns:p14="http://schemas.microsoft.com/office/powerpoint/2010/main" val="2254110764"/>
              </p:ext>
            </p:extLst>
          </p:nvPr>
        </p:nvGraphicFramePr>
        <p:xfrm>
          <a:off x="594008" y="1097546"/>
          <a:ext cx="11140162" cy="2180225"/>
        </p:xfrm>
        <a:graphic>
          <a:graphicData uri="http://schemas.openxmlformats.org/drawingml/2006/table">
            <a:tbl>
              <a:tblPr firstRow="1" bandRow="1">
                <a:tableStyleId>{5C22544A-7EE6-4342-B048-85BDC9FD1C3A}</a:tableStyleId>
              </a:tblPr>
              <a:tblGrid>
                <a:gridCol w="11140162">
                  <a:extLst>
                    <a:ext uri="{9D8B030D-6E8A-4147-A177-3AD203B41FA5}">
                      <a16:colId xmlns:a16="http://schemas.microsoft.com/office/drawing/2014/main" val="1060325041"/>
                    </a:ext>
                  </a:extLst>
                </a:gridCol>
              </a:tblGrid>
              <a:tr h="573094">
                <a:tc>
                  <a:txBody>
                    <a:bodyPr/>
                    <a:lstStyle/>
                    <a:p>
                      <a:pPr algn="l"/>
                      <a:r>
                        <a:rPr lang="en-GB" sz="2000" dirty="0">
                          <a:latin typeface="Arial" panose="020B0604020202020204" pitchFamily="34" charset="0"/>
                          <a:cs typeface="Arial" panose="020B0604020202020204" pitchFamily="34" charset="0"/>
                        </a:rPr>
                        <a:t>Learning Outcome 28</a:t>
                      </a:r>
                    </a:p>
                  </a:txBody>
                  <a:tcPr anchor="ctr">
                    <a:solidFill>
                      <a:srgbClr val="327473"/>
                    </a:solidFill>
                  </a:tcPr>
                </a:tc>
                <a:extLst>
                  <a:ext uri="{0D108BD9-81ED-4DB2-BD59-A6C34878D82A}">
                    <a16:rowId xmlns:a16="http://schemas.microsoft.com/office/drawing/2014/main" val="2928509842"/>
                  </a:ext>
                </a:extLst>
              </a:tr>
              <a:tr h="1607131">
                <a:tc>
                  <a:txBody>
                    <a:bodyPr/>
                    <a:lstStyle/>
                    <a:p>
                      <a:r>
                        <a:rPr lang="en-GB" sz="2400" b="1" dirty="0">
                          <a:solidFill>
                            <a:schemeClr val="tx1">
                              <a:lumMod val="65000"/>
                              <a:lumOff val="35000"/>
                            </a:schemeClr>
                          </a:solidFill>
                          <a:latin typeface="Arial" panose="020B0604020202020204" pitchFamily="34" charset="0"/>
                          <a:cs typeface="Arial" panose="020B0604020202020204" pitchFamily="34" charset="0"/>
                        </a:rPr>
                        <a:t>Pupils divide a three-digit number by a single-digit number using short division </a:t>
                      </a:r>
                    </a:p>
                  </a:txBody>
                  <a:tcPr anchor="ctr">
                    <a:solidFill>
                      <a:srgbClr val="E5F3F2"/>
                    </a:solidFill>
                  </a:tcPr>
                </a:tc>
                <a:extLst>
                  <a:ext uri="{0D108BD9-81ED-4DB2-BD59-A6C34878D82A}">
                    <a16:rowId xmlns:a16="http://schemas.microsoft.com/office/drawing/2014/main" val="3470628804"/>
                  </a:ext>
                </a:extLst>
              </a:tr>
            </a:tbl>
          </a:graphicData>
        </a:graphic>
      </p:graphicFrame>
      <p:sp>
        <p:nvSpPr>
          <p:cNvPr id="22" name="Action Button: Return 21">
            <a:hlinkClick r:id="rId3" action="ppaction://hlinksldjump" highlightClick="1"/>
            <a:extLst>
              <a:ext uri="{FF2B5EF4-FFF2-40B4-BE49-F238E27FC236}">
                <a16:creationId xmlns:a16="http://schemas.microsoft.com/office/drawing/2014/main" id="{37C1F079-333D-4AA5-AA56-8834EDED5F86}"/>
              </a:ext>
            </a:extLst>
          </p:cNvPr>
          <p:cNvSpPr/>
          <p:nvPr/>
        </p:nvSpPr>
        <p:spPr>
          <a:xfrm>
            <a:off x="594008" y="5996350"/>
            <a:ext cx="360000" cy="360000"/>
          </a:xfrm>
          <a:prstGeom prst="actionButtonReturn">
            <a:avLst/>
          </a:prstGeom>
          <a:solidFill>
            <a:srgbClr val="32747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endParaRPr lang="en-GB" sz="1400" b="1"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22282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EFEC091-CFB1-4B3E-9A93-3CEE3D8156AB}"/>
              </a:ext>
            </a:extLst>
          </p:cNvPr>
          <p:cNvSpPr>
            <a:spLocks noGrp="1"/>
          </p:cNvSpPr>
          <p:nvPr>
            <p:ph type="title"/>
          </p:nvPr>
        </p:nvSpPr>
        <p:spPr/>
        <p:txBody>
          <a:bodyPr>
            <a:noAutofit/>
          </a:bodyPr>
          <a:lstStyle/>
          <a:p>
            <a:r>
              <a:rPr lang="en-GB" dirty="0"/>
              <a:t>Year 5, Unit 4, Learning Outcome 28</a:t>
            </a:r>
          </a:p>
        </p:txBody>
      </p:sp>
      <p:sp>
        <p:nvSpPr>
          <p:cNvPr id="2" name="Footer Placeholder 1">
            <a:extLst>
              <a:ext uri="{FF2B5EF4-FFF2-40B4-BE49-F238E27FC236}">
                <a16:creationId xmlns:a16="http://schemas.microsoft.com/office/drawing/2014/main" id="{AB37683F-0761-4A3E-8B98-0F1BCFD0665A}"/>
              </a:ext>
            </a:extLst>
          </p:cNvPr>
          <p:cNvSpPr>
            <a:spLocks noGrp="1"/>
          </p:cNvSpPr>
          <p:nvPr>
            <p:ph type="ftr" sz="quarter" idx="11"/>
          </p:nvPr>
        </p:nvSpPr>
        <p:spPr/>
        <p:txBody>
          <a:bodyPr/>
          <a:lstStyle/>
          <a:p>
            <a:pPr>
              <a:defRPr/>
            </a:pPr>
            <a:r>
              <a:rPr lang="en-GB"/>
              <a:t>Curriculum Prioritisation for Primary Maths</a:t>
            </a:r>
            <a:endParaRPr lang="en-GB" dirty="0"/>
          </a:p>
        </p:txBody>
      </p:sp>
      <p:sp>
        <p:nvSpPr>
          <p:cNvPr id="11" name="Content Placeholder 10">
            <a:extLst>
              <a:ext uri="{FF2B5EF4-FFF2-40B4-BE49-F238E27FC236}">
                <a16:creationId xmlns:a16="http://schemas.microsoft.com/office/drawing/2014/main" id="{318BEF09-7019-48B2-9AD9-C840302375DF}"/>
              </a:ext>
            </a:extLst>
          </p:cNvPr>
          <p:cNvSpPr>
            <a:spLocks noGrp="1"/>
          </p:cNvSpPr>
          <p:nvPr>
            <p:ph sz="half" idx="4294967295"/>
          </p:nvPr>
        </p:nvSpPr>
        <p:spPr>
          <a:xfrm>
            <a:off x="4514851" y="1063625"/>
            <a:ext cx="6886574" cy="4779963"/>
          </a:xfrm>
        </p:spPr>
        <p:txBody>
          <a:bodyPr>
            <a:normAutofit/>
          </a:bodyPr>
          <a:lstStyle/>
          <a:p>
            <a:pPr>
              <a:lnSpc>
                <a:spcPct val="120000"/>
              </a:lnSpc>
              <a:buClr>
                <a:srgbClr val="585858"/>
              </a:buClr>
            </a:pPr>
            <a:r>
              <a:rPr lang="en-GB" sz="2000" dirty="0"/>
              <a:t>Additional teacher guidance for this outcome should be read first and can be found in this segment of the NCETM Primary Mastery Professional Development Materials:</a:t>
            </a:r>
          </a:p>
          <a:p>
            <a:pPr>
              <a:lnSpc>
                <a:spcPct val="120000"/>
              </a:lnSpc>
              <a:buClr>
                <a:srgbClr val="585858"/>
              </a:buClr>
            </a:pPr>
            <a:r>
              <a:rPr lang="en-GB" sz="2000" dirty="0">
                <a:hlinkClick r:id="rId3"/>
              </a:rPr>
              <a:t>2.15 Division: partitioning leading to short division</a:t>
            </a:r>
            <a:r>
              <a:rPr lang="en-GB" sz="2000" dirty="0"/>
              <a:t> </a:t>
            </a:r>
          </a:p>
          <a:p>
            <a:pPr>
              <a:lnSpc>
                <a:spcPct val="120000"/>
              </a:lnSpc>
              <a:buClr>
                <a:srgbClr val="585858"/>
              </a:buClr>
            </a:pPr>
            <a:r>
              <a:rPr lang="en-GB" sz="2000" dirty="0"/>
              <a:t>The spine materials are divided into ‘teaching points’ and ‘steps in learning’.</a:t>
            </a:r>
          </a:p>
          <a:p>
            <a:pPr>
              <a:lnSpc>
                <a:spcPct val="120000"/>
              </a:lnSpc>
              <a:buClr>
                <a:srgbClr val="585858"/>
              </a:buClr>
            </a:pPr>
            <a:endParaRPr lang="en-GB" dirty="0"/>
          </a:p>
        </p:txBody>
      </p:sp>
      <p:graphicFrame>
        <p:nvGraphicFramePr>
          <p:cNvPr id="3" name="Table 5">
            <a:extLst>
              <a:ext uri="{FF2B5EF4-FFF2-40B4-BE49-F238E27FC236}">
                <a16:creationId xmlns:a16="http://schemas.microsoft.com/office/drawing/2014/main" id="{A51A6EEA-CF4A-4608-9CE1-A42F1F524328}"/>
              </a:ext>
            </a:extLst>
          </p:cNvPr>
          <p:cNvGraphicFramePr>
            <a:graphicFrameLocks noGrp="1"/>
          </p:cNvGraphicFramePr>
          <p:nvPr>
            <p:extLst>
              <p:ext uri="{D42A27DB-BD31-4B8C-83A1-F6EECF244321}">
                <p14:modId xmlns:p14="http://schemas.microsoft.com/office/powerpoint/2010/main" val="1651555653"/>
              </p:ext>
            </p:extLst>
          </p:nvPr>
        </p:nvGraphicFramePr>
        <p:xfrm>
          <a:off x="4514850" y="4258491"/>
          <a:ext cx="6886575" cy="792480"/>
        </p:xfrm>
        <a:graphic>
          <a:graphicData uri="http://schemas.openxmlformats.org/drawingml/2006/table">
            <a:tbl>
              <a:tblPr firstRow="1" bandRow="1">
                <a:tableStyleId>{5C22544A-7EE6-4342-B048-85BDC9FD1C3A}</a:tableStyleId>
              </a:tblPr>
              <a:tblGrid>
                <a:gridCol w="2295525">
                  <a:extLst>
                    <a:ext uri="{9D8B030D-6E8A-4147-A177-3AD203B41FA5}">
                      <a16:colId xmlns:a16="http://schemas.microsoft.com/office/drawing/2014/main" val="507789682"/>
                    </a:ext>
                  </a:extLst>
                </a:gridCol>
                <a:gridCol w="2295525">
                  <a:extLst>
                    <a:ext uri="{9D8B030D-6E8A-4147-A177-3AD203B41FA5}">
                      <a16:colId xmlns:a16="http://schemas.microsoft.com/office/drawing/2014/main" val="1182114759"/>
                    </a:ext>
                  </a:extLst>
                </a:gridCol>
                <a:gridCol w="2295525">
                  <a:extLst>
                    <a:ext uri="{9D8B030D-6E8A-4147-A177-3AD203B41FA5}">
                      <a16:colId xmlns:a16="http://schemas.microsoft.com/office/drawing/2014/main" val="3138488680"/>
                    </a:ext>
                  </a:extLst>
                </a:gridCol>
              </a:tblGrid>
              <a:tr h="319314">
                <a:tc>
                  <a:txBody>
                    <a:bodyPr/>
                    <a:lstStyle/>
                    <a:p>
                      <a:pPr algn="ctr"/>
                      <a:r>
                        <a:rPr lang="en-GB" sz="2000" dirty="0">
                          <a:latin typeface="Arial" panose="020B0604020202020204" pitchFamily="34" charset="0"/>
                          <a:cs typeface="Arial" panose="020B0604020202020204" pitchFamily="34" charset="0"/>
                        </a:rPr>
                        <a:t>Teaching point</a:t>
                      </a:r>
                    </a:p>
                  </a:txBody>
                  <a:tcPr>
                    <a:solidFill>
                      <a:srgbClr val="327473"/>
                    </a:solidFill>
                  </a:tcPr>
                </a:tc>
                <a:tc>
                  <a:txBody>
                    <a:bodyPr/>
                    <a:lstStyle/>
                    <a:p>
                      <a:pPr algn="ctr"/>
                      <a:r>
                        <a:rPr lang="en-GB" sz="2000" dirty="0">
                          <a:latin typeface="Arial" panose="020B0604020202020204" pitchFamily="34" charset="0"/>
                          <a:cs typeface="Arial" panose="020B0604020202020204" pitchFamily="34" charset="0"/>
                        </a:rPr>
                        <a:t>Steps in learning</a:t>
                      </a:r>
                    </a:p>
                  </a:txBody>
                  <a:tcPr>
                    <a:solidFill>
                      <a:srgbClr val="327473"/>
                    </a:solidFill>
                  </a:tcPr>
                </a:tc>
                <a:tc>
                  <a:txBody>
                    <a:bodyPr/>
                    <a:lstStyle/>
                    <a:p>
                      <a:pPr algn="ctr"/>
                      <a:r>
                        <a:rPr lang="en-GB" sz="2000" dirty="0">
                          <a:latin typeface="Arial" panose="020B0604020202020204" pitchFamily="34" charset="0"/>
                          <a:cs typeface="Arial" panose="020B0604020202020204" pitchFamily="34" charset="0"/>
                        </a:rPr>
                        <a:t>Pages</a:t>
                      </a:r>
                    </a:p>
                  </a:txBody>
                  <a:tcPr>
                    <a:solidFill>
                      <a:srgbClr val="327473"/>
                    </a:solidFill>
                  </a:tcPr>
                </a:tc>
                <a:extLst>
                  <a:ext uri="{0D108BD9-81ED-4DB2-BD59-A6C34878D82A}">
                    <a16:rowId xmlns:a16="http://schemas.microsoft.com/office/drawing/2014/main" val="801449848"/>
                  </a:ext>
                </a:extLst>
              </a:tr>
              <a:tr h="319314">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4</a:t>
                      </a:r>
                    </a:p>
                  </a:txBody>
                  <a:tcPr>
                    <a:solidFill>
                      <a:srgbClr val="E5F3F2"/>
                    </a:solidFill>
                  </a:tcPr>
                </a:tc>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4:1-4:4 and 4:10</a:t>
                      </a:r>
                    </a:p>
                  </a:txBody>
                  <a:tcPr>
                    <a:solidFill>
                      <a:srgbClr val="E5F3F2"/>
                    </a:solidFill>
                  </a:tcPr>
                </a:tc>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29-31 and 35-36</a:t>
                      </a:r>
                    </a:p>
                  </a:txBody>
                  <a:tcPr>
                    <a:solidFill>
                      <a:srgbClr val="E5F3F2"/>
                    </a:solidFill>
                  </a:tcPr>
                </a:tc>
                <a:extLst>
                  <a:ext uri="{0D108BD9-81ED-4DB2-BD59-A6C34878D82A}">
                    <a16:rowId xmlns:a16="http://schemas.microsoft.com/office/drawing/2014/main" val="1814327038"/>
                  </a:ext>
                </a:extLst>
              </a:tr>
            </a:tbl>
          </a:graphicData>
        </a:graphic>
      </p:graphicFrame>
      <p:sp>
        <p:nvSpPr>
          <p:cNvPr id="8" name="Action Button: Return 7">
            <a:hlinkClick r:id="rId4" action="ppaction://hlinksldjump" highlightClick="1"/>
            <a:extLst>
              <a:ext uri="{FF2B5EF4-FFF2-40B4-BE49-F238E27FC236}">
                <a16:creationId xmlns:a16="http://schemas.microsoft.com/office/drawing/2014/main" id="{9FCE8D4B-D7AC-4743-9B87-FF4C5540826F}"/>
              </a:ext>
            </a:extLst>
          </p:cNvPr>
          <p:cNvSpPr/>
          <p:nvPr/>
        </p:nvSpPr>
        <p:spPr>
          <a:xfrm>
            <a:off x="594008" y="5996350"/>
            <a:ext cx="360000" cy="360000"/>
          </a:xfrm>
          <a:prstGeom prst="actionButtonReturn">
            <a:avLst/>
          </a:prstGeom>
          <a:solidFill>
            <a:srgbClr val="32747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endParaRPr lang="en-GB" sz="1400" b="1" dirty="0">
              <a:solidFill>
                <a:schemeClr val="tx1">
                  <a:lumMod val="65000"/>
                  <a:lumOff val="35000"/>
                </a:schemeClr>
              </a:solidFill>
              <a:latin typeface="Arial" panose="020B0604020202020204" pitchFamily="34" charset="0"/>
              <a:cs typeface="Arial" panose="020B0604020202020204" pitchFamily="34" charset="0"/>
            </a:endParaRPr>
          </a:p>
        </p:txBody>
      </p:sp>
      <p:pic>
        <p:nvPicPr>
          <p:cNvPr id="10" name="Picture Placeholder 9" descr="Graphical user interface, text  Description automatically generated">
            <a:extLst>
              <a:ext uri="{FF2B5EF4-FFF2-40B4-BE49-F238E27FC236}">
                <a16:creationId xmlns:a16="http://schemas.microsoft.com/office/drawing/2014/main" id="{BD085091-AC14-4984-BEA2-73E9409C32A5}"/>
              </a:ext>
            </a:extLst>
          </p:cNvPr>
          <p:cNvPicPr>
            <a:picLocks noGrp="1" noChangeAspect="1"/>
          </p:cNvPicPr>
          <p:nvPr>
            <p:ph type="pic" sz="quarter" idx="12"/>
          </p:nvPr>
        </p:nvPicPr>
        <p:blipFill>
          <a:blip r:embed="rId5">
            <a:extLst>
              <a:ext uri="{28A0092B-C50C-407E-A947-70E740481C1C}">
                <a14:useLocalDpi xmlns:a14="http://schemas.microsoft.com/office/drawing/2010/main" val="0"/>
              </a:ext>
            </a:extLst>
          </a:blip>
          <a:srcRect t="63" b="63"/>
          <a:stretch>
            <a:fillRect/>
          </a:stretch>
        </p:blipFill>
        <p:spPr/>
      </p:pic>
    </p:spTree>
    <p:extLst>
      <p:ext uri="{BB962C8B-B14F-4D97-AF65-F5344CB8AC3E}">
        <p14:creationId xmlns:p14="http://schemas.microsoft.com/office/powerpoint/2010/main" val="2708698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Image 16"/>
          <p:cNvPicPr>
            <a:picLocks noChangeAspect="1"/>
          </p:cNvPicPr>
          <p:nvPr/>
        </p:nvPicPr>
        <p:blipFill>
          <a:blip r:embed="rId3" cstate="print"/>
          <a:stretch>
            <a:fillRect/>
          </a:stretch>
        </p:blipFill>
        <p:spPr>
          <a:xfrm>
            <a:off x="3485825" y="2588936"/>
            <a:ext cx="1603654" cy="885600"/>
          </a:xfrm>
          <a:prstGeom prst="rect">
            <a:avLst/>
          </a:prstGeom>
        </p:spPr>
      </p:pic>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4:1</a:t>
            </a:r>
          </a:p>
        </p:txBody>
      </p:sp>
      <p:sp>
        <p:nvSpPr>
          <p:cNvPr id="3" name="TextBox 2">
            <a:extLst>
              <a:ext uri="{FF2B5EF4-FFF2-40B4-BE49-F238E27FC236}">
                <a16:creationId xmlns:a16="http://schemas.microsoft.com/office/drawing/2014/main" id="{452CDABD-DCA6-4326-8738-2E1572DBCE57}"/>
              </a:ext>
            </a:extLst>
          </p:cNvPr>
          <p:cNvSpPr txBox="1"/>
          <p:nvPr/>
        </p:nvSpPr>
        <p:spPr bwMode="auto">
          <a:xfrm>
            <a:off x="1732337" y="920309"/>
            <a:ext cx="87273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848 pencils shared equally between 4 year groups. How many pencils each?</a:t>
            </a:r>
            <a:endParaRPr lang="en-GB" sz="2000" dirty="0">
              <a:solidFill>
                <a:srgbClr val="FF0000"/>
              </a:solidFill>
              <a:latin typeface="Myriad Pro Semibold" charset="0"/>
              <a:ea typeface="Myriad Pro Semibold" charset="0"/>
              <a:cs typeface="Myriad Pro Semibold" charset="0"/>
            </a:endParaRPr>
          </a:p>
        </p:txBody>
      </p:sp>
      <p:sp>
        <p:nvSpPr>
          <p:cNvPr id="6" name="TextBox 5">
            <a:extLst>
              <a:ext uri="{FF2B5EF4-FFF2-40B4-BE49-F238E27FC236}">
                <a16:creationId xmlns:a16="http://schemas.microsoft.com/office/drawing/2014/main" id="{DFDA4298-65B3-4B3D-9061-D5343DF9B7AF}"/>
              </a:ext>
            </a:extLst>
          </p:cNvPr>
          <p:cNvSpPr txBox="1"/>
          <p:nvPr/>
        </p:nvSpPr>
        <p:spPr bwMode="auto">
          <a:xfrm>
            <a:off x="3407141" y="2140760"/>
            <a:ext cx="537775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1 – writing the divisor and the dividend:</a:t>
            </a:r>
            <a:endParaRPr lang="en-GB" sz="2000" dirty="0">
              <a:solidFill>
                <a:srgbClr val="FF0000"/>
              </a:solidFill>
              <a:latin typeface="Myriad Pro Semibold" charset="0"/>
              <a:ea typeface="Myriad Pro Semibold" charset="0"/>
              <a:cs typeface="Myriad Pro Semibold" charset="0"/>
            </a:endParaRPr>
          </a:p>
        </p:txBody>
      </p:sp>
      <p:sp>
        <p:nvSpPr>
          <p:cNvPr id="21" name="TextBox 20">
            <a:extLst>
              <a:ext uri="{FF2B5EF4-FFF2-40B4-BE49-F238E27FC236}">
                <a16:creationId xmlns:a16="http://schemas.microsoft.com/office/drawing/2014/main" id="{5ABE1B13-3715-47F3-96AF-A23897ABF0B4}"/>
              </a:ext>
            </a:extLst>
          </p:cNvPr>
          <p:cNvSpPr txBox="1"/>
          <p:nvPr/>
        </p:nvSpPr>
        <p:spPr bwMode="auto">
          <a:xfrm>
            <a:off x="4838001" y="152494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848  ÷  4  =</a:t>
            </a:r>
            <a:endParaRPr lang="en-GB" sz="2200" dirty="0">
              <a:solidFill>
                <a:srgbClr val="C00000"/>
              </a:solidFill>
              <a:latin typeface="Myriad Pro Semibold" charset="0"/>
              <a:ea typeface="Myriad Pro Semibold" charset="0"/>
              <a:cs typeface="Myriad Pro Semibold" charset="0"/>
            </a:endParaRPr>
          </a:p>
        </p:txBody>
      </p:sp>
      <p:sp>
        <p:nvSpPr>
          <p:cNvPr id="23" name="Rectangle 22">
            <a:extLst>
              <a:ext uri="{FF2B5EF4-FFF2-40B4-BE49-F238E27FC236}">
                <a16:creationId xmlns:a16="http://schemas.microsoft.com/office/drawing/2014/main" id="{6048F2F1-4302-478B-A8A4-17DCB75F1AA4}"/>
              </a:ext>
            </a:extLst>
          </p:cNvPr>
          <p:cNvSpPr/>
          <p:nvPr/>
        </p:nvSpPr>
        <p:spPr bwMode="auto">
          <a:xfrm>
            <a:off x="6658835" y="151542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20" name="Rectangle 19">
            <a:extLst>
              <a:ext uri="{FF2B5EF4-FFF2-40B4-BE49-F238E27FC236}">
                <a16:creationId xmlns:a16="http://schemas.microsoft.com/office/drawing/2014/main" id="{1FBD39F8-21EA-49DB-BC72-64127BEE2E28}"/>
              </a:ext>
            </a:extLst>
          </p:cNvPr>
          <p:cNvSpPr/>
          <p:nvPr/>
        </p:nvSpPr>
        <p:spPr bwMode="auto">
          <a:xfrm>
            <a:off x="3893820" y="2596298"/>
            <a:ext cx="266700" cy="36835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65" name="Rectangle 64">
            <a:extLst>
              <a:ext uri="{FF2B5EF4-FFF2-40B4-BE49-F238E27FC236}">
                <a16:creationId xmlns:a16="http://schemas.microsoft.com/office/drawing/2014/main" id="{6C452734-EBAF-4D69-A4DA-55CA9EE8C2E7}"/>
              </a:ext>
            </a:extLst>
          </p:cNvPr>
          <p:cNvSpPr/>
          <p:nvPr/>
        </p:nvSpPr>
        <p:spPr bwMode="auto">
          <a:xfrm>
            <a:off x="4248351" y="2596298"/>
            <a:ext cx="266700" cy="36835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66" name="Rectangle 65">
            <a:extLst>
              <a:ext uri="{FF2B5EF4-FFF2-40B4-BE49-F238E27FC236}">
                <a16:creationId xmlns:a16="http://schemas.microsoft.com/office/drawing/2014/main" id="{AA917C95-72E9-4609-9B53-E50327284234}"/>
              </a:ext>
            </a:extLst>
          </p:cNvPr>
          <p:cNvSpPr/>
          <p:nvPr/>
        </p:nvSpPr>
        <p:spPr bwMode="auto">
          <a:xfrm>
            <a:off x="4602881" y="2596298"/>
            <a:ext cx="266700" cy="36835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nvGrpSpPr>
          <p:cNvPr id="27" name="Group 26">
            <a:extLst>
              <a:ext uri="{FF2B5EF4-FFF2-40B4-BE49-F238E27FC236}">
                <a16:creationId xmlns:a16="http://schemas.microsoft.com/office/drawing/2014/main" id="{8C32E23B-9C34-433D-99B3-58FEA9751AF4}"/>
              </a:ext>
            </a:extLst>
          </p:cNvPr>
          <p:cNvGrpSpPr/>
          <p:nvPr/>
        </p:nvGrpSpPr>
        <p:grpSpPr>
          <a:xfrm>
            <a:off x="6164257" y="2964656"/>
            <a:ext cx="2585319" cy="2095920"/>
            <a:chOff x="4640256" y="2964656"/>
            <a:chExt cx="2585319" cy="2095920"/>
          </a:xfrm>
        </p:grpSpPr>
        <p:grpSp>
          <p:nvGrpSpPr>
            <p:cNvPr id="18" name="Group 17">
              <a:extLst>
                <a:ext uri="{FF2B5EF4-FFF2-40B4-BE49-F238E27FC236}">
                  <a16:creationId xmlns:a16="http://schemas.microsoft.com/office/drawing/2014/main" id="{D307FBA2-5611-43A6-83C9-EED5AFDCC8F1}"/>
                </a:ext>
              </a:extLst>
            </p:cNvPr>
            <p:cNvGrpSpPr/>
            <p:nvPr/>
          </p:nvGrpSpPr>
          <p:grpSpPr>
            <a:xfrm>
              <a:off x="4871921" y="2964656"/>
              <a:ext cx="2353654" cy="2095920"/>
              <a:chOff x="4871921" y="2964656"/>
              <a:chExt cx="2353654" cy="2095920"/>
            </a:xfrm>
          </p:grpSpPr>
          <p:pic>
            <p:nvPicPr>
              <p:cNvPr id="10" name="Picture 9" descr="A close up of a logo  Description automatically generated">
                <a:extLst>
                  <a:ext uri="{FF2B5EF4-FFF2-40B4-BE49-F238E27FC236}">
                    <a16:creationId xmlns:a16="http://schemas.microsoft.com/office/drawing/2014/main" id="{F3953D1D-FBC8-4908-88EB-50C609BA37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71921" y="2964656"/>
                <a:ext cx="2353654" cy="446831"/>
              </a:xfrm>
              <a:prstGeom prst="rect">
                <a:avLst/>
              </a:prstGeom>
            </p:spPr>
          </p:pic>
          <p:pic>
            <p:nvPicPr>
              <p:cNvPr id="12" name="Picture 11">
                <a:extLst>
                  <a:ext uri="{FF2B5EF4-FFF2-40B4-BE49-F238E27FC236}">
                    <a16:creationId xmlns:a16="http://schemas.microsoft.com/office/drawing/2014/main" id="{4E3A9A3F-2640-4062-92E7-AE5530ACD3B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3026973"/>
                <a:ext cx="233806" cy="233806"/>
              </a:xfrm>
              <a:prstGeom prst="rect">
                <a:avLst/>
              </a:prstGeom>
            </p:spPr>
          </p:pic>
          <p:pic>
            <p:nvPicPr>
              <p:cNvPr id="14" name="Picture 13" descr="A picture containing clipart  Description automatically generated">
                <a:extLst>
                  <a:ext uri="{FF2B5EF4-FFF2-40B4-BE49-F238E27FC236}">
                    <a16:creationId xmlns:a16="http://schemas.microsoft.com/office/drawing/2014/main" id="{15F7064D-E959-482D-8AF0-6A6F9D6C793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50169" y="3026973"/>
                <a:ext cx="233806" cy="233806"/>
              </a:xfrm>
              <a:prstGeom prst="rect">
                <a:avLst/>
              </a:prstGeom>
            </p:spPr>
          </p:pic>
          <p:pic>
            <p:nvPicPr>
              <p:cNvPr id="16" name="Picture 15" descr="A picture containing object  Description automatically generated">
                <a:extLst>
                  <a:ext uri="{FF2B5EF4-FFF2-40B4-BE49-F238E27FC236}">
                    <a16:creationId xmlns:a16="http://schemas.microsoft.com/office/drawing/2014/main" id="{7DC7F2E2-8C06-4CA4-8A36-EF9A4649A02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10639" y="3026973"/>
                <a:ext cx="233806" cy="233806"/>
              </a:xfrm>
              <a:prstGeom prst="rect">
                <a:avLst/>
              </a:prstGeom>
            </p:spPr>
          </p:pic>
          <p:pic>
            <p:nvPicPr>
              <p:cNvPr id="39" name="Picture 38">
                <a:extLst>
                  <a:ext uri="{FF2B5EF4-FFF2-40B4-BE49-F238E27FC236}">
                    <a16:creationId xmlns:a16="http://schemas.microsoft.com/office/drawing/2014/main" id="{3EBAA522-3D33-431A-9D58-216A60E7C9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3284087"/>
                <a:ext cx="233806" cy="233806"/>
              </a:xfrm>
              <a:prstGeom prst="rect">
                <a:avLst/>
              </a:prstGeom>
            </p:spPr>
          </p:pic>
          <p:pic>
            <p:nvPicPr>
              <p:cNvPr id="40" name="Picture 39">
                <a:extLst>
                  <a:ext uri="{FF2B5EF4-FFF2-40B4-BE49-F238E27FC236}">
                    <a16:creationId xmlns:a16="http://schemas.microsoft.com/office/drawing/2014/main" id="{EB73255A-D926-4754-8A17-438C8F81CA9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3541201"/>
                <a:ext cx="233806" cy="233806"/>
              </a:xfrm>
              <a:prstGeom prst="rect">
                <a:avLst/>
              </a:prstGeom>
            </p:spPr>
          </p:pic>
          <p:pic>
            <p:nvPicPr>
              <p:cNvPr id="44" name="Picture 43">
                <a:extLst>
                  <a:ext uri="{FF2B5EF4-FFF2-40B4-BE49-F238E27FC236}">
                    <a16:creationId xmlns:a16="http://schemas.microsoft.com/office/drawing/2014/main" id="{0F8A55EA-EF7F-491C-8066-DFF90A3E7A6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3798315"/>
                <a:ext cx="233806" cy="233806"/>
              </a:xfrm>
              <a:prstGeom prst="rect">
                <a:avLst/>
              </a:prstGeom>
            </p:spPr>
          </p:pic>
          <p:pic>
            <p:nvPicPr>
              <p:cNvPr id="45" name="Picture 44">
                <a:extLst>
                  <a:ext uri="{FF2B5EF4-FFF2-40B4-BE49-F238E27FC236}">
                    <a16:creationId xmlns:a16="http://schemas.microsoft.com/office/drawing/2014/main" id="{FF5ACA48-D462-4BD1-B90C-64BA4BF38C4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4055429"/>
                <a:ext cx="233806" cy="233806"/>
              </a:xfrm>
              <a:prstGeom prst="rect">
                <a:avLst/>
              </a:prstGeom>
            </p:spPr>
          </p:pic>
          <p:pic>
            <p:nvPicPr>
              <p:cNvPr id="46" name="Picture 45">
                <a:extLst>
                  <a:ext uri="{FF2B5EF4-FFF2-40B4-BE49-F238E27FC236}">
                    <a16:creationId xmlns:a16="http://schemas.microsoft.com/office/drawing/2014/main" id="{005042B6-AE76-4914-870C-637657066D4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4312543"/>
                <a:ext cx="233806" cy="233806"/>
              </a:xfrm>
              <a:prstGeom prst="rect">
                <a:avLst/>
              </a:prstGeom>
            </p:spPr>
          </p:pic>
          <p:pic>
            <p:nvPicPr>
              <p:cNvPr id="47" name="Picture 46">
                <a:extLst>
                  <a:ext uri="{FF2B5EF4-FFF2-40B4-BE49-F238E27FC236}">
                    <a16:creationId xmlns:a16="http://schemas.microsoft.com/office/drawing/2014/main" id="{4B4A2770-4AF9-419D-BB14-BF31AC32F03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4569657"/>
                <a:ext cx="233806" cy="233806"/>
              </a:xfrm>
              <a:prstGeom prst="rect">
                <a:avLst/>
              </a:prstGeom>
            </p:spPr>
          </p:pic>
          <p:pic>
            <p:nvPicPr>
              <p:cNvPr id="48" name="Picture 47">
                <a:extLst>
                  <a:ext uri="{FF2B5EF4-FFF2-40B4-BE49-F238E27FC236}">
                    <a16:creationId xmlns:a16="http://schemas.microsoft.com/office/drawing/2014/main" id="{2DA02373-2348-4C85-91DD-C8CF558FDA2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4826770"/>
                <a:ext cx="233806" cy="233806"/>
              </a:xfrm>
              <a:prstGeom prst="rect">
                <a:avLst/>
              </a:prstGeom>
            </p:spPr>
          </p:pic>
          <p:pic>
            <p:nvPicPr>
              <p:cNvPr id="49" name="Picture 48" descr="A picture containing clipart  Description automatically generated">
                <a:extLst>
                  <a:ext uri="{FF2B5EF4-FFF2-40B4-BE49-F238E27FC236}">
                    <a16:creationId xmlns:a16="http://schemas.microsoft.com/office/drawing/2014/main" id="{5ADC331C-06BF-4051-9C46-CC27C03B2E2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50169" y="3284087"/>
                <a:ext cx="233806" cy="233806"/>
              </a:xfrm>
              <a:prstGeom prst="rect">
                <a:avLst/>
              </a:prstGeom>
            </p:spPr>
          </p:pic>
          <p:pic>
            <p:nvPicPr>
              <p:cNvPr id="50" name="Picture 49" descr="A picture containing clipart  Description automatically generated">
                <a:extLst>
                  <a:ext uri="{FF2B5EF4-FFF2-40B4-BE49-F238E27FC236}">
                    <a16:creationId xmlns:a16="http://schemas.microsoft.com/office/drawing/2014/main" id="{395F5CEE-A7D2-47DC-97DE-1A8692E7EE6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50169" y="3541201"/>
                <a:ext cx="233806" cy="233806"/>
              </a:xfrm>
              <a:prstGeom prst="rect">
                <a:avLst/>
              </a:prstGeom>
            </p:spPr>
          </p:pic>
          <p:pic>
            <p:nvPicPr>
              <p:cNvPr id="51" name="Picture 50" descr="A picture containing clipart  Description automatically generated">
                <a:extLst>
                  <a:ext uri="{FF2B5EF4-FFF2-40B4-BE49-F238E27FC236}">
                    <a16:creationId xmlns:a16="http://schemas.microsoft.com/office/drawing/2014/main" id="{3CE07FB9-2F4F-4C4B-97B9-0DB744E8334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50169" y="3798315"/>
                <a:ext cx="233806" cy="233806"/>
              </a:xfrm>
              <a:prstGeom prst="rect">
                <a:avLst/>
              </a:prstGeom>
            </p:spPr>
          </p:pic>
          <p:pic>
            <p:nvPicPr>
              <p:cNvPr id="52" name="Picture 51" descr="A picture containing object  Description automatically generated">
                <a:extLst>
                  <a:ext uri="{FF2B5EF4-FFF2-40B4-BE49-F238E27FC236}">
                    <a16:creationId xmlns:a16="http://schemas.microsoft.com/office/drawing/2014/main" id="{2CFB3BB7-EDD4-4514-B2D0-08F4C353C92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10639" y="3284087"/>
                <a:ext cx="233806" cy="233806"/>
              </a:xfrm>
              <a:prstGeom prst="rect">
                <a:avLst/>
              </a:prstGeom>
            </p:spPr>
          </p:pic>
          <p:pic>
            <p:nvPicPr>
              <p:cNvPr id="53" name="Picture 52" descr="A picture containing object  Description automatically generated">
                <a:extLst>
                  <a:ext uri="{FF2B5EF4-FFF2-40B4-BE49-F238E27FC236}">
                    <a16:creationId xmlns:a16="http://schemas.microsoft.com/office/drawing/2014/main" id="{E7FD61AA-2B95-4839-9ECB-010A4A5A841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10639" y="3541201"/>
                <a:ext cx="233806" cy="233806"/>
              </a:xfrm>
              <a:prstGeom prst="rect">
                <a:avLst/>
              </a:prstGeom>
            </p:spPr>
          </p:pic>
          <p:pic>
            <p:nvPicPr>
              <p:cNvPr id="54" name="Picture 53" descr="A picture containing object  Description automatically generated">
                <a:extLst>
                  <a:ext uri="{FF2B5EF4-FFF2-40B4-BE49-F238E27FC236}">
                    <a16:creationId xmlns:a16="http://schemas.microsoft.com/office/drawing/2014/main" id="{7BAAB1CE-E2EB-4F31-8A09-055467F0BE4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10639" y="3798315"/>
                <a:ext cx="233806" cy="233806"/>
              </a:xfrm>
              <a:prstGeom prst="rect">
                <a:avLst/>
              </a:prstGeom>
            </p:spPr>
          </p:pic>
          <p:pic>
            <p:nvPicPr>
              <p:cNvPr id="55" name="Picture 54" descr="A picture containing object  Description automatically generated">
                <a:extLst>
                  <a:ext uri="{FF2B5EF4-FFF2-40B4-BE49-F238E27FC236}">
                    <a16:creationId xmlns:a16="http://schemas.microsoft.com/office/drawing/2014/main" id="{5BD8BB06-F681-4D1F-BC3E-4FF2B8C669D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10639" y="4055429"/>
                <a:ext cx="233806" cy="233806"/>
              </a:xfrm>
              <a:prstGeom prst="rect">
                <a:avLst/>
              </a:prstGeom>
            </p:spPr>
          </p:pic>
          <p:pic>
            <p:nvPicPr>
              <p:cNvPr id="56" name="Picture 55" descr="A picture containing object  Description automatically generated">
                <a:extLst>
                  <a:ext uri="{FF2B5EF4-FFF2-40B4-BE49-F238E27FC236}">
                    <a16:creationId xmlns:a16="http://schemas.microsoft.com/office/drawing/2014/main" id="{CD2B2EEE-40C6-4DB0-BE8C-E8CC724F0F4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10639" y="4312543"/>
                <a:ext cx="233806" cy="233806"/>
              </a:xfrm>
              <a:prstGeom prst="rect">
                <a:avLst/>
              </a:prstGeom>
            </p:spPr>
          </p:pic>
          <p:pic>
            <p:nvPicPr>
              <p:cNvPr id="63" name="Picture 62" descr="A picture containing object  Description automatically generated">
                <a:extLst>
                  <a:ext uri="{FF2B5EF4-FFF2-40B4-BE49-F238E27FC236}">
                    <a16:creationId xmlns:a16="http://schemas.microsoft.com/office/drawing/2014/main" id="{2729FE2D-2FD6-4275-9ED0-DF49A80C7D8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10639" y="4569657"/>
                <a:ext cx="233806" cy="233806"/>
              </a:xfrm>
              <a:prstGeom prst="rect">
                <a:avLst/>
              </a:prstGeom>
            </p:spPr>
          </p:pic>
          <p:pic>
            <p:nvPicPr>
              <p:cNvPr id="64" name="Picture 63" descr="A picture containing object  Description automatically generated">
                <a:extLst>
                  <a:ext uri="{FF2B5EF4-FFF2-40B4-BE49-F238E27FC236}">
                    <a16:creationId xmlns:a16="http://schemas.microsoft.com/office/drawing/2014/main" id="{4832917E-8D2E-4BB3-BB51-8A2CB20F3B5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10639" y="4826770"/>
                <a:ext cx="233806" cy="233806"/>
              </a:xfrm>
              <a:prstGeom prst="rect">
                <a:avLst/>
              </a:prstGeom>
            </p:spPr>
          </p:pic>
        </p:grpSp>
        <p:sp>
          <p:nvSpPr>
            <p:cNvPr id="67" name="TextBox 66">
              <a:extLst>
                <a:ext uri="{FF2B5EF4-FFF2-40B4-BE49-F238E27FC236}">
                  <a16:creationId xmlns:a16="http://schemas.microsoft.com/office/drawing/2014/main" id="{DFC47669-B5A6-45D5-B3DB-38082628379D}"/>
                </a:ext>
              </a:extLst>
            </p:cNvPr>
            <p:cNvSpPr txBox="1"/>
            <p:nvPr/>
          </p:nvSpPr>
          <p:spPr bwMode="auto">
            <a:xfrm>
              <a:off x="4640256" y="2966819"/>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4</a:t>
              </a:r>
              <a:endParaRPr lang="en-GB" sz="2000" dirty="0">
                <a:solidFill>
                  <a:srgbClr val="C00000"/>
                </a:solidFill>
                <a:latin typeface="Myriad Pro" panose="020B0503030403020204" pitchFamily="34" charset="0"/>
                <a:ea typeface="Myriad Pro Semibold" charset="0"/>
                <a:cs typeface="Myriad Pro Semibold" charset="0"/>
              </a:endParaRPr>
            </a:p>
          </p:txBody>
        </p:sp>
      </p:grpSp>
      <p:sp>
        <p:nvSpPr>
          <p:cNvPr id="69" name="Rectangle 68">
            <a:extLst>
              <a:ext uri="{FF2B5EF4-FFF2-40B4-BE49-F238E27FC236}">
                <a16:creationId xmlns:a16="http://schemas.microsoft.com/office/drawing/2014/main" id="{C9472184-5278-4E73-999A-2FE5155459DB}"/>
              </a:ext>
            </a:extLst>
          </p:cNvPr>
          <p:cNvSpPr/>
          <p:nvPr/>
        </p:nvSpPr>
        <p:spPr bwMode="auto">
          <a:xfrm>
            <a:off x="3689771" y="2957294"/>
            <a:ext cx="133427" cy="514869"/>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nvGrpSpPr>
          <p:cNvPr id="70" name="Group 69">
            <a:extLst>
              <a:ext uri="{FF2B5EF4-FFF2-40B4-BE49-F238E27FC236}">
                <a16:creationId xmlns:a16="http://schemas.microsoft.com/office/drawing/2014/main" id="{9ED94C62-5341-4A31-8EA5-C114AEBD8410}"/>
              </a:ext>
            </a:extLst>
          </p:cNvPr>
          <p:cNvGrpSpPr/>
          <p:nvPr/>
        </p:nvGrpSpPr>
        <p:grpSpPr>
          <a:xfrm>
            <a:off x="3337049" y="2935188"/>
            <a:ext cx="1625476" cy="564329"/>
            <a:chOff x="3733049" y="5315443"/>
            <a:chExt cx="1625476" cy="564329"/>
          </a:xfrm>
        </p:grpSpPr>
        <p:grpSp>
          <p:nvGrpSpPr>
            <p:cNvPr id="71" name="Group 70">
              <a:extLst>
                <a:ext uri="{FF2B5EF4-FFF2-40B4-BE49-F238E27FC236}">
                  <a16:creationId xmlns:a16="http://schemas.microsoft.com/office/drawing/2014/main" id="{255366A9-61E0-4DA9-B6AB-F20297F4DAD7}"/>
                </a:ext>
              </a:extLst>
            </p:cNvPr>
            <p:cNvGrpSpPr/>
            <p:nvPr/>
          </p:nvGrpSpPr>
          <p:grpSpPr>
            <a:xfrm>
              <a:off x="4085070" y="5365750"/>
              <a:ext cx="1273455" cy="507156"/>
              <a:chOff x="4085070" y="5365750"/>
              <a:chExt cx="1273455" cy="507156"/>
            </a:xfrm>
            <a:solidFill>
              <a:schemeClr val="bg1"/>
            </a:solidFill>
          </p:grpSpPr>
          <p:sp>
            <p:nvSpPr>
              <p:cNvPr id="75" name="Rectangle 74">
                <a:extLst>
                  <a:ext uri="{FF2B5EF4-FFF2-40B4-BE49-F238E27FC236}">
                    <a16:creationId xmlns:a16="http://schemas.microsoft.com/office/drawing/2014/main" id="{9E3EF4F7-A5F8-463A-B9A9-8F35A307E0D7}"/>
                  </a:ext>
                </a:extLst>
              </p:cNvPr>
              <p:cNvSpPr/>
              <p:nvPr/>
            </p:nvSpPr>
            <p:spPr bwMode="auto">
              <a:xfrm>
                <a:off x="4085070" y="5365750"/>
                <a:ext cx="1273455" cy="45719"/>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76" name="Rectangle 75">
                <a:extLst>
                  <a:ext uri="{FF2B5EF4-FFF2-40B4-BE49-F238E27FC236}">
                    <a16:creationId xmlns:a16="http://schemas.microsoft.com/office/drawing/2014/main" id="{AA311BC5-7DC3-4C57-BA90-302D03307FA4}"/>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72" name="Group 71">
              <a:extLst>
                <a:ext uri="{FF2B5EF4-FFF2-40B4-BE49-F238E27FC236}">
                  <a16:creationId xmlns:a16="http://schemas.microsoft.com/office/drawing/2014/main" id="{88E2F886-2399-4B34-AE53-194D98AA3F2A}"/>
                </a:ext>
              </a:extLst>
            </p:cNvPr>
            <p:cNvGrpSpPr/>
            <p:nvPr/>
          </p:nvGrpSpPr>
          <p:grpSpPr>
            <a:xfrm>
              <a:off x="3733049" y="5315443"/>
              <a:ext cx="1620714" cy="564329"/>
              <a:chOff x="3722832" y="5310208"/>
              <a:chExt cx="1620714" cy="564329"/>
            </a:xfrm>
          </p:grpSpPr>
          <p:cxnSp>
            <p:nvCxnSpPr>
              <p:cNvPr id="73" name="Straight Connector 72">
                <a:extLst>
                  <a:ext uri="{FF2B5EF4-FFF2-40B4-BE49-F238E27FC236}">
                    <a16:creationId xmlns:a16="http://schemas.microsoft.com/office/drawing/2014/main" id="{4D827F8D-252F-471A-B99D-0DB7D665FD72}"/>
                  </a:ext>
                </a:extLst>
              </p:cNvPr>
              <p:cNvCxnSpPr/>
              <p:nvPr/>
            </p:nvCxnSpPr>
            <p:spPr bwMode="auto">
              <a:xfrm>
                <a:off x="4095242" y="5385595"/>
                <a:ext cx="1248304"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4" name="Arc 73">
                <a:extLst>
                  <a:ext uri="{FF2B5EF4-FFF2-40B4-BE49-F238E27FC236}">
                    <a16:creationId xmlns:a16="http://schemas.microsoft.com/office/drawing/2014/main" id="{F35450F6-7116-4CC7-8FBA-D6B1A0580C6F}"/>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nvGrpSpPr>
          <p:cNvPr id="77" name="Group 76">
            <a:extLst>
              <a:ext uri="{FF2B5EF4-FFF2-40B4-BE49-F238E27FC236}">
                <a16:creationId xmlns:a16="http://schemas.microsoft.com/office/drawing/2014/main" id="{909F8D88-A0FD-45B5-9314-8F8747201DB4}"/>
              </a:ext>
            </a:extLst>
          </p:cNvPr>
          <p:cNvGrpSpPr>
            <a:grpSpLocks noChangeAspect="1"/>
          </p:cNvGrpSpPr>
          <p:nvPr/>
        </p:nvGrpSpPr>
        <p:grpSpPr>
          <a:xfrm>
            <a:off x="6033718" y="2898716"/>
            <a:ext cx="2721152" cy="578710"/>
            <a:chOff x="3733049" y="5315443"/>
            <a:chExt cx="2683918" cy="570792"/>
          </a:xfrm>
        </p:grpSpPr>
        <p:grpSp>
          <p:nvGrpSpPr>
            <p:cNvPr id="78" name="Group 77">
              <a:extLst>
                <a:ext uri="{FF2B5EF4-FFF2-40B4-BE49-F238E27FC236}">
                  <a16:creationId xmlns:a16="http://schemas.microsoft.com/office/drawing/2014/main" id="{4DEB84C3-1FC3-454D-B30E-7E18BC840F38}"/>
                </a:ext>
              </a:extLst>
            </p:cNvPr>
            <p:cNvGrpSpPr/>
            <p:nvPr/>
          </p:nvGrpSpPr>
          <p:grpSpPr>
            <a:xfrm>
              <a:off x="4085067" y="5354684"/>
              <a:ext cx="2331900" cy="531551"/>
              <a:chOff x="4085067" y="5354684"/>
              <a:chExt cx="2331900" cy="531551"/>
            </a:xfrm>
            <a:solidFill>
              <a:schemeClr val="bg1"/>
            </a:solidFill>
          </p:grpSpPr>
          <p:sp>
            <p:nvSpPr>
              <p:cNvPr id="82" name="Rectangle 81">
                <a:extLst>
                  <a:ext uri="{FF2B5EF4-FFF2-40B4-BE49-F238E27FC236}">
                    <a16:creationId xmlns:a16="http://schemas.microsoft.com/office/drawing/2014/main" id="{46DAC591-9F76-4830-9A19-5CECA0A85D59}"/>
                  </a:ext>
                </a:extLst>
              </p:cNvPr>
              <p:cNvSpPr/>
              <p:nvPr/>
            </p:nvSpPr>
            <p:spPr bwMode="auto">
              <a:xfrm>
                <a:off x="4085067" y="5354684"/>
                <a:ext cx="2331900" cy="64272"/>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83" name="Rectangle 82">
                <a:extLst>
                  <a:ext uri="{FF2B5EF4-FFF2-40B4-BE49-F238E27FC236}">
                    <a16:creationId xmlns:a16="http://schemas.microsoft.com/office/drawing/2014/main" id="{92193A1B-5280-415C-B47E-313657C6C3BC}"/>
                  </a:ext>
                </a:extLst>
              </p:cNvPr>
              <p:cNvSpPr/>
              <p:nvPr/>
            </p:nvSpPr>
            <p:spPr bwMode="auto">
              <a:xfrm rot="5400000">
                <a:off x="3875409"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79" name="Group 78">
              <a:extLst>
                <a:ext uri="{FF2B5EF4-FFF2-40B4-BE49-F238E27FC236}">
                  <a16:creationId xmlns:a16="http://schemas.microsoft.com/office/drawing/2014/main" id="{E12E4E46-56CC-406C-B194-F9A12A4712A2}"/>
                </a:ext>
              </a:extLst>
            </p:cNvPr>
            <p:cNvGrpSpPr/>
            <p:nvPr/>
          </p:nvGrpSpPr>
          <p:grpSpPr>
            <a:xfrm>
              <a:off x="3733049" y="5315443"/>
              <a:ext cx="2678695" cy="564329"/>
              <a:chOff x="3722832" y="5310208"/>
              <a:chExt cx="2678695" cy="564329"/>
            </a:xfrm>
          </p:grpSpPr>
          <p:cxnSp>
            <p:nvCxnSpPr>
              <p:cNvPr id="80" name="Straight Connector 79">
                <a:extLst>
                  <a:ext uri="{FF2B5EF4-FFF2-40B4-BE49-F238E27FC236}">
                    <a16:creationId xmlns:a16="http://schemas.microsoft.com/office/drawing/2014/main" id="{4143B06D-74AB-43FB-94F4-65E58E395360}"/>
                  </a:ext>
                </a:extLst>
              </p:cNvPr>
              <p:cNvCxnSpPr/>
              <p:nvPr/>
            </p:nvCxnSpPr>
            <p:spPr bwMode="auto">
              <a:xfrm>
                <a:off x="4095242" y="5385595"/>
                <a:ext cx="2306285"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1" name="Arc 80">
                <a:extLst>
                  <a:ext uri="{FF2B5EF4-FFF2-40B4-BE49-F238E27FC236}">
                    <a16:creationId xmlns:a16="http://schemas.microsoft.com/office/drawing/2014/main" id="{F97A650E-3521-4866-9011-4700A1879767}"/>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Tree>
    <p:extLst>
      <p:ext uri="{BB962C8B-B14F-4D97-AF65-F5344CB8AC3E}">
        <p14:creationId xmlns:p14="http://schemas.microsoft.com/office/powerpoint/2010/main" val="753992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par>
                                <p:cTn id="21" presetID="10" presetClass="entr" presetSubtype="0" fill="hold" nodeType="withEffect">
                                  <p:stCondLst>
                                    <p:cond delay="0"/>
                                  </p:stCondLst>
                                  <p:childTnLst>
                                    <p:set>
                                      <p:cBhvr>
                                        <p:cTn id="22" dur="1" fill="hold">
                                          <p:stCondLst>
                                            <p:cond delay="0"/>
                                          </p:stCondLst>
                                        </p:cTn>
                                        <p:tgtEl>
                                          <p:spTgt spid="70"/>
                                        </p:tgtEl>
                                        <p:attrNameLst>
                                          <p:attrName>style.visibility</p:attrName>
                                        </p:attrNameLst>
                                      </p:cBhvr>
                                      <p:to>
                                        <p:strVal val="visible"/>
                                      </p:to>
                                    </p:set>
                                    <p:animEffect transition="in" filter="fade">
                                      <p:cBhvr>
                                        <p:cTn id="23" dur="500"/>
                                        <p:tgtEl>
                                          <p:spTgt spid="7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65"/>
                                        </p:tgtEl>
                                        <p:attrNameLst>
                                          <p:attrName>style.visibility</p:attrName>
                                        </p:attrNameLst>
                                      </p:cBhvr>
                                      <p:to>
                                        <p:strVal val="visible"/>
                                      </p:to>
                                    </p:set>
                                    <p:animEffect transition="in" filter="fade">
                                      <p:cBhvr>
                                        <p:cTn id="29" dur="500"/>
                                        <p:tgtEl>
                                          <p:spTgt spid="6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66"/>
                                        </p:tgtEl>
                                        <p:attrNameLst>
                                          <p:attrName>style.visibility</p:attrName>
                                        </p:attrNameLst>
                                      </p:cBhvr>
                                      <p:to>
                                        <p:strVal val="visible"/>
                                      </p:to>
                                    </p:set>
                                    <p:animEffect transition="in" filter="fade">
                                      <p:cBhvr>
                                        <p:cTn id="32" dur="500"/>
                                        <p:tgtEl>
                                          <p:spTgt spid="66"/>
                                        </p:tgtEl>
                                      </p:cBhvr>
                                    </p:animEffect>
                                  </p:childTnLst>
                                </p:cTn>
                              </p:par>
                            </p:childTnLst>
                          </p:cTn>
                        </p:par>
                        <p:par>
                          <p:cTn id="33" fill="hold">
                            <p:stCondLst>
                              <p:cond delay="500"/>
                            </p:stCondLst>
                            <p:childTnLst>
                              <p:par>
                                <p:cTn id="34" presetID="10" presetClass="entr" presetSubtype="0" fill="hold"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500"/>
                                        <p:tgtEl>
                                          <p:spTgt spid="27"/>
                                        </p:tgtEl>
                                      </p:cBhvr>
                                    </p:animEffect>
                                  </p:childTnLst>
                                </p:cTn>
                              </p:par>
                              <p:par>
                                <p:cTn id="37" presetID="10" presetClass="entr" presetSubtype="0" fill="hold" nodeType="withEffect">
                                  <p:stCondLst>
                                    <p:cond delay="0"/>
                                  </p:stCondLst>
                                  <p:childTnLst>
                                    <p:set>
                                      <p:cBhvr>
                                        <p:cTn id="38" dur="1" fill="hold">
                                          <p:stCondLst>
                                            <p:cond delay="0"/>
                                          </p:stCondLst>
                                        </p:cTn>
                                        <p:tgtEl>
                                          <p:spTgt spid="77"/>
                                        </p:tgtEl>
                                        <p:attrNameLst>
                                          <p:attrName>style.visibility</p:attrName>
                                        </p:attrNameLst>
                                      </p:cBhvr>
                                      <p:to>
                                        <p:strVal val="visible"/>
                                      </p:to>
                                    </p:set>
                                    <p:animEffect transition="in" filter="fade">
                                      <p:cBhvr>
                                        <p:cTn id="39"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1" grpId="0"/>
      <p:bldP spid="23" grpId="0" animBg="1"/>
      <p:bldP spid="20" grpId="0" animBg="1"/>
      <p:bldP spid="65" grpId="0" animBg="1"/>
      <p:bldP spid="66"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Image 16"/>
          <p:cNvPicPr>
            <a:picLocks noChangeAspect="1"/>
          </p:cNvPicPr>
          <p:nvPr/>
        </p:nvPicPr>
        <p:blipFill>
          <a:blip r:embed="rId3" cstate="print"/>
          <a:stretch>
            <a:fillRect/>
          </a:stretch>
        </p:blipFill>
        <p:spPr>
          <a:xfrm>
            <a:off x="3485825" y="2588936"/>
            <a:ext cx="1603654" cy="885600"/>
          </a:xfrm>
          <a:prstGeom prst="rect">
            <a:avLst/>
          </a:prstGeom>
        </p:spPr>
      </p:pic>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4:1</a:t>
            </a:r>
          </a:p>
        </p:txBody>
      </p:sp>
      <p:sp>
        <p:nvSpPr>
          <p:cNvPr id="3" name="TextBox 2">
            <a:extLst>
              <a:ext uri="{FF2B5EF4-FFF2-40B4-BE49-F238E27FC236}">
                <a16:creationId xmlns:a16="http://schemas.microsoft.com/office/drawing/2014/main" id="{452CDABD-DCA6-4326-8738-2E1572DBCE57}"/>
              </a:ext>
            </a:extLst>
          </p:cNvPr>
          <p:cNvSpPr txBox="1"/>
          <p:nvPr/>
        </p:nvSpPr>
        <p:spPr bwMode="auto">
          <a:xfrm>
            <a:off x="1732337" y="920309"/>
            <a:ext cx="87273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848 pencils shared equally between 4 year groups. How many pencils each?</a:t>
            </a:r>
            <a:endParaRPr lang="en-GB" sz="2000" dirty="0">
              <a:solidFill>
                <a:srgbClr val="FF0000"/>
              </a:solidFill>
              <a:latin typeface="Myriad Pro Semibold" charset="0"/>
              <a:ea typeface="Myriad Pro Semibold" charset="0"/>
              <a:cs typeface="Myriad Pro Semibold" charset="0"/>
            </a:endParaRPr>
          </a:p>
        </p:txBody>
      </p:sp>
      <p:sp>
        <p:nvSpPr>
          <p:cNvPr id="6" name="TextBox 5">
            <a:extLst>
              <a:ext uri="{FF2B5EF4-FFF2-40B4-BE49-F238E27FC236}">
                <a16:creationId xmlns:a16="http://schemas.microsoft.com/office/drawing/2014/main" id="{DFDA4298-65B3-4B3D-9061-D5343DF9B7AF}"/>
              </a:ext>
            </a:extLst>
          </p:cNvPr>
          <p:cNvSpPr txBox="1"/>
          <p:nvPr/>
        </p:nvSpPr>
        <p:spPr bwMode="auto">
          <a:xfrm>
            <a:off x="3474466" y="2140760"/>
            <a:ext cx="524310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1 – writing the divisor and the dividend:</a:t>
            </a:r>
            <a:endParaRPr lang="en-GB" sz="2000" dirty="0">
              <a:solidFill>
                <a:srgbClr val="FF0000"/>
              </a:solidFill>
              <a:latin typeface="Myriad Pro Semibold" charset="0"/>
              <a:ea typeface="Myriad Pro Semibold" charset="0"/>
              <a:cs typeface="Myriad Pro Semibold" charset="0"/>
            </a:endParaRPr>
          </a:p>
        </p:txBody>
      </p:sp>
      <p:sp>
        <p:nvSpPr>
          <p:cNvPr id="42" name="TextBox 41">
            <a:extLst>
              <a:ext uri="{FF2B5EF4-FFF2-40B4-BE49-F238E27FC236}">
                <a16:creationId xmlns:a16="http://schemas.microsoft.com/office/drawing/2014/main" id="{10F1BEC2-CFC9-4366-BA33-6AAA1865790B}"/>
              </a:ext>
            </a:extLst>
          </p:cNvPr>
          <p:cNvSpPr txBox="1"/>
          <p:nvPr/>
        </p:nvSpPr>
        <p:spPr bwMode="auto">
          <a:xfrm>
            <a:off x="6164256" y="2966819"/>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4</a:t>
            </a:r>
            <a:endParaRPr lang="en-GB" sz="2000" dirty="0">
              <a:solidFill>
                <a:srgbClr val="C00000"/>
              </a:solidFill>
              <a:latin typeface="Myriad Pro" panose="020B0503030403020204" pitchFamily="34" charset="0"/>
              <a:ea typeface="Myriad Pro Semibold" charset="0"/>
              <a:cs typeface="Myriad Pro Semibold" charset="0"/>
            </a:endParaRPr>
          </a:p>
        </p:txBody>
      </p:sp>
      <p:sp>
        <p:nvSpPr>
          <p:cNvPr id="21" name="TextBox 20">
            <a:extLst>
              <a:ext uri="{FF2B5EF4-FFF2-40B4-BE49-F238E27FC236}">
                <a16:creationId xmlns:a16="http://schemas.microsoft.com/office/drawing/2014/main" id="{5ABE1B13-3715-47F3-96AF-A23897ABF0B4}"/>
              </a:ext>
            </a:extLst>
          </p:cNvPr>
          <p:cNvSpPr txBox="1"/>
          <p:nvPr/>
        </p:nvSpPr>
        <p:spPr bwMode="auto">
          <a:xfrm>
            <a:off x="4838001" y="152494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848  ÷  4  =</a:t>
            </a:r>
            <a:endParaRPr lang="en-GB" sz="2200" dirty="0">
              <a:solidFill>
                <a:srgbClr val="C00000"/>
              </a:solidFill>
              <a:latin typeface="Myriad Pro Semibold" charset="0"/>
              <a:ea typeface="Myriad Pro Semibold" charset="0"/>
              <a:cs typeface="Myriad Pro Semibold" charset="0"/>
            </a:endParaRPr>
          </a:p>
        </p:txBody>
      </p:sp>
      <p:sp>
        <p:nvSpPr>
          <p:cNvPr id="23" name="Rectangle 22">
            <a:extLst>
              <a:ext uri="{FF2B5EF4-FFF2-40B4-BE49-F238E27FC236}">
                <a16:creationId xmlns:a16="http://schemas.microsoft.com/office/drawing/2014/main" id="{6048F2F1-4302-478B-A8A4-17DCB75F1AA4}"/>
              </a:ext>
            </a:extLst>
          </p:cNvPr>
          <p:cNvSpPr/>
          <p:nvPr/>
        </p:nvSpPr>
        <p:spPr bwMode="auto">
          <a:xfrm>
            <a:off x="6658835" y="151542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pic>
        <p:nvPicPr>
          <p:cNvPr id="10" name="Picture 9" descr="A close up of a logo  Description automatically generated">
            <a:extLst>
              <a:ext uri="{FF2B5EF4-FFF2-40B4-BE49-F238E27FC236}">
                <a16:creationId xmlns:a16="http://schemas.microsoft.com/office/drawing/2014/main" id="{F3953D1D-FBC8-4908-88EB-50C609BA37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95921" y="2964657"/>
            <a:ext cx="2353654" cy="446831"/>
          </a:xfrm>
          <a:prstGeom prst="rect">
            <a:avLst/>
          </a:prstGeom>
        </p:spPr>
      </p:pic>
      <p:pic>
        <p:nvPicPr>
          <p:cNvPr id="14" name="Picture 13" descr="A picture containing clipart  Description automatically generated">
            <a:extLst>
              <a:ext uri="{FF2B5EF4-FFF2-40B4-BE49-F238E27FC236}">
                <a16:creationId xmlns:a16="http://schemas.microsoft.com/office/drawing/2014/main" id="{15F7064D-E959-482D-8AF0-6A6F9D6C793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74169" y="3026973"/>
            <a:ext cx="233806" cy="233806"/>
          </a:xfrm>
          <a:prstGeom prst="rect">
            <a:avLst/>
          </a:prstGeom>
        </p:spPr>
      </p:pic>
      <p:grpSp>
        <p:nvGrpSpPr>
          <p:cNvPr id="62" name="Group 61">
            <a:extLst>
              <a:ext uri="{FF2B5EF4-FFF2-40B4-BE49-F238E27FC236}">
                <a16:creationId xmlns:a16="http://schemas.microsoft.com/office/drawing/2014/main" id="{BD59A8E5-F471-40D8-B91E-72726006E0A8}"/>
              </a:ext>
            </a:extLst>
          </p:cNvPr>
          <p:cNvGrpSpPr/>
          <p:nvPr/>
        </p:nvGrpSpPr>
        <p:grpSpPr>
          <a:xfrm>
            <a:off x="6864754" y="3026973"/>
            <a:ext cx="233806" cy="1005148"/>
            <a:chOff x="5184879" y="3026973"/>
            <a:chExt cx="233806" cy="1005148"/>
          </a:xfrm>
        </p:grpSpPr>
        <p:pic>
          <p:nvPicPr>
            <p:cNvPr id="65" name="Picture 64">
              <a:extLst>
                <a:ext uri="{FF2B5EF4-FFF2-40B4-BE49-F238E27FC236}">
                  <a16:creationId xmlns:a16="http://schemas.microsoft.com/office/drawing/2014/main" id="{9B22D1E8-9545-4EF1-9165-7A733EFB6CB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3026973"/>
              <a:ext cx="233806" cy="233806"/>
            </a:xfrm>
            <a:prstGeom prst="rect">
              <a:avLst/>
            </a:prstGeom>
          </p:spPr>
        </p:pic>
        <p:pic>
          <p:nvPicPr>
            <p:cNvPr id="66" name="Picture 65">
              <a:extLst>
                <a:ext uri="{FF2B5EF4-FFF2-40B4-BE49-F238E27FC236}">
                  <a16:creationId xmlns:a16="http://schemas.microsoft.com/office/drawing/2014/main" id="{AF0E62E3-18AC-436F-B627-59D57DB5484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3284087"/>
              <a:ext cx="233806" cy="233806"/>
            </a:xfrm>
            <a:prstGeom prst="rect">
              <a:avLst/>
            </a:prstGeom>
          </p:spPr>
        </p:pic>
        <p:pic>
          <p:nvPicPr>
            <p:cNvPr id="67" name="Picture 66">
              <a:extLst>
                <a:ext uri="{FF2B5EF4-FFF2-40B4-BE49-F238E27FC236}">
                  <a16:creationId xmlns:a16="http://schemas.microsoft.com/office/drawing/2014/main" id="{79BA6DEE-4236-4552-84A5-31B4D839162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3541201"/>
              <a:ext cx="233806" cy="233806"/>
            </a:xfrm>
            <a:prstGeom prst="rect">
              <a:avLst/>
            </a:prstGeom>
          </p:spPr>
        </p:pic>
        <p:pic>
          <p:nvPicPr>
            <p:cNvPr id="68" name="Picture 67">
              <a:extLst>
                <a:ext uri="{FF2B5EF4-FFF2-40B4-BE49-F238E27FC236}">
                  <a16:creationId xmlns:a16="http://schemas.microsoft.com/office/drawing/2014/main" id="{E025254C-F380-4D84-A352-EF6D184B0ED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3798315"/>
              <a:ext cx="233806" cy="233806"/>
            </a:xfrm>
            <a:prstGeom prst="rect">
              <a:avLst/>
            </a:prstGeom>
          </p:spPr>
        </p:pic>
      </p:grpSp>
      <p:grpSp>
        <p:nvGrpSpPr>
          <p:cNvPr id="57" name="Group 56">
            <a:extLst>
              <a:ext uri="{FF2B5EF4-FFF2-40B4-BE49-F238E27FC236}">
                <a16:creationId xmlns:a16="http://schemas.microsoft.com/office/drawing/2014/main" id="{832A7007-4400-46DE-9A21-A65F340C80EB}"/>
              </a:ext>
            </a:extLst>
          </p:cNvPr>
          <p:cNvGrpSpPr/>
          <p:nvPr/>
        </p:nvGrpSpPr>
        <p:grpSpPr>
          <a:xfrm>
            <a:off x="6550170" y="3026973"/>
            <a:ext cx="233806" cy="1005148"/>
            <a:chOff x="5184879" y="3026973"/>
            <a:chExt cx="233806" cy="1005148"/>
          </a:xfrm>
        </p:grpSpPr>
        <p:pic>
          <p:nvPicPr>
            <p:cNvPr id="58" name="Picture 57">
              <a:extLst>
                <a:ext uri="{FF2B5EF4-FFF2-40B4-BE49-F238E27FC236}">
                  <a16:creationId xmlns:a16="http://schemas.microsoft.com/office/drawing/2014/main" id="{812DD36C-D4B2-4EC7-AF8F-222EDA5E9FF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3026973"/>
              <a:ext cx="233806" cy="233806"/>
            </a:xfrm>
            <a:prstGeom prst="rect">
              <a:avLst/>
            </a:prstGeom>
          </p:spPr>
        </p:pic>
        <p:pic>
          <p:nvPicPr>
            <p:cNvPr id="59" name="Picture 58">
              <a:extLst>
                <a:ext uri="{FF2B5EF4-FFF2-40B4-BE49-F238E27FC236}">
                  <a16:creationId xmlns:a16="http://schemas.microsoft.com/office/drawing/2014/main" id="{990E2864-3B58-4C22-89F6-5E4B5FAD38B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3284087"/>
              <a:ext cx="233806" cy="233806"/>
            </a:xfrm>
            <a:prstGeom prst="rect">
              <a:avLst/>
            </a:prstGeom>
          </p:spPr>
        </p:pic>
        <p:pic>
          <p:nvPicPr>
            <p:cNvPr id="60" name="Picture 59">
              <a:extLst>
                <a:ext uri="{FF2B5EF4-FFF2-40B4-BE49-F238E27FC236}">
                  <a16:creationId xmlns:a16="http://schemas.microsoft.com/office/drawing/2014/main" id="{E472ED16-A08A-4936-842C-EDE662A8C9A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3541201"/>
              <a:ext cx="233806" cy="233806"/>
            </a:xfrm>
            <a:prstGeom prst="rect">
              <a:avLst/>
            </a:prstGeom>
          </p:spPr>
        </p:pic>
        <p:pic>
          <p:nvPicPr>
            <p:cNvPr id="61" name="Picture 60">
              <a:extLst>
                <a:ext uri="{FF2B5EF4-FFF2-40B4-BE49-F238E27FC236}">
                  <a16:creationId xmlns:a16="http://schemas.microsoft.com/office/drawing/2014/main" id="{5355DABB-72A6-4D6E-91ED-B5A90412ACC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3798315"/>
              <a:ext cx="233806" cy="233806"/>
            </a:xfrm>
            <a:prstGeom prst="rect">
              <a:avLst/>
            </a:prstGeom>
          </p:spPr>
        </p:pic>
      </p:grpSp>
      <p:pic>
        <p:nvPicPr>
          <p:cNvPr id="16" name="Picture 15" descr="A picture containing object  Description automatically generated">
            <a:extLst>
              <a:ext uri="{FF2B5EF4-FFF2-40B4-BE49-F238E27FC236}">
                <a16:creationId xmlns:a16="http://schemas.microsoft.com/office/drawing/2014/main" id="{7DC7F2E2-8C06-4CA4-8A36-EF9A4649A02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34639" y="3026973"/>
            <a:ext cx="233806" cy="233806"/>
          </a:xfrm>
          <a:prstGeom prst="rect">
            <a:avLst/>
          </a:prstGeom>
        </p:spPr>
      </p:pic>
      <p:grpSp>
        <p:nvGrpSpPr>
          <p:cNvPr id="11" name="Group 10">
            <a:extLst>
              <a:ext uri="{FF2B5EF4-FFF2-40B4-BE49-F238E27FC236}">
                <a16:creationId xmlns:a16="http://schemas.microsoft.com/office/drawing/2014/main" id="{41B6D5BB-06C3-4DF4-A8F6-B28D946F16A6}"/>
              </a:ext>
            </a:extLst>
          </p:cNvPr>
          <p:cNvGrpSpPr/>
          <p:nvPr/>
        </p:nvGrpSpPr>
        <p:grpSpPr>
          <a:xfrm>
            <a:off x="6708879" y="3026973"/>
            <a:ext cx="233806" cy="1005148"/>
            <a:chOff x="5184879" y="3026973"/>
            <a:chExt cx="233806" cy="1005148"/>
          </a:xfrm>
        </p:grpSpPr>
        <p:pic>
          <p:nvPicPr>
            <p:cNvPr id="12" name="Picture 11">
              <a:extLst>
                <a:ext uri="{FF2B5EF4-FFF2-40B4-BE49-F238E27FC236}">
                  <a16:creationId xmlns:a16="http://schemas.microsoft.com/office/drawing/2014/main" id="{4E3A9A3F-2640-4062-92E7-AE5530ACD3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3026973"/>
              <a:ext cx="233806" cy="233806"/>
            </a:xfrm>
            <a:prstGeom prst="rect">
              <a:avLst/>
            </a:prstGeom>
          </p:spPr>
        </p:pic>
        <p:pic>
          <p:nvPicPr>
            <p:cNvPr id="39" name="Picture 38">
              <a:extLst>
                <a:ext uri="{FF2B5EF4-FFF2-40B4-BE49-F238E27FC236}">
                  <a16:creationId xmlns:a16="http://schemas.microsoft.com/office/drawing/2014/main" id="{3EBAA522-3D33-431A-9D58-216A60E7C90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3284087"/>
              <a:ext cx="233806" cy="233806"/>
            </a:xfrm>
            <a:prstGeom prst="rect">
              <a:avLst/>
            </a:prstGeom>
          </p:spPr>
        </p:pic>
        <p:pic>
          <p:nvPicPr>
            <p:cNvPr id="40" name="Picture 39">
              <a:extLst>
                <a:ext uri="{FF2B5EF4-FFF2-40B4-BE49-F238E27FC236}">
                  <a16:creationId xmlns:a16="http://schemas.microsoft.com/office/drawing/2014/main" id="{EB73255A-D926-4754-8A17-438C8F81CA9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3541201"/>
              <a:ext cx="233806" cy="233806"/>
            </a:xfrm>
            <a:prstGeom prst="rect">
              <a:avLst/>
            </a:prstGeom>
          </p:spPr>
        </p:pic>
        <p:pic>
          <p:nvPicPr>
            <p:cNvPr id="44" name="Picture 43">
              <a:extLst>
                <a:ext uri="{FF2B5EF4-FFF2-40B4-BE49-F238E27FC236}">
                  <a16:creationId xmlns:a16="http://schemas.microsoft.com/office/drawing/2014/main" id="{0F8A55EA-EF7F-491C-8066-DFF90A3E7A6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3798315"/>
              <a:ext cx="233806" cy="233806"/>
            </a:xfrm>
            <a:prstGeom prst="rect">
              <a:avLst/>
            </a:prstGeom>
          </p:spPr>
        </p:pic>
      </p:grpSp>
      <p:pic>
        <p:nvPicPr>
          <p:cNvPr id="49" name="Picture 48" descr="A picture containing clipart  Description automatically generated">
            <a:extLst>
              <a:ext uri="{FF2B5EF4-FFF2-40B4-BE49-F238E27FC236}">
                <a16:creationId xmlns:a16="http://schemas.microsoft.com/office/drawing/2014/main" id="{5ADC331C-06BF-4051-9C46-CC27C03B2E2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74169" y="3284087"/>
            <a:ext cx="233806" cy="233806"/>
          </a:xfrm>
          <a:prstGeom prst="rect">
            <a:avLst/>
          </a:prstGeom>
        </p:spPr>
      </p:pic>
      <p:pic>
        <p:nvPicPr>
          <p:cNvPr id="50" name="Picture 49" descr="A picture containing clipart  Description automatically generated">
            <a:extLst>
              <a:ext uri="{FF2B5EF4-FFF2-40B4-BE49-F238E27FC236}">
                <a16:creationId xmlns:a16="http://schemas.microsoft.com/office/drawing/2014/main" id="{395F5CEE-A7D2-47DC-97DE-1A8692E7EE6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74169" y="3541201"/>
            <a:ext cx="233806" cy="233806"/>
          </a:xfrm>
          <a:prstGeom prst="rect">
            <a:avLst/>
          </a:prstGeom>
        </p:spPr>
      </p:pic>
      <p:pic>
        <p:nvPicPr>
          <p:cNvPr id="51" name="Picture 50" descr="A picture containing clipart  Description automatically generated">
            <a:extLst>
              <a:ext uri="{FF2B5EF4-FFF2-40B4-BE49-F238E27FC236}">
                <a16:creationId xmlns:a16="http://schemas.microsoft.com/office/drawing/2014/main" id="{3CE07FB9-2F4F-4C4B-97B9-0DB744E8334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74169" y="3798315"/>
            <a:ext cx="233806" cy="233806"/>
          </a:xfrm>
          <a:prstGeom prst="rect">
            <a:avLst/>
          </a:prstGeom>
        </p:spPr>
      </p:pic>
      <p:pic>
        <p:nvPicPr>
          <p:cNvPr id="52" name="Picture 51" descr="A picture containing object  Description automatically generated">
            <a:extLst>
              <a:ext uri="{FF2B5EF4-FFF2-40B4-BE49-F238E27FC236}">
                <a16:creationId xmlns:a16="http://schemas.microsoft.com/office/drawing/2014/main" id="{2CFB3BB7-EDD4-4514-B2D0-08F4C353C92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34639" y="3284087"/>
            <a:ext cx="233806" cy="233806"/>
          </a:xfrm>
          <a:prstGeom prst="rect">
            <a:avLst/>
          </a:prstGeom>
        </p:spPr>
      </p:pic>
      <p:pic>
        <p:nvPicPr>
          <p:cNvPr id="53" name="Picture 52" descr="A picture containing object  Description automatically generated">
            <a:extLst>
              <a:ext uri="{FF2B5EF4-FFF2-40B4-BE49-F238E27FC236}">
                <a16:creationId xmlns:a16="http://schemas.microsoft.com/office/drawing/2014/main" id="{E7FD61AA-2B95-4839-9ECB-010A4A5A841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34639" y="3541201"/>
            <a:ext cx="233806" cy="233806"/>
          </a:xfrm>
          <a:prstGeom prst="rect">
            <a:avLst/>
          </a:prstGeom>
        </p:spPr>
      </p:pic>
      <p:pic>
        <p:nvPicPr>
          <p:cNvPr id="54" name="Picture 53" descr="A picture containing object  Description automatically generated">
            <a:extLst>
              <a:ext uri="{FF2B5EF4-FFF2-40B4-BE49-F238E27FC236}">
                <a16:creationId xmlns:a16="http://schemas.microsoft.com/office/drawing/2014/main" id="{7BAAB1CE-E2EB-4F31-8A09-055467F0BE4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34639" y="3798315"/>
            <a:ext cx="233806" cy="233806"/>
          </a:xfrm>
          <a:prstGeom prst="rect">
            <a:avLst/>
          </a:prstGeom>
        </p:spPr>
      </p:pic>
      <p:pic>
        <p:nvPicPr>
          <p:cNvPr id="55" name="Picture 54" descr="A picture containing object  Description automatically generated">
            <a:extLst>
              <a:ext uri="{FF2B5EF4-FFF2-40B4-BE49-F238E27FC236}">
                <a16:creationId xmlns:a16="http://schemas.microsoft.com/office/drawing/2014/main" id="{5BD8BB06-F681-4D1F-BC3E-4FF2B8C669D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34639" y="4055429"/>
            <a:ext cx="233806" cy="233806"/>
          </a:xfrm>
          <a:prstGeom prst="rect">
            <a:avLst/>
          </a:prstGeom>
        </p:spPr>
      </p:pic>
      <p:pic>
        <p:nvPicPr>
          <p:cNvPr id="56" name="Picture 55" descr="A picture containing object  Description automatically generated">
            <a:extLst>
              <a:ext uri="{FF2B5EF4-FFF2-40B4-BE49-F238E27FC236}">
                <a16:creationId xmlns:a16="http://schemas.microsoft.com/office/drawing/2014/main" id="{CD2B2EEE-40C6-4DB0-BE8C-E8CC724F0F4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34639" y="4312543"/>
            <a:ext cx="233806" cy="233806"/>
          </a:xfrm>
          <a:prstGeom prst="rect">
            <a:avLst/>
          </a:prstGeom>
        </p:spPr>
      </p:pic>
      <p:pic>
        <p:nvPicPr>
          <p:cNvPr id="63" name="Picture 62" descr="A picture containing object  Description automatically generated">
            <a:extLst>
              <a:ext uri="{FF2B5EF4-FFF2-40B4-BE49-F238E27FC236}">
                <a16:creationId xmlns:a16="http://schemas.microsoft.com/office/drawing/2014/main" id="{2729FE2D-2FD6-4275-9ED0-DF49A80C7D8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34639" y="4569657"/>
            <a:ext cx="233806" cy="233806"/>
          </a:xfrm>
          <a:prstGeom prst="rect">
            <a:avLst/>
          </a:prstGeom>
        </p:spPr>
      </p:pic>
      <p:pic>
        <p:nvPicPr>
          <p:cNvPr id="64" name="Picture 63" descr="A picture containing object  Description automatically generated">
            <a:extLst>
              <a:ext uri="{FF2B5EF4-FFF2-40B4-BE49-F238E27FC236}">
                <a16:creationId xmlns:a16="http://schemas.microsoft.com/office/drawing/2014/main" id="{4832917E-8D2E-4BB3-BB51-8A2CB20F3B5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34639" y="4826770"/>
            <a:ext cx="233806" cy="233806"/>
          </a:xfrm>
          <a:prstGeom prst="rect">
            <a:avLst/>
          </a:prstGeom>
        </p:spPr>
      </p:pic>
      <p:sp>
        <p:nvSpPr>
          <p:cNvPr id="34" name="TextBox 33">
            <a:extLst>
              <a:ext uri="{FF2B5EF4-FFF2-40B4-BE49-F238E27FC236}">
                <a16:creationId xmlns:a16="http://schemas.microsoft.com/office/drawing/2014/main" id="{18DFADAC-E1AF-463E-8ABB-DEAE04D66D14}"/>
              </a:ext>
            </a:extLst>
          </p:cNvPr>
          <p:cNvSpPr txBox="1"/>
          <p:nvPr/>
        </p:nvSpPr>
        <p:spPr bwMode="auto">
          <a:xfrm>
            <a:off x="4555675" y="2140760"/>
            <a:ext cx="30806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2 – sharing the 100s:</a:t>
            </a:r>
            <a:endParaRPr lang="en-GB" sz="2000" dirty="0">
              <a:solidFill>
                <a:srgbClr val="FF0000"/>
              </a:solidFill>
              <a:latin typeface="Myriad Pro Semibold" charset="0"/>
              <a:ea typeface="Myriad Pro Semibold" charset="0"/>
              <a:cs typeface="Myriad Pro Semibold" charset="0"/>
            </a:endParaRPr>
          </a:p>
        </p:txBody>
      </p:sp>
      <p:pic>
        <p:nvPicPr>
          <p:cNvPr id="4" name="Image 3"/>
          <p:cNvPicPr>
            <a:picLocks noChangeAspect="1"/>
          </p:cNvPicPr>
          <p:nvPr/>
        </p:nvPicPr>
        <p:blipFill>
          <a:blip r:embed="rId8" cstate="print"/>
          <a:stretch>
            <a:fillRect/>
          </a:stretch>
        </p:blipFill>
        <p:spPr>
          <a:xfrm>
            <a:off x="3485825" y="2588936"/>
            <a:ext cx="1603654" cy="885600"/>
          </a:xfrm>
          <a:prstGeom prst="rect">
            <a:avLst/>
          </a:prstGeom>
        </p:spPr>
      </p:pic>
      <p:pic>
        <p:nvPicPr>
          <p:cNvPr id="5" name="Image 4"/>
          <p:cNvPicPr>
            <a:picLocks noChangeAspect="1"/>
          </p:cNvPicPr>
          <p:nvPr/>
        </p:nvPicPr>
        <p:blipFill>
          <a:blip r:embed="rId9" cstate="print"/>
          <a:stretch>
            <a:fillRect/>
          </a:stretch>
        </p:blipFill>
        <p:spPr>
          <a:xfrm>
            <a:off x="3485825" y="2588936"/>
            <a:ext cx="1603654" cy="885600"/>
          </a:xfrm>
          <a:prstGeom prst="rect">
            <a:avLst/>
          </a:prstGeom>
        </p:spPr>
      </p:pic>
      <p:sp>
        <p:nvSpPr>
          <p:cNvPr id="37" name="Rectangle 36">
            <a:extLst>
              <a:ext uri="{FF2B5EF4-FFF2-40B4-BE49-F238E27FC236}">
                <a16:creationId xmlns:a16="http://schemas.microsoft.com/office/drawing/2014/main" id="{54E1E1BF-F3E7-4C77-BB50-D7EDEA95F545}"/>
              </a:ext>
            </a:extLst>
          </p:cNvPr>
          <p:cNvSpPr/>
          <p:nvPr/>
        </p:nvSpPr>
        <p:spPr bwMode="auto">
          <a:xfrm>
            <a:off x="3893820" y="2596298"/>
            <a:ext cx="266700" cy="36835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38" name="Rectangle 37">
            <a:extLst>
              <a:ext uri="{FF2B5EF4-FFF2-40B4-BE49-F238E27FC236}">
                <a16:creationId xmlns:a16="http://schemas.microsoft.com/office/drawing/2014/main" id="{8A87DB72-62E6-4B36-9EFC-84DF46A7E12E}"/>
              </a:ext>
            </a:extLst>
          </p:cNvPr>
          <p:cNvSpPr/>
          <p:nvPr/>
        </p:nvSpPr>
        <p:spPr bwMode="auto">
          <a:xfrm>
            <a:off x="4248351" y="2596298"/>
            <a:ext cx="266700" cy="36835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43" name="Rectangle 42">
            <a:extLst>
              <a:ext uri="{FF2B5EF4-FFF2-40B4-BE49-F238E27FC236}">
                <a16:creationId xmlns:a16="http://schemas.microsoft.com/office/drawing/2014/main" id="{D797F863-8B22-4B02-B07B-CA52A8258C4A}"/>
              </a:ext>
            </a:extLst>
          </p:cNvPr>
          <p:cNvSpPr/>
          <p:nvPr/>
        </p:nvSpPr>
        <p:spPr bwMode="auto">
          <a:xfrm>
            <a:off x="4602881" y="2596298"/>
            <a:ext cx="266700" cy="36835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pic>
        <p:nvPicPr>
          <p:cNvPr id="19" name="Picture 18" descr="A close up of a logo  Description automatically generated">
            <a:extLst>
              <a:ext uri="{FF2B5EF4-FFF2-40B4-BE49-F238E27FC236}">
                <a16:creationId xmlns:a16="http://schemas.microsoft.com/office/drawing/2014/main" id="{660CCE3F-C12F-4215-89BD-44165C2631A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517560" y="2996941"/>
            <a:ext cx="301351" cy="1065120"/>
          </a:xfrm>
          <a:prstGeom prst="rect">
            <a:avLst/>
          </a:prstGeom>
        </p:spPr>
      </p:pic>
      <p:pic>
        <p:nvPicPr>
          <p:cNvPr id="69" name="Picture 68" descr="A close up of a logo  Description automatically generated">
            <a:extLst>
              <a:ext uri="{FF2B5EF4-FFF2-40B4-BE49-F238E27FC236}">
                <a16:creationId xmlns:a16="http://schemas.microsoft.com/office/drawing/2014/main" id="{425840E2-D937-4ADC-B357-9E8E2A9D407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829628" y="2996941"/>
            <a:ext cx="301351" cy="1065120"/>
          </a:xfrm>
          <a:prstGeom prst="rect">
            <a:avLst/>
          </a:prstGeom>
        </p:spPr>
      </p:pic>
      <p:sp>
        <p:nvSpPr>
          <p:cNvPr id="70" name="TextBox 69">
            <a:extLst>
              <a:ext uri="{FF2B5EF4-FFF2-40B4-BE49-F238E27FC236}">
                <a16:creationId xmlns:a16="http://schemas.microsoft.com/office/drawing/2014/main" id="{912D6497-DB72-4966-A45F-27C37E119DDE}"/>
              </a:ext>
            </a:extLst>
          </p:cNvPr>
          <p:cNvSpPr txBox="1"/>
          <p:nvPr/>
        </p:nvSpPr>
        <p:spPr bwMode="auto">
          <a:xfrm>
            <a:off x="6656056" y="2620684"/>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7030A0"/>
                </a:solidFill>
                <a:latin typeface="Myriad Pro" panose="020B0503030403020204" pitchFamily="34" charset="0"/>
                <a:ea typeface="Myriad Pro Semibold" charset="0"/>
                <a:cs typeface="Myriad Pro Semibold" charset="0"/>
              </a:rPr>
              <a:t>2</a:t>
            </a:r>
          </a:p>
        </p:txBody>
      </p:sp>
      <p:sp>
        <p:nvSpPr>
          <p:cNvPr id="71" name="TextBox 70">
            <a:extLst>
              <a:ext uri="{FF2B5EF4-FFF2-40B4-BE49-F238E27FC236}">
                <a16:creationId xmlns:a16="http://schemas.microsoft.com/office/drawing/2014/main" id="{956D71C0-CA13-4841-9E82-FD08620166A8}"/>
              </a:ext>
            </a:extLst>
          </p:cNvPr>
          <p:cNvSpPr txBox="1"/>
          <p:nvPr/>
        </p:nvSpPr>
        <p:spPr bwMode="auto">
          <a:xfrm>
            <a:off x="4341547" y="5175009"/>
            <a:ext cx="350890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7030A0"/>
                </a:solidFill>
                <a:latin typeface="Myriad Pro Semibold" charset="0"/>
                <a:ea typeface="Myriad Pro Semibold" charset="0"/>
                <a:cs typeface="Myriad Pro Semibold" charset="0"/>
              </a:rPr>
              <a:t>8 hundreds ÷ 4 = 2 hundreds</a:t>
            </a:r>
          </a:p>
        </p:txBody>
      </p:sp>
      <p:grpSp>
        <p:nvGrpSpPr>
          <p:cNvPr id="13" name="Group 12">
            <a:extLst>
              <a:ext uri="{FF2B5EF4-FFF2-40B4-BE49-F238E27FC236}">
                <a16:creationId xmlns:a16="http://schemas.microsoft.com/office/drawing/2014/main" id="{9597755F-9D47-48A2-9F62-1990971284D9}"/>
              </a:ext>
            </a:extLst>
          </p:cNvPr>
          <p:cNvGrpSpPr/>
          <p:nvPr/>
        </p:nvGrpSpPr>
        <p:grpSpPr>
          <a:xfrm>
            <a:off x="6708879" y="4055430"/>
            <a:ext cx="233806" cy="1005147"/>
            <a:chOff x="5184879" y="4055429"/>
            <a:chExt cx="233806" cy="1005147"/>
          </a:xfrm>
        </p:grpSpPr>
        <p:pic>
          <p:nvPicPr>
            <p:cNvPr id="45" name="Picture 44">
              <a:extLst>
                <a:ext uri="{FF2B5EF4-FFF2-40B4-BE49-F238E27FC236}">
                  <a16:creationId xmlns:a16="http://schemas.microsoft.com/office/drawing/2014/main" id="{FF5ACA48-D462-4BD1-B90C-64BA4BF38C4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4055429"/>
              <a:ext cx="233806" cy="233806"/>
            </a:xfrm>
            <a:prstGeom prst="rect">
              <a:avLst/>
            </a:prstGeom>
          </p:spPr>
        </p:pic>
        <p:pic>
          <p:nvPicPr>
            <p:cNvPr id="46" name="Picture 45">
              <a:extLst>
                <a:ext uri="{FF2B5EF4-FFF2-40B4-BE49-F238E27FC236}">
                  <a16:creationId xmlns:a16="http://schemas.microsoft.com/office/drawing/2014/main" id="{005042B6-AE76-4914-870C-637657066D4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4312543"/>
              <a:ext cx="233806" cy="233806"/>
            </a:xfrm>
            <a:prstGeom prst="rect">
              <a:avLst/>
            </a:prstGeom>
          </p:spPr>
        </p:pic>
        <p:pic>
          <p:nvPicPr>
            <p:cNvPr id="47" name="Picture 46">
              <a:extLst>
                <a:ext uri="{FF2B5EF4-FFF2-40B4-BE49-F238E27FC236}">
                  <a16:creationId xmlns:a16="http://schemas.microsoft.com/office/drawing/2014/main" id="{4B4A2770-4AF9-419D-BB14-BF31AC32F03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4569657"/>
              <a:ext cx="233806" cy="233806"/>
            </a:xfrm>
            <a:prstGeom prst="rect">
              <a:avLst/>
            </a:prstGeom>
          </p:spPr>
        </p:pic>
        <p:pic>
          <p:nvPicPr>
            <p:cNvPr id="48" name="Picture 47">
              <a:extLst>
                <a:ext uri="{FF2B5EF4-FFF2-40B4-BE49-F238E27FC236}">
                  <a16:creationId xmlns:a16="http://schemas.microsoft.com/office/drawing/2014/main" id="{2DA02373-2348-4C85-91DD-C8CF558FDA2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4826770"/>
              <a:ext cx="233806" cy="233806"/>
            </a:xfrm>
            <a:prstGeom prst="rect">
              <a:avLst/>
            </a:prstGeom>
          </p:spPr>
        </p:pic>
      </p:grpSp>
      <p:grpSp>
        <p:nvGrpSpPr>
          <p:cNvPr id="72" name="Group 71">
            <a:extLst>
              <a:ext uri="{FF2B5EF4-FFF2-40B4-BE49-F238E27FC236}">
                <a16:creationId xmlns:a16="http://schemas.microsoft.com/office/drawing/2014/main" id="{4005DC77-0122-4F86-9051-81DC4D144339}"/>
              </a:ext>
            </a:extLst>
          </p:cNvPr>
          <p:cNvGrpSpPr/>
          <p:nvPr/>
        </p:nvGrpSpPr>
        <p:grpSpPr>
          <a:xfrm>
            <a:off x="3337049" y="2935188"/>
            <a:ext cx="1625476" cy="564329"/>
            <a:chOff x="3733049" y="5315443"/>
            <a:chExt cx="1625476" cy="564329"/>
          </a:xfrm>
        </p:grpSpPr>
        <p:grpSp>
          <p:nvGrpSpPr>
            <p:cNvPr id="73" name="Group 72">
              <a:extLst>
                <a:ext uri="{FF2B5EF4-FFF2-40B4-BE49-F238E27FC236}">
                  <a16:creationId xmlns:a16="http://schemas.microsoft.com/office/drawing/2014/main" id="{77569CC8-25C8-41A5-BF8F-95E830558981}"/>
                </a:ext>
              </a:extLst>
            </p:cNvPr>
            <p:cNvGrpSpPr/>
            <p:nvPr/>
          </p:nvGrpSpPr>
          <p:grpSpPr>
            <a:xfrm>
              <a:off x="4085070" y="5365750"/>
              <a:ext cx="1273455" cy="507156"/>
              <a:chOff x="4085070" y="5365750"/>
              <a:chExt cx="1273455" cy="507156"/>
            </a:xfrm>
            <a:solidFill>
              <a:schemeClr val="bg1"/>
            </a:solidFill>
          </p:grpSpPr>
          <p:sp>
            <p:nvSpPr>
              <p:cNvPr id="77" name="Rectangle 76">
                <a:extLst>
                  <a:ext uri="{FF2B5EF4-FFF2-40B4-BE49-F238E27FC236}">
                    <a16:creationId xmlns:a16="http://schemas.microsoft.com/office/drawing/2014/main" id="{EEF931A2-6782-4541-84D4-1627B494F6A7}"/>
                  </a:ext>
                </a:extLst>
              </p:cNvPr>
              <p:cNvSpPr/>
              <p:nvPr/>
            </p:nvSpPr>
            <p:spPr bwMode="auto">
              <a:xfrm>
                <a:off x="4085070" y="5365750"/>
                <a:ext cx="1273455" cy="45719"/>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78" name="Rectangle 77">
                <a:extLst>
                  <a:ext uri="{FF2B5EF4-FFF2-40B4-BE49-F238E27FC236}">
                    <a16:creationId xmlns:a16="http://schemas.microsoft.com/office/drawing/2014/main" id="{B9CFE329-AE74-411D-95CA-A7EDC6EF08B2}"/>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74" name="Group 73">
              <a:extLst>
                <a:ext uri="{FF2B5EF4-FFF2-40B4-BE49-F238E27FC236}">
                  <a16:creationId xmlns:a16="http://schemas.microsoft.com/office/drawing/2014/main" id="{E3701050-CA5B-4910-9C3F-2CD9FCE2D5A2}"/>
                </a:ext>
              </a:extLst>
            </p:cNvPr>
            <p:cNvGrpSpPr/>
            <p:nvPr/>
          </p:nvGrpSpPr>
          <p:grpSpPr>
            <a:xfrm>
              <a:off x="3733049" y="5315443"/>
              <a:ext cx="1620714" cy="564329"/>
              <a:chOff x="3722832" y="5310208"/>
              <a:chExt cx="1620714" cy="564329"/>
            </a:xfrm>
          </p:grpSpPr>
          <p:cxnSp>
            <p:nvCxnSpPr>
              <p:cNvPr id="75" name="Straight Connector 74">
                <a:extLst>
                  <a:ext uri="{FF2B5EF4-FFF2-40B4-BE49-F238E27FC236}">
                    <a16:creationId xmlns:a16="http://schemas.microsoft.com/office/drawing/2014/main" id="{E8989F2F-7946-4497-A7A2-62425F84165E}"/>
                  </a:ext>
                </a:extLst>
              </p:cNvPr>
              <p:cNvCxnSpPr/>
              <p:nvPr/>
            </p:nvCxnSpPr>
            <p:spPr bwMode="auto">
              <a:xfrm>
                <a:off x="4095242" y="5385595"/>
                <a:ext cx="1248304"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6" name="Arc 75">
                <a:extLst>
                  <a:ext uri="{FF2B5EF4-FFF2-40B4-BE49-F238E27FC236}">
                    <a16:creationId xmlns:a16="http://schemas.microsoft.com/office/drawing/2014/main" id="{A428E371-A523-464A-87FD-86C7F06F4E48}"/>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nvGrpSpPr>
          <p:cNvPr id="79" name="Group 78">
            <a:extLst>
              <a:ext uri="{FF2B5EF4-FFF2-40B4-BE49-F238E27FC236}">
                <a16:creationId xmlns:a16="http://schemas.microsoft.com/office/drawing/2014/main" id="{CDBE0858-3FE6-4B4C-B4AD-6D2CEA3B1AD4}"/>
              </a:ext>
            </a:extLst>
          </p:cNvPr>
          <p:cNvGrpSpPr>
            <a:grpSpLocks noChangeAspect="1"/>
          </p:cNvGrpSpPr>
          <p:nvPr/>
        </p:nvGrpSpPr>
        <p:grpSpPr>
          <a:xfrm>
            <a:off x="6033718" y="2898716"/>
            <a:ext cx="2721152" cy="578710"/>
            <a:chOff x="3733049" y="5315443"/>
            <a:chExt cx="2683918" cy="570792"/>
          </a:xfrm>
        </p:grpSpPr>
        <p:grpSp>
          <p:nvGrpSpPr>
            <p:cNvPr id="80" name="Group 79">
              <a:extLst>
                <a:ext uri="{FF2B5EF4-FFF2-40B4-BE49-F238E27FC236}">
                  <a16:creationId xmlns:a16="http://schemas.microsoft.com/office/drawing/2014/main" id="{C046BAAA-1FEE-450A-A19C-2F227771711A}"/>
                </a:ext>
              </a:extLst>
            </p:cNvPr>
            <p:cNvGrpSpPr/>
            <p:nvPr/>
          </p:nvGrpSpPr>
          <p:grpSpPr>
            <a:xfrm>
              <a:off x="4085067" y="5354684"/>
              <a:ext cx="2331900" cy="531551"/>
              <a:chOff x="4085067" y="5354684"/>
              <a:chExt cx="2331900" cy="531551"/>
            </a:xfrm>
            <a:solidFill>
              <a:schemeClr val="bg1"/>
            </a:solidFill>
          </p:grpSpPr>
          <p:sp>
            <p:nvSpPr>
              <p:cNvPr id="84" name="Rectangle 83">
                <a:extLst>
                  <a:ext uri="{FF2B5EF4-FFF2-40B4-BE49-F238E27FC236}">
                    <a16:creationId xmlns:a16="http://schemas.microsoft.com/office/drawing/2014/main" id="{409AB4DF-B967-4AAD-AD75-D4B4FC301734}"/>
                  </a:ext>
                </a:extLst>
              </p:cNvPr>
              <p:cNvSpPr/>
              <p:nvPr/>
            </p:nvSpPr>
            <p:spPr bwMode="auto">
              <a:xfrm>
                <a:off x="4085067" y="5354684"/>
                <a:ext cx="2331900" cy="45093"/>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85" name="Rectangle 84">
                <a:extLst>
                  <a:ext uri="{FF2B5EF4-FFF2-40B4-BE49-F238E27FC236}">
                    <a16:creationId xmlns:a16="http://schemas.microsoft.com/office/drawing/2014/main" id="{26E6F8FF-AA20-4157-B5A6-2424C7FAFAF9}"/>
                  </a:ext>
                </a:extLst>
              </p:cNvPr>
              <p:cNvSpPr/>
              <p:nvPr/>
            </p:nvSpPr>
            <p:spPr bwMode="auto">
              <a:xfrm rot="5400000">
                <a:off x="3875409"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81" name="Group 80">
              <a:extLst>
                <a:ext uri="{FF2B5EF4-FFF2-40B4-BE49-F238E27FC236}">
                  <a16:creationId xmlns:a16="http://schemas.microsoft.com/office/drawing/2014/main" id="{AFB38CDC-981A-452C-B406-C3961F900084}"/>
                </a:ext>
              </a:extLst>
            </p:cNvPr>
            <p:cNvGrpSpPr/>
            <p:nvPr/>
          </p:nvGrpSpPr>
          <p:grpSpPr>
            <a:xfrm>
              <a:off x="3733049" y="5315443"/>
              <a:ext cx="2678695" cy="564329"/>
              <a:chOff x="3722832" y="5310208"/>
              <a:chExt cx="2678695" cy="564329"/>
            </a:xfrm>
          </p:grpSpPr>
          <p:cxnSp>
            <p:nvCxnSpPr>
              <p:cNvPr id="82" name="Straight Connector 81">
                <a:extLst>
                  <a:ext uri="{FF2B5EF4-FFF2-40B4-BE49-F238E27FC236}">
                    <a16:creationId xmlns:a16="http://schemas.microsoft.com/office/drawing/2014/main" id="{D1DBB2EC-04ED-49D9-9173-5A6C26503180}"/>
                  </a:ext>
                </a:extLst>
              </p:cNvPr>
              <p:cNvCxnSpPr/>
              <p:nvPr/>
            </p:nvCxnSpPr>
            <p:spPr bwMode="auto">
              <a:xfrm>
                <a:off x="4095242" y="5385595"/>
                <a:ext cx="2306285"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3" name="Arc 82">
                <a:extLst>
                  <a:ext uri="{FF2B5EF4-FFF2-40B4-BE49-F238E27FC236}">
                    <a16:creationId xmlns:a16="http://schemas.microsoft.com/office/drawing/2014/main" id="{1DE2149D-ABA3-427E-B59B-8BCA3E19E0DD}"/>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Tree>
    <p:extLst>
      <p:ext uri="{BB962C8B-B14F-4D97-AF65-F5344CB8AC3E}">
        <p14:creationId xmlns:p14="http://schemas.microsoft.com/office/powerpoint/2010/main" val="682574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xit" presetSubtype="0" fill="hold" nodeType="withEffect">
                                  <p:stCondLst>
                                    <p:cond delay="0"/>
                                  </p:stCondLst>
                                  <p:childTnLst>
                                    <p:animEffect transition="out" filter="fade">
                                      <p:cBhvr>
                                        <p:cTn id="18" dur="500"/>
                                        <p:tgtEl>
                                          <p:spTgt spid="17"/>
                                        </p:tgtEl>
                                      </p:cBhvr>
                                    </p:animEffect>
                                    <p:set>
                                      <p:cBhvr>
                                        <p:cTn id="19" dur="1" fill="hold">
                                          <p:stCondLst>
                                            <p:cond delay="499"/>
                                          </p:stCondLst>
                                        </p:cTn>
                                        <p:tgtEl>
                                          <p:spTgt spid="17"/>
                                        </p:tgtEl>
                                        <p:attrNameLst>
                                          <p:attrName>style.visibility</p:attrName>
                                        </p:attrNameLst>
                                      </p:cBhvr>
                                      <p:to>
                                        <p:strVal val="hidden"/>
                                      </p:to>
                                    </p:set>
                                  </p:childTnLst>
                                </p:cTn>
                              </p:par>
                            </p:childTnLst>
                          </p:cTn>
                        </p:par>
                        <p:par>
                          <p:cTn id="20" fill="hold">
                            <p:stCondLst>
                              <p:cond delay="500"/>
                            </p:stCondLst>
                            <p:childTnLst>
                              <p:par>
                                <p:cTn id="21" presetID="35" presetClass="path" presetSubtype="0" accel="50000" fill="hold" nodeType="afterEffect">
                                  <p:stCondLst>
                                    <p:cond delay="0"/>
                                  </p:stCondLst>
                                  <p:childTnLst>
                                    <p:animMotion origin="layout" path="M 4.375E-6 -3.33333E-6 L -0.01381 -0.00046 " pathEditMode="relative" rAng="0" ptsTypes="AA">
                                      <p:cBhvr>
                                        <p:cTn id="22" dur="1000" fill="hold"/>
                                        <p:tgtEl>
                                          <p:spTgt spid="11"/>
                                        </p:tgtEl>
                                        <p:attrNameLst>
                                          <p:attrName>ppt_x</p:attrName>
                                          <p:attrName>ppt_y</p:attrName>
                                        </p:attrNameLst>
                                      </p:cBhvr>
                                      <p:rCtr x="-690" y="-23"/>
                                    </p:animMotion>
                                  </p:childTnLst>
                                </p:cTn>
                              </p:par>
                            </p:childTnLst>
                          </p:cTn>
                        </p:par>
                        <p:par>
                          <p:cTn id="23" fill="hold">
                            <p:stCondLst>
                              <p:cond delay="1500"/>
                            </p:stCondLst>
                            <p:childTnLst>
                              <p:par>
                                <p:cTn id="24" presetID="1" presetClass="exit" presetSubtype="0" fill="hold" nodeType="afterEffect">
                                  <p:stCondLst>
                                    <p:cond delay="0"/>
                                  </p:stCondLst>
                                  <p:childTnLst>
                                    <p:set>
                                      <p:cBhvr>
                                        <p:cTn id="25" dur="1" fill="hold">
                                          <p:stCondLst>
                                            <p:cond delay="0"/>
                                          </p:stCondLst>
                                        </p:cTn>
                                        <p:tgtEl>
                                          <p:spTgt spid="11"/>
                                        </p:tgtEl>
                                        <p:attrNameLst>
                                          <p:attrName>style.visibility</p:attrName>
                                        </p:attrNameLst>
                                      </p:cBhvr>
                                      <p:to>
                                        <p:strVal val="hidden"/>
                                      </p:to>
                                    </p:set>
                                  </p:childTnLst>
                                </p:cTn>
                              </p:par>
                              <p:par>
                                <p:cTn id="26" presetID="1" presetClass="entr" presetSubtype="0" fill="hold" nodeType="withEffect">
                                  <p:stCondLst>
                                    <p:cond delay="0"/>
                                  </p:stCondLst>
                                  <p:childTnLst>
                                    <p:set>
                                      <p:cBhvr>
                                        <p:cTn id="27" dur="1" fill="hold">
                                          <p:stCondLst>
                                            <p:cond delay="0"/>
                                          </p:stCondLst>
                                        </p:cTn>
                                        <p:tgtEl>
                                          <p:spTgt spid="57"/>
                                        </p:tgtEl>
                                        <p:attrNameLst>
                                          <p:attrName>style.visibility</p:attrName>
                                        </p:attrNameLst>
                                      </p:cBhvr>
                                      <p:to>
                                        <p:strVal val="visible"/>
                                      </p:to>
                                    </p:set>
                                  </p:childTnLst>
                                </p:cTn>
                              </p:par>
                            </p:childTnLst>
                          </p:cTn>
                        </p:par>
                        <p:par>
                          <p:cTn id="28" fill="hold">
                            <p:stCondLst>
                              <p:cond delay="1500"/>
                            </p:stCondLst>
                            <p:childTnLst>
                              <p:par>
                                <p:cTn id="29" presetID="10" presetClass="entr" presetSubtype="0"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par>
                          <p:cTn id="32" fill="hold">
                            <p:stCondLst>
                              <p:cond delay="2000"/>
                            </p:stCondLst>
                            <p:childTnLst>
                              <p:par>
                                <p:cTn id="33" presetID="64" presetClass="path" presetSubtype="0" accel="50000" fill="hold" nodeType="afterEffect">
                                  <p:stCondLst>
                                    <p:cond delay="0"/>
                                  </p:stCondLst>
                                  <p:childTnLst>
                                    <p:animMotion origin="layout" path="M 4.375E-6 -3.33333E-6 L 0.01341 -0.15046 " pathEditMode="relative" rAng="0" ptsTypes="AA">
                                      <p:cBhvr>
                                        <p:cTn id="34" dur="1500" fill="hold"/>
                                        <p:tgtEl>
                                          <p:spTgt spid="13"/>
                                        </p:tgtEl>
                                        <p:attrNameLst>
                                          <p:attrName>ppt_x</p:attrName>
                                          <p:attrName>ppt_y</p:attrName>
                                        </p:attrNameLst>
                                      </p:cBhvr>
                                      <p:rCtr x="664" y="-7523"/>
                                    </p:animMotion>
                                  </p:childTnLst>
                                </p:cTn>
                              </p:par>
                            </p:childTnLst>
                          </p:cTn>
                        </p:par>
                        <p:par>
                          <p:cTn id="35" fill="hold">
                            <p:stCondLst>
                              <p:cond delay="3500"/>
                            </p:stCondLst>
                            <p:childTnLst>
                              <p:par>
                                <p:cTn id="36" presetID="1" presetClass="exit" presetSubtype="0" fill="hold" nodeType="afterEffect">
                                  <p:stCondLst>
                                    <p:cond delay="0"/>
                                  </p:stCondLst>
                                  <p:childTnLst>
                                    <p:set>
                                      <p:cBhvr>
                                        <p:cTn id="37" dur="1" fill="hold">
                                          <p:stCondLst>
                                            <p:cond delay="0"/>
                                          </p:stCondLst>
                                        </p:cTn>
                                        <p:tgtEl>
                                          <p:spTgt spid="13"/>
                                        </p:tgtEl>
                                        <p:attrNameLst>
                                          <p:attrName>style.visibility</p:attrName>
                                        </p:attrNameLst>
                                      </p:cBhvr>
                                      <p:to>
                                        <p:strVal val="hidden"/>
                                      </p:to>
                                    </p:set>
                                  </p:childTnLst>
                                </p:cTn>
                              </p:par>
                              <p:par>
                                <p:cTn id="38" presetID="1" presetClass="entr" presetSubtype="0" fill="hold" nodeType="withEffect">
                                  <p:stCondLst>
                                    <p:cond delay="0"/>
                                  </p:stCondLst>
                                  <p:childTnLst>
                                    <p:set>
                                      <p:cBhvr>
                                        <p:cTn id="39" dur="1" fill="hold">
                                          <p:stCondLst>
                                            <p:cond delay="0"/>
                                          </p:stCondLst>
                                        </p:cTn>
                                        <p:tgtEl>
                                          <p:spTgt spid="62"/>
                                        </p:tgtEl>
                                        <p:attrNameLst>
                                          <p:attrName>style.visibility</p:attrName>
                                        </p:attrNameLst>
                                      </p:cBhvr>
                                      <p:to>
                                        <p:strVal val="visible"/>
                                      </p:to>
                                    </p:set>
                                  </p:childTnLst>
                                </p:cTn>
                              </p:par>
                            </p:childTnLst>
                          </p:cTn>
                        </p:par>
                        <p:par>
                          <p:cTn id="40" fill="hold">
                            <p:stCondLst>
                              <p:cond delay="3500"/>
                            </p:stCondLst>
                            <p:childTnLst>
                              <p:par>
                                <p:cTn id="41" presetID="10" presetClass="entr" presetSubtype="0" fill="hold" nodeType="afterEffect">
                                  <p:stCondLst>
                                    <p:cond delay="0"/>
                                  </p:stCondLst>
                                  <p:childTnLst>
                                    <p:set>
                                      <p:cBhvr>
                                        <p:cTn id="42" dur="1" fill="hold">
                                          <p:stCondLst>
                                            <p:cond delay="0"/>
                                          </p:stCondLst>
                                        </p:cTn>
                                        <p:tgtEl>
                                          <p:spTgt spid="69"/>
                                        </p:tgtEl>
                                        <p:attrNameLst>
                                          <p:attrName>style.visibility</p:attrName>
                                        </p:attrNameLst>
                                      </p:cBhvr>
                                      <p:to>
                                        <p:strVal val="visible"/>
                                      </p:to>
                                    </p:set>
                                    <p:animEffect transition="in" filter="fade">
                                      <p:cBhvr>
                                        <p:cTn id="43" dur="500"/>
                                        <p:tgtEl>
                                          <p:spTgt spid="69"/>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500"/>
                                        <p:tgtEl>
                                          <p:spTgt spid="5"/>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70"/>
                                        </p:tgtEl>
                                        <p:attrNameLst>
                                          <p:attrName>style.visibility</p:attrName>
                                        </p:attrNameLst>
                                      </p:cBhvr>
                                      <p:to>
                                        <p:strVal val="visible"/>
                                      </p:to>
                                    </p:set>
                                    <p:animEffect transition="in" filter="fade">
                                      <p:cBhvr>
                                        <p:cTn id="51" dur="500"/>
                                        <p:tgtEl>
                                          <p:spTgt spid="70"/>
                                        </p:tgtEl>
                                      </p:cBhvr>
                                    </p:animEffect>
                                  </p:childTnLst>
                                </p:cTn>
                              </p:par>
                              <p:par>
                                <p:cTn id="52" presetID="10" presetClass="exit" presetSubtype="0" fill="hold" nodeType="withEffect">
                                  <p:stCondLst>
                                    <p:cond delay="0"/>
                                  </p:stCondLst>
                                  <p:childTnLst>
                                    <p:animEffect transition="out" filter="fade">
                                      <p:cBhvr>
                                        <p:cTn id="53" dur="500"/>
                                        <p:tgtEl>
                                          <p:spTgt spid="4"/>
                                        </p:tgtEl>
                                      </p:cBhvr>
                                    </p:animEffect>
                                    <p:set>
                                      <p:cBhvr>
                                        <p:cTn id="54" dur="1" fill="hold">
                                          <p:stCondLst>
                                            <p:cond delay="499"/>
                                          </p:stCondLst>
                                        </p:cTn>
                                        <p:tgtEl>
                                          <p:spTgt spid="4"/>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37"/>
                                        </p:tgtEl>
                                      </p:cBhvr>
                                    </p:animEffect>
                                    <p:set>
                                      <p:cBhvr>
                                        <p:cTn id="57" dur="1" fill="hold">
                                          <p:stCondLst>
                                            <p:cond delay="499"/>
                                          </p:stCondLst>
                                        </p:cTn>
                                        <p:tgtEl>
                                          <p:spTgt spid="37"/>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71"/>
                                        </p:tgtEl>
                                        <p:attrNameLst>
                                          <p:attrName>style.visibility</p:attrName>
                                        </p:attrNameLst>
                                      </p:cBhvr>
                                      <p:to>
                                        <p:strVal val="visible"/>
                                      </p:to>
                                    </p:set>
                                    <p:animEffect transition="in" filter="fade">
                                      <p:cBhvr>
                                        <p:cTn id="62" dur="500"/>
                                        <p:tgtEl>
                                          <p:spTgt spid="71"/>
                                        </p:tgtEl>
                                      </p:cBhvr>
                                    </p:animEffect>
                                  </p:childTnLst>
                                </p:cTn>
                              </p:par>
                              <p:par>
                                <p:cTn id="63" presetID="10" presetClass="entr" presetSubtype="0" fill="hold" nodeType="withEffect">
                                  <p:stCondLst>
                                    <p:cond delay="0"/>
                                  </p:stCondLst>
                                  <p:childTnLst>
                                    <p:set>
                                      <p:cBhvr>
                                        <p:cTn id="64" dur="1" fill="hold">
                                          <p:stCondLst>
                                            <p:cond delay="0"/>
                                          </p:stCondLst>
                                        </p:cTn>
                                        <p:tgtEl>
                                          <p:spTgt spid="72"/>
                                        </p:tgtEl>
                                        <p:attrNameLst>
                                          <p:attrName>style.visibility</p:attrName>
                                        </p:attrNameLst>
                                      </p:cBhvr>
                                      <p:to>
                                        <p:strVal val="visible"/>
                                      </p:to>
                                    </p:set>
                                    <p:animEffect transition="in" filter="fade">
                                      <p:cBhvr>
                                        <p:cTn id="65" dur="500"/>
                                        <p:tgtEl>
                                          <p:spTgt spid="72"/>
                                        </p:tgtEl>
                                      </p:cBhvr>
                                    </p:animEffect>
                                  </p:childTnLst>
                                </p:cTn>
                              </p:par>
                              <p:par>
                                <p:cTn id="66" presetID="10" presetClass="entr" presetSubtype="0" fill="hold" nodeType="withEffect">
                                  <p:stCondLst>
                                    <p:cond delay="0"/>
                                  </p:stCondLst>
                                  <p:childTnLst>
                                    <p:set>
                                      <p:cBhvr>
                                        <p:cTn id="67" dur="1" fill="hold">
                                          <p:stCondLst>
                                            <p:cond delay="0"/>
                                          </p:stCondLst>
                                        </p:cTn>
                                        <p:tgtEl>
                                          <p:spTgt spid="79"/>
                                        </p:tgtEl>
                                        <p:attrNameLst>
                                          <p:attrName>style.visibility</p:attrName>
                                        </p:attrNameLst>
                                      </p:cBhvr>
                                      <p:to>
                                        <p:strVal val="visible"/>
                                      </p:to>
                                    </p:set>
                                    <p:animEffect transition="in" filter="fade">
                                      <p:cBhvr>
                                        <p:cTn id="68"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4" grpId="0"/>
      <p:bldP spid="37" grpId="0" animBg="1"/>
      <p:bldP spid="70" grpId="0"/>
      <p:bldP spid="71"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Box 33">
            <a:extLst>
              <a:ext uri="{FF2B5EF4-FFF2-40B4-BE49-F238E27FC236}">
                <a16:creationId xmlns:a16="http://schemas.microsoft.com/office/drawing/2014/main" id="{18DFADAC-E1AF-463E-8ABB-DEAE04D66D14}"/>
              </a:ext>
            </a:extLst>
          </p:cNvPr>
          <p:cNvSpPr txBox="1"/>
          <p:nvPr/>
        </p:nvSpPr>
        <p:spPr bwMode="auto">
          <a:xfrm>
            <a:off x="4555675" y="2140760"/>
            <a:ext cx="30806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2 – sharing the 100s:</a:t>
            </a:r>
            <a:endParaRPr lang="en-GB" sz="2000" dirty="0">
              <a:solidFill>
                <a:srgbClr val="FF0000"/>
              </a:solidFill>
              <a:latin typeface="Myriad Pro Semibold" charset="0"/>
              <a:ea typeface="Myriad Pro Semibold" charset="0"/>
              <a:cs typeface="Myriad Pro Semibold" charset="0"/>
            </a:endParaRPr>
          </a:p>
        </p:txBody>
      </p:sp>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4:1</a:t>
            </a:r>
          </a:p>
        </p:txBody>
      </p:sp>
      <p:sp>
        <p:nvSpPr>
          <p:cNvPr id="3" name="TextBox 2">
            <a:extLst>
              <a:ext uri="{FF2B5EF4-FFF2-40B4-BE49-F238E27FC236}">
                <a16:creationId xmlns:a16="http://schemas.microsoft.com/office/drawing/2014/main" id="{452CDABD-DCA6-4326-8738-2E1572DBCE57}"/>
              </a:ext>
            </a:extLst>
          </p:cNvPr>
          <p:cNvSpPr txBox="1"/>
          <p:nvPr/>
        </p:nvSpPr>
        <p:spPr bwMode="auto">
          <a:xfrm>
            <a:off x="1732337" y="920309"/>
            <a:ext cx="87273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848 pencils shared equally between 4 year groups. How many pencils each?</a:t>
            </a:r>
            <a:endParaRPr lang="en-GB" sz="2000" dirty="0">
              <a:solidFill>
                <a:srgbClr val="FF0000"/>
              </a:solidFill>
              <a:latin typeface="Myriad Pro Semibold" charset="0"/>
              <a:ea typeface="Myriad Pro Semibold" charset="0"/>
              <a:cs typeface="Myriad Pro Semibold" charset="0"/>
            </a:endParaRPr>
          </a:p>
        </p:txBody>
      </p:sp>
      <p:sp>
        <p:nvSpPr>
          <p:cNvPr id="6" name="TextBox 5">
            <a:extLst>
              <a:ext uri="{FF2B5EF4-FFF2-40B4-BE49-F238E27FC236}">
                <a16:creationId xmlns:a16="http://schemas.microsoft.com/office/drawing/2014/main" id="{DFDA4298-65B3-4B3D-9061-D5343DF9B7AF}"/>
              </a:ext>
            </a:extLst>
          </p:cNvPr>
          <p:cNvSpPr txBox="1"/>
          <p:nvPr/>
        </p:nvSpPr>
        <p:spPr bwMode="auto">
          <a:xfrm>
            <a:off x="4580217" y="2140760"/>
            <a:ext cx="30315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3 – sharing the 10s:</a:t>
            </a:r>
            <a:endParaRPr lang="en-GB" sz="2000" dirty="0">
              <a:solidFill>
                <a:srgbClr val="FF0000"/>
              </a:solidFill>
              <a:latin typeface="Myriad Pro Semibold" charset="0"/>
              <a:ea typeface="Myriad Pro Semibold" charset="0"/>
              <a:cs typeface="Myriad Pro Semibold" charset="0"/>
            </a:endParaRPr>
          </a:p>
        </p:txBody>
      </p:sp>
      <p:sp>
        <p:nvSpPr>
          <p:cNvPr id="42" name="TextBox 41">
            <a:extLst>
              <a:ext uri="{FF2B5EF4-FFF2-40B4-BE49-F238E27FC236}">
                <a16:creationId xmlns:a16="http://schemas.microsoft.com/office/drawing/2014/main" id="{10F1BEC2-CFC9-4366-BA33-6AAA1865790B}"/>
              </a:ext>
            </a:extLst>
          </p:cNvPr>
          <p:cNvSpPr txBox="1"/>
          <p:nvPr/>
        </p:nvSpPr>
        <p:spPr bwMode="auto">
          <a:xfrm>
            <a:off x="6164256" y="2966819"/>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4</a:t>
            </a:r>
            <a:endParaRPr lang="en-GB" sz="2000" dirty="0">
              <a:solidFill>
                <a:srgbClr val="C00000"/>
              </a:solidFill>
              <a:latin typeface="Myriad Pro" panose="020B0503030403020204" pitchFamily="34" charset="0"/>
              <a:ea typeface="Myriad Pro Semibold" charset="0"/>
              <a:cs typeface="Myriad Pro Semibold" charset="0"/>
            </a:endParaRPr>
          </a:p>
        </p:txBody>
      </p:sp>
      <p:sp>
        <p:nvSpPr>
          <p:cNvPr id="21" name="TextBox 20">
            <a:extLst>
              <a:ext uri="{FF2B5EF4-FFF2-40B4-BE49-F238E27FC236}">
                <a16:creationId xmlns:a16="http://schemas.microsoft.com/office/drawing/2014/main" id="{5ABE1B13-3715-47F3-96AF-A23897ABF0B4}"/>
              </a:ext>
            </a:extLst>
          </p:cNvPr>
          <p:cNvSpPr txBox="1"/>
          <p:nvPr/>
        </p:nvSpPr>
        <p:spPr bwMode="auto">
          <a:xfrm>
            <a:off x="4838001" y="152494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848  ÷  4  =</a:t>
            </a:r>
            <a:endParaRPr lang="en-GB" sz="2200" dirty="0">
              <a:solidFill>
                <a:srgbClr val="C00000"/>
              </a:solidFill>
              <a:latin typeface="Myriad Pro Semibold" charset="0"/>
              <a:ea typeface="Myriad Pro Semibold" charset="0"/>
              <a:cs typeface="Myriad Pro Semibold" charset="0"/>
            </a:endParaRPr>
          </a:p>
        </p:txBody>
      </p:sp>
      <p:sp>
        <p:nvSpPr>
          <p:cNvPr id="23" name="Rectangle 22">
            <a:extLst>
              <a:ext uri="{FF2B5EF4-FFF2-40B4-BE49-F238E27FC236}">
                <a16:creationId xmlns:a16="http://schemas.microsoft.com/office/drawing/2014/main" id="{6048F2F1-4302-478B-A8A4-17DCB75F1AA4}"/>
              </a:ext>
            </a:extLst>
          </p:cNvPr>
          <p:cNvSpPr/>
          <p:nvPr/>
        </p:nvSpPr>
        <p:spPr bwMode="auto">
          <a:xfrm>
            <a:off x="6658835" y="151542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pic>
        <p:nvPicPr>
          <p:cNvPr id="10" name="Picture 9" descr="A close up of a logo  Description automatically generated">
            <a:extLst>
              <a:ext uri="{FF2B5EF4-FFF2-40B4-BE49-F238E27FC236}">
                <a16:creationId xmlns:a16="http://schemas.microsoft.com/office/drawing/2014/main" id="{F3953D1D-FBC8-4908-88EB-50C609BA37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95921" y="2964657"/>
            <a:ext cx="2353654" cy="446831"/>
          </a:xfrm>
          <a:prstGeom prst="rect">
            <a:avLst/>
          </a:prstGeom>
        </p:spPr>
      </p:pic>
      <p:pic>
        <p:nvPicPr>
          <p:cNvPr id="14" name="Picture 13" descr="A picture containing clipart  Description automatically generated">
            <a:extLst>
              <a:ext uri="{FF2B5EF4-FFF2-40B4-BE49-F238E27FC236}">
                <a16:creationId xmlns:a16="http://schemas.microsoft.com/office/drawing/2014/main" id="{15F7064D-E959-482D-8AF0-6A6F9D6C79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74169" y="3026973"/>
            <a:ext cx="233806" cy="233806"/>
          </a:xfrm>
          <a:prstGeom prst="rect">
            <a:avLst/>
          </a:prstGeom>
        </p:spPr>
      </p:pic>
      <p:grpSp>
        <p:nvGrpSpPr>
          <p:cNvPr id="62" name="Group 61">
            <a:extLst>
              <a:ext uri="{FF2B5EF4-FFF2-40B4-BE49-F238E27FC236}">
                <a16:creationId xmlns:a16="http://schemas.microsoft.com/office/drawing/2014/main" id="{BD59A8E5-F471-40D8-B91E-72726006E0A8}"/>
              </a:ext>
            </a:extLst>
          </p:cNvPr>
          <p:cNvGrpSpPr/>
          <p:nvPr/>
        </p:nvGrpSpPr>
        <p:grpSpPr>
          <a:xfrm>
            <a:off x="6864754" y="3026973"/>
            <a:ext cx="233806" cy="1005148"/>
            <a:chOff x="5184879" y="3026973"/>
            <a:chExt cx="233806" cy="1005148"/>
          </a:xfrm>
        </p:grpSpPr>
        <p:pic>
          <p:nvPicPr>
            <p:cNvPr id="65" name="Picture 64">
              <a:extLst>
                <a:ext uri="{FF2B5EF4-FFF2-40B4-BE49-F238E27FC236}">
                  <a16:creationId xmlns:a16="http://schemas.microsoft.com/office/drawing/2014/main" id="{9B22D1E8-9545-4EF1-9165-7A733EFB6CB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3026973"/>
              <a:ext cx="233806" cy="233806"/>
            </a:xfrm>
            <a:prstGeom prst="rect">
              <a:avLst/>
            </a:prstGeom>
          </p:spPr>
        </p:pic>
        <p:pic>
          <p:nvPicPr>
            <p:cNvPr id="66" name="Picture 65">
              <a:extLst>
                <a:ext uri="{FF2B5EF4-FFF2-40B4-BE49-F238E27FC236}">
                  <a16:creationId xmlns:a16="http://schemas.microsoft.com/office/drawing/2014/main" id="{AF0E62E3-18AC-436F-B627-59D57DB5484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3284087"/>
              <a:ext cx="233806" cy="233806"/>
            </a:xfrm>
            <a:prstGeom prst="rect">
              <a:avLst/>
            </a:prstGeom>
          </p:spPr>
        </p:pic>
        <p:pic>
          <p:nvPicPr>
            <p:cNvPr id="67" name="Picture 66">
              <a:extLst>
                <a:ext uri="{FF2B5EF4-FFF2-40B4-BE49-F238E27FC236}">
                  <a16:creationId xmlns:a16="http://schemas.microsoft.com/office/drawing/2014/main" id="{79BA6DEE-4236-4552-84A5-31B4D839162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3541201"/>
              <a:ext cx="233806" cy="233806"/>
            </a:xfrm>
            <a:prstGeom prst="rect">
              <a:avLst/>
            </a:prstGeom>
          </p:spPr>
        </p:pic>
        <p:pic>
          <p:nvPicPr>
            <p:cNvPr id="68" name="Picture 67">
              <a:extLst>
                <a:ext uri="{FF2B5EF4-FFF2-40B4-BE49-F238E27FC236}">
                  <a16:creationId xmlns:a16="http://schemas.microsoft.com/office/drawing/2014/main" id="{E025254C-F380-4D84-A352-EF6D184B0ED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3798315"/>
              <a:ext cx="233806" cy="233806"/>
            </a:xfrm>
            <a:prstGeom prst="rect">
              <a:avLst/>
            </a:prstGeom>
          </p:spPr>
        </p:pic>
      </p:grpSp>
      <p:grpSp>
        <p:nvGrpSpPr>
          <p:cNvPr id="57" name="Group 56">
            <a:extLst>
              <a:ext uri="{FF2B5EF4-FFF2-40B4-BE49-F238E27FC236}">
                <a16:creationId xmlns:a16="http://schemas.microsoft.com/office/drawing/2014/main" id="{832A7007-4400-46DE-9A21-A65F340C80EB}"/>
              </a:ext>
            </a:extLst>
          </p:cNvPr>
          <p:cNvGrpSpPr/>
          <p:nvPr/>
        </p:nvGrpSpPr>
        <p:grpSpPr>
          <a:xfrm>
            <a:off x="6550170" y="3026973"/>
            <a:ext cx="233806" cy="1005148"/>
            <a:chOff x="5184879" y="3026973"/>
            <a:chExt cx="233806" cy="1005148"/>
          </a:xfrm>
        </p:grpSpPr>
        <p:pic>
          <p:nvPicPr>
            <p:cNvPr id="58" name="Picture 57">
              <a:extLst>
                <a:ext uri="{FF2B5EF4-FFF2-40B4-BE49-F238E27FC236}">
                  <a16:creationId xmlns:a16="http://schemas.microsoft.com/office/drawing/2014/main" id="{812DD36C-D4B2-4EC7-AF8F-222EDA5E9FF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3026973"/>
              <a:ext cx="233806" cy="233806"/>
            </a:xfrm>
            <a:prstGeom prst="rect">
              <a:avLst/>
            </a:prstGeom>
          </p:spPr>
        </p:pic>
        <p:pic>
          <p:nvPicPr>
            <p:cNvPr id="59" name="Picture 58">
              <a:extLst>
                <a:ext uri="{FF2B5EF4-FFF2-40B4-BE49-F238E27FC236}">
                  <a16:creationId xmlns:a16="http://schemas.microsoft.com/office/drawing/2014/main" id="{990E2864-3B58-4C22-89F6-5E4B5FAD38B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3284087"/>
              <a:ext cx="233806" cy="233806"/>
            </a:xfrm>
            <a:prstGeom prst="rect">
              <a:avLst/>
            </a:prstGeom>
          </p:spPr>
        </p:pic>
        <p:pic>
          <p:nvPicPr>
            <p:cNvPr id="60" name="Picture 59">
              <a:extLst>
                <a:ext uri="{FF2B5EF4-FFF2-40B4-BE49-F238E27FC236}">
                  <a16:creationId xmlns:a16="http://schemas.microsoft.com/office/drawing/2014/main" id="{E472ED16-A08A-4936-842C-EDE662A8C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3541201"/>
              <a:ext cx="233806" cy="233806"/>
            </a:xfrm>
            <a:prstGeom prst="rect">
              <a:avLst/>
            </a:prstGeom>
          </p:spPr>
        </p:pic>
        <p:pic>
          <p:nvPicPr>
            <p:cNvPr id="61" name="Picture 60">
              <a:extLst>
                <a:ext uri="{FF2B5EF4-FFF2-40B4-BE49-F238E27FC236}">
                  <a16:creationId xmlns:a16="http://schemas.microsoft.com/office/drawing/2014/main" id="{5355DABB-72A6-4D6E-91ED-B5A90412ACC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3798315"/>
              <a:ext cx="233806" cy="233806"/>
            </a:xfrm>
            <a:prstGeom prst="rect">
              <a:avLst/>
            </a:prstGeom>
          </p:spPr>
        </p:pic>
      </p:grpSp>
      <p:pic>
        <p:nvPicPr>
          <p:cNvPr id="16" name="Picture 15" descr="A picture containing object  Description automatically generated">
            <a:extLst>
              <a:ext uri="{FF2B5EF4-FFF2-40B4-BE49-F238E27FC236}">
                <a16:creationId xmlns:a16="http://schemas.microsoft.com/office/drawing/2014/main" id="{7DC7F2E2-8C06-4CA4-8A36-EF9A4649A02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34639" y="3026973"/>
            <a:ext cx="233806" cy="233806"/>
          </a:xfrm>
          <a:prstGeom prst="rect">
            <a:avLst/>
          </a:prstGeom>
        </p:spPr>
      </p:pic>
      <p:pic>
        <p:nvPicPr>
          <p:cNvPr id="49" name="Picture 48" descr="A picture containing clipart  Description automatically generated">
            <a:extLst>
              <a:ext uri="{FF2B5EF4-FFF2-40B4-BE49-F238E27FC236}">
                <a16:creationId xmlns:a16="http://schemas.microsoft.com/office/drawing/2014/main" id="{5ADC331C-06BF-4051-9C46-CC27C03B2E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74169" y="3284087"/>
            <a:ext cx="233806" cy="233806"/>
          </a:xfrm>
          <a:prstGeom prst="rect">
            <a:avLst/>
          </a:prstGeom>
        </p:spPr>
      </p:pic>
      <p:pic>
        <p:nvPicPr>
          <p:cNvPr id="50" name="Picture 49" descr="A picture containing clipart  Description automatically generated">
            <a:extLst>
              <a:ext uri="{FF2B5EF4-FFF2-40B4-BE49-F238E27FC236}">
                <a16:creationId xmlns:a16="http://schemas.microsoft.com/office/drawing/2014/main" id="{395F5CEE-A7D2-47DC-97DE-1A8692E7EE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74169" y="3541201"/>
            <a:ext cx="233806" cy="233806"/>
          </a:xfrm>
          <a:prstGeom prst="rect">
            <a:avLst/>
          </a:prstGeom>
        </p:spPr>
      </p:pic>
      <p:pic>
        <p:nvPicPr>
          <p:cNvPr id="51" name="Picture 50" descr="A picture containing clipart  Description automatically generated">
            <a:extLst>
              <a:ext uri="{FF2B5EF4-FFF2-40B4-BE49-F238E27FC236}">
                <a16:creationId xmlns:a16="http://schemas.microsoft.com/office/drawing/2014/main" id="{3CE07FB9-2F4F-4C4B-97B9-0DB744E8334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74169" y="3798315"/>
            <a:ext cx="233806" cy="233806"/>
          </a:xfrm>
          <a:prstGeom prst="rect">
            <a:avLst/>
          </a:prstGeom>
        </p:spPr>
      </p:pic>
      <p:pic>
        <p:nvPicPr>
          <p:cNvPr id="52" name="Picture 51" descr="A picture containing object  Description automatically generated">
            <a:extLst>
              <a:ext uri="{FF2B5EF4-FFF2-40B4-BE49-F238E27FC236}">
                <a16:creationId xmlns:a16="http://schemas.microsoft.com/office/drawing/2014/main" id="{2CFB3BB7-EDD4-4514-B2D0-08F4C353C92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34639" y="3284087"/>
            <a:ext cx="233806" cy="233806"/>
          </a:xfrm>
          <a:prstGeom prst="rect">
            <a:avLst/>
          </a:prstGeom>
        </p:spPr>
      </p:pic>
      <p:pic>
        <p:nvPicPr>
          <p:cNvPr id="53" name="Picture 52" descr="A picture containing object  Description automatically generated">
            <a:extLst>
              <a:ext uri="{FF2B5EF4-FFF2-40B4-BE49-F238E27FC236}">
                <a16:creationId xmlns:a16="http://schemas.microsoft.com/office/drawing/2014/main" id="{E7FD61AA-2B95-4839-9ECB-010A4A5A841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34639" y="3541201"/>
            <a:ext cx="233806" cy="233806"/>
          </a:xfrm>
          <a:prstGeom prst="rect">
            <a:avLst/>
          </a:prstGeom>
        </p:spPr>
      </p:pic>
      <p:pic>
        <p:nvPicPr>
          <p:cNvPr id="54" name="Picture 53" descr="A picture containing object  Description automatically generated">
            <a:extLst>
              <a:ext uri="{FF2B5EF4-FFF2-40B4-BE49-F238E27FC236}">
                <a16:creationId xmlns:a16="http://schemas.microsoft.com/office/drawing/2014/main" id="{7BAAB1CE-E2EB-4F31-8A09-055467F0BE4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34639" y="3798315"/>
            <a:ext cx="233806" cy="233806"/>
          </a:xfrm>
          <a:prstGeom prst="rect">
            <a:avLst/>
          </a:prstGeom>
        </p:spPr>
      </p:pic>
      <p:pic>
        <p:nvPicPr>
          <p:cNvPr id="55" name="Picture 54" descr="A picture containing object  Description automatically generated">
            <a:extLst>
              <a:ext uri="{FF2B5EF4-FFF2-40B4-BE49-F238E27FC236}">
                <a16:creationId xmlns:a16="http://schemas.microsoft.com/office/drawing/2014/main" id="{5BD8BB06-F681-4D1F-BC3E-4FF2B8C669D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34639" y="4055429"/>
            <a:ext cx="233806" cy="233806"/>
          </a:xfrm>
          <a:prstGeom prst="rect">
            <a:avLst/>
          </a:prstGeom>
        </p:spPr>
      </p:pic>
      <p:pic>
        <p:nvPicPr>
          <p:cNvPr id="56" name="Picture 55" descr="A picture containing object  Description automatically generated">
            <a:extLst>
              <a:ext uri="{FF2B5EF4-FFF2-40B4-BE49-F238E27FC236}">
                <a16:creationId xmlns:a16="http://schemas.microsoft.com/office/drawing/2014/main" id="{CD2B2EEE-40C6-4DB0-BE8C-E8CC724F0F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34639" y="4312543"/>
            <a:ext cx="233806" cy="233806"/>
          </a:xfrm>
          <a:prstGeom prst="rect">
            <a:avLst/>
          </a:prstGeom>
        </p:spPr>
      </p:pic>
      <p:pic>
        <p:nvPicPr>
          <p:cNvPr id="63" name="Picture 62" descr="A picture containing object  Description automatically generated">
            <a:extLst>
              <a:ext uri="{FF2B5EF4-FFF2-40B4-BE49-F238E27FC236}">
                <a16:creationId xmlns:a16="http://schemas.microsoft.com/office/drawing/2014/main" id="{2729FE2D-2FD6-4275-9ED0-DF49A80C7D8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34639" y="4569657"/>
            <a:ext cx="233806" cy="233806"/>
          </a:xfrm>
          <a:prstGeom prst="rect">
            <a:avLst/>
          </a:prstGeom>
        </p:spPr>
      </p:pic>
      <p:pic>
        <p:nvPicPr>
          <p:cNvPr id="64" name="Picture 63" descr="A picture containing object  Description automatically generated">
            <a:extLst>
              <a:ext uri="{FF2B5EF4-FFF2-40B4-BE49-F238E27FC236}">
                <a16:creationId xmlns:a16="http://schemas.microsoft.com/office/drawing/2014/main" id="{4832917E-8D2E-4BB3-BB51-8A2CB20F3B5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34639" y="4826770"/>
            <a:ext cx="233806" cy="233806"/>
          </a:xfrm>
          <a:prstGeom prst="rect">
            <a:avLst/>
          </a:prstGeom>
        </p:spPr>
      </p:pic>
      <p:pic>
        <p:nvPicPr>
          <p:cNvPr id="5" name="Image 4"/>
          <p:cNvPicPr>
            <a:picLocks noChangeAspect="1"/>
          </p:cNvPicPr>
          <p:nvPr/>
        </p:nvPicPr>
        <p:blipFill>
          <a:blip r:embed="rId7" cstate="print"/>
          <a:stretch>
            <a:fillRect/>
          </a:stretch>
        </p:blipFill>
        <p:spPr>
          <a:xfrm>
            <a:off x="3485825" y="2588936"/>
            <a:ext cx="1603654" cy="885600"/>
          </a:xfrm>
          <a:prstGeom prst="rect">
            <a:avLst/>
          </a:prstGeom>
        </p:spPr>
      </p:pic>
      <p:pic>
        <p:nvPicPr>
          <p:cNvPr id="19" name="Picture 18" descr="A close up of a logo  Description automatically generated">
            <a:extLst>
              <a:ext uri="{FF2B5EF4-FFF2-40B4-BE49-F238E27FC236}">
                <a16:creationId xmlns:a16="http://schemas.microsoft.com/office/drawing/2014/main" id="{660CCE3F-C12F-4215-89BD-44165C2631A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517560" y="2996941"/>
            <a:ext cx="301351" cy="1065120"/>
          </a:xfrm>
          <a:prstGeom prst="rect">
            <a:avLst/>
          </a:prstGeom>
        </p:spPr>
      </p:pic>
      <p:pic>
        <p:nvPicPr>
          <p:cNvPr id="69" name="Picture 68" descr="A close up of a logo  Description automatically generated">
            <a:extLst>
              <a:ext uri="{FF2B5EF4-FFF2-40B4-BE49-F238E27FC236}">
                <a16:creationId xmlns:a16="http://schemas.microsoft.com/office/drawing/2014/main" id="{425840E2-D937-4ADC-B357-9E8E2A9D407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829628" y="2996941"/>
            <a:ext cx="301351" cy="1065120"/>
          </a:xfrm>
          <a:prstGeom prst="rect">
            <a:avLst/>
          </a:prstGeom>
        </p:spPr>
      </p:pic>
      <p:sp>
        <p:nvSpPr>
          <p:cNvPr id="70" name="TextBox 69">
            <a:extLst>
              <a:ext uri="{FF2B5EF4-FFF2-40B4-BE49-F238E27FC236}">
                <a16:creationId xmlns:a16="http://schemas.microsoft.com/office/drawing/2014/main" id="{912D6497-DB72-4966-A45F-27C37E119DDE}"/>
              </a:ext>
            </a:extLst>
          </p:cNvPr>
          <p:cNvSpPr txBox="1"/>
          <p:nvPr/>
        </p:nvSpPr>
        <p:spPr bwMode="auto">
          <a:xfrm>
            <a:off x="6656056" y="2620684"/>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7030A0"/>
                </a:solidFill>
                <a:latin typeface="Myriad Pro" panose="020B0503030403020204" pitchFamily="34" charset="0"/>
                <a:ea typeface="Myriad Pro Semibold" charset="0"/>
                <a:cs typeface="Myriad Pro Semibold" charset="0"/>
              </a:rPr>
              <a:t>2</a:t>
            </a:r>
          </a:p>
        </p:txBody>
      </p:sp>
      <p:sp>
        <p:nvSpPr>
          <p:cNvPr id="71" name="TextBox 70">
            <a:extLst>
              <a:ext uri="{FF2B5EF4-FFF2-40B4-BE49-F238E27FC236}">
                <a16:creationId xmlns:a16="http://schemas.microsoft.com/office/drawing/2014/main" id="{956D71C0-CA13-4841-9E82-FD08620166A8}"/>
              </a:ext>
            </a:extLst>
          </p:cNvPr>
          <p:cNvSpPr txBox="1"/>
          <p:nvPr/>
        </p:nvSpPr>
        <p:spPr bwMode="auto">
          <a:xfrm>
            <a:off x="4341547" y="5175009"/>
            <a:ext cx="350890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7030A0"/>
                </a:solidFill>
                <a:latin typeface="Myriad Pro Semibold" charset="0"/>
                <a:ea typeface="Myriad Pro Semibold" charset="0"/>
                <a:cs typeface="Myriad Pro Semibold" charset="0"/>
              </a:rPr>
              <a:t>8 hundreds ÷ 4 = 2 hundreds</a:t>
            </a:r>
          </a:p>
        </p:txBody>
      </p:sp>
      <p:pic>
        <p:nvPicPr>
          <p:cNvPr id="7" name="Image 6"/>
          <p:cNvPicPr>
            <a:picLocks noChangeAspect="1"/>
          </p:cNvPicPr>
          <p:nvPr/>
        </p:nvPicPr>
        <p:blipFill>
          <a:blip r:embed="rId9" cstate="print"/>
          <a:stretch>
            <a:fillRect/>
          </a:stretch>
        </p:blipFill>
        <p:spPr>
          <a:xfrm>
            <a:off x="3485825" y="2588936"/>
            <a:ext cx="1603654" cy="885600"/>
          </a:xfrm>
          <a:prstGeom prst="rect">
            <a:avLst/>
          </a:prstGeom>
        </p:spPr>
      </p:pic>
      <p:pic>
        <p:nvPicPr>
          <p:cNvPr id="15" name="Image 14"/>
          <p:cNvPicPr>
            <a:picLocks noChangeAspect="1"/>
          </p:cNvPicPr>
          <p:nvPr/>
        </p:nvPicPr>
        <p:blipFill>
          <a:blip r:embed="rId10" cstate="print"/>
          <a:stretch>
            <a:fillRect/>
          </a:stretch>
        </p:blipFill>
        <p:spPr>
          <a:xfrm>
            <a:off x="3485825" y="2588936"/>
            <a:ext cx="1603654" cy="885600"/>
          </a:xfrm>
          <a:prstGeom prst="rect">
            <a:avLst/>
          </a:prstGeom>
        </p:spPr>
      </p:pic>
      <p:pic>
        <p:nvPicPr>
          <p:cNvPr id="20" name="Picture 19" descr="A close up of a logo  Description automatically generated">
            <a:extLst>
              <a:ext uri="{FF2B5EF4-FFF2-40B4-BE49-F238E27FC236}">
                <a16:creationId xmlns:a16="http://schemas.microsoft.com/office/drawing/2014/main" id="{16247AFA-0053-4CF9-B647-5F782F80B789}"/>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441005" y="2996941"/>
            <a:ext cx="301351" cy="1065120"/>
          </a:xfrm>
          <a:prstGeom prst="rect">
            <a:avLst/>
          </a:prstGeom>
        </p:spPr>
      </p:pic>
      <p:sp>
        <p:nvSpPr>
          <p:cNvPr id="73" name="TextBox 72">
            <a:extLst>
              <a:ext uri="{FF2B5EF4-FFF2-40B4-BE49-F238E27FC236}">
                <a16:creationId xmlns:a16="http://schemas.microsoft.com/office/drawing/2014/main" id="{85DDED8E-F27E-474B-99EA-EBED0770FC9A}"/>
              </a:ext>
            </a:extLst>
          </p:cNvPr>
          <p:cNvSpPr txBox="1"/>
          <p:nvPr/>
        </p:nvSpPr>
        <p:spPr bwMode="auto">
          <a:xfrm>
            <a:off x="7422505" y="262068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70C0"/>
                </a:solidFill>
                <a:latin typeface="Myriad Pro" panose="020B0503030403020204" pitchFamily="34" charset="0"/>
                <a:ea typeface="Myriad Pro Semibold" charset="0"/>
                <a:cs typeface="Myriad Pro Semibold" charset="0"/>
              </a:rPr>
              <a:t>1</a:t>
            </a:r>
          </a:p>
        </p:txBody>
      </p:sp>
      <p:sp>
        <p:nvSpPr>
          <p:cNvPr id="74" name="TextBox 73">
            <a:extLst>
              <a:ext uri="{FF2B5EF4-FFF2-40B4-BE49-F238E27FC236}">
                <a16:creationId xmlns:a16="http://schemas.microsoft.com/office/drawing/2014/main" id="{5674629D-9CE6-4070-BACE-F3D15D3C1EE4}"/>
              </a:ext>
            </a:extLst>
          </p:cNvPr>
          <p:cNvSpPr txBox="1"/>
          <p:nvPr/>
        </p:nvSpPr>
        <p:spPr bwMode="auto">
          <a:xfrm>
            <a:off x="4990954" y="5593795"/>
            <a:ext cx="22100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70C0"/>
                </a:solidFill>
                <a:latin typeface="Myriad Pro Semibold" charset="0"/>
                <a:ea typeface="Myriad Pro Semibold" charset="0"/>
                <a:cs typeface="Myriad Pro Semibold" charset="0"/>
              </a:rPr>
              <a:t>4 tens ÷ 4 = 1 ten</a:t>
            </a:r>
          </a:p>
        </p:txBody>
      </p:sp>
      <p:sp>
        <p:nvSpPr>
          <p:cNvPr id="38" name="Rectangle 37">
            <a:extLst>
              <a:ext uri="{FF2B5EF4-FFF2-40B4-BE49-F238E27FC236}">
                <a16:creationId xmlns:a16="http://schemas.microsoft.com/office/drawing/2014/main" id="{8A87DB72-62E6-4B36-9EFC-84DF46A7E12E}"/>
              </a:ext>
            </a:extLst>
          </p:cNvPr>
          <p:cNvSpPr/>
          <p:nvPr/>
        </p:nvSpPr>
        <p:spPr bwMode="auto">
          <a:xfrm>
            <a:off x="4248351" y="2596298"/>
            <a:ext cx="266700" cy="36835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43" name="Rectangle 42">
            <a:extLst>
              <a:ext uri="{FF2B5EF4-FFF2-40B4-BE49-F238E27FC236}">
                <a16:creationId xmlns:a16="http://schemas.microsoft.com/office/drawing/2014/main" id="{D797F863-8B22-4B02-B07B-CA52A8258C4A}"/>
              </a:ext>
            </a:extLst>
          </p:cNvPr>
          <p:cNvSpPr/>
          <p:nvPr/>
        </p:nvSpPr>
        <p:spPr bwMode="auto">
          <a:xfrm>
            <a:off x="4602881" y="2596298"/>
            <a:ext cx="266700" cy="36835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nvGrpSpPr>
          <p:cNvPr id="44" name="Group 43">
            <a:extLst>
              <a:ext uri="{FF2B5EF4-FFF2-40B4-BE49-F238E27FC236}">
                <a16:creationId xmlns:a16="http://schemas.microsoft.com/office/drawing/2014/main" id="{02625FBF-07FB-40BD-8394-553D290444A4}"/>
              </a:ext>
            </a:extLst>
          </p:cNvPr>
          <p:cNvGrpSpPr/>
          <p:nvPr/>
        </p:nvGrpSpPr>
        <p:grpSpPr>
          <a:xfrm>
            <a:off x="3337049" y="2935188"/>
            <a:ext cx="1625476" cy="564329"/>
            <a:chOff x="3733049" y="5315443"/>
            <a:chExt cx="1625476" cy="564329"/>
          </a:xfrm>
        </p:grpSpPr>
        <p:grpSp>
          <p:nvGrpSpPr>
            <p:cNvPr id="45" name="Group 44">
              <a:extLst>
                <a:ext uri="{FF2B5EF4-FFF2-40B4-BE49-F238E27FC236}">
                  <a16:creationId xmlns:a16="http://schemas.microsoft.com/office/drawing/2014/main" id="{13075C9E-903A-4B49-BB52-1C3D4E3E6E70}"/>
                </a:ext>
              </a:extLst>
            </p:cNvPr>
            <p:cNvGrpSpPr/>
            <p:nvPr/>
          </p:nvGrpSpPr>
          <p:grpSpPr>
            <a:xfrm>
              <a:off x="4085070" y="5365750"/>
              <a:ext cx="1273455" cy="507156"/>
              <a:chOff x="4085070" y="5365750"/>
              <a:chExt cx="1273455" cy="507156"/>
            </a:xfrm>
            <a:solidFill>
              <a:schemeClr val="bg1"/>
            </a:solidFill>
          </p:grpSpPr>
          <p:sp>
            <p:nvSpPr>
              <p:cNvPr id="72" name="Rectangle 71">
                <a:extLst>
                  <a:ext uri="{FF2B5EF4-FFF2-40B4-BE49-F238E27FC236}">
                    <a16:creationId xmlns:a16="http://schemas.microsoft.com/office/drawing/2014/main" id="{B57E6301-C12B-4971-8983-082E7D604C74}"/>
                  </a:ext>
                </a:extLst>
              </p:cNvPr>
              <p:cNvSpPr/>
              <p:nvPr/>
            </p:nvSpPr>
            <p:spPr bwMode="auto">
              <a:xfrm>
                <a:off x="4085070" y="5365750"/>
                <a:ext cx="1273455" cy="45719"/>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75" name="Rectangle 74">
                <a:extLst>
                  <a:ext uri="{FF2B5EF4-FFF2-40B4-BE49-F238E27FC236}">
                    <a16:creationId xmlns:a16="http://schemas.microsoft.com/office/drawing/2014/main" id="{083F49E4-12AC-4BF0-B009-37E5FE846EC3}"/>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46" name="Group 45">
              <a:extLst>
                <a:ext uri="{FF2B5EF4-FFF2-40B4-BE49-F238E27FC236}">
                  <a16:creationId xmlns:a16="http://schemas.microsoft.com/office/drawing/2014/main" id="{DE2D53A6-3DC6-40F4-BC7F-B4DC3A6AA979}"/>
                </a:ext>
              </a:extLst>
            </p:cNvPr>
            <p:cNvGrpSpPr/>
            <p:nvPr/>
          </p:nvGrpSpPr>
          <p:grpSpPr>
            <a:xfrm>
              <a:off x="3733049" y="5315443"/>
              <a:ext cx="1620714" cy="564329"/>
              <a:chOff x="3722832" y="5310208"/>
              <a:chExt cx="1620714" cy="564329"/>
            </a:xfrm>
          </p:grpSpPr>
          <p:cxnSp>
            <p:nvCxnSpPr>
              <p:cNvPr id="47" name="Straight Connector 46">
                <a:extLst>
                  <a:ext uri="{FF2B5EF4-FFF2-40B4-BE49-F238E27FC236}">
                    <a16:creationId xmlns:a16="http://schemas.microsoft.com/office/drawing/2014/main" id="{1D7863B6-F86F-4909-9B71-D9D7E8F89A14}"/>
                  </a:ext>
                </a:extLst>
              </p:cNvPr>
              <p:cNvCxnSpPr/>
              <p:nvPr/>
            </p:nvCxnSpPr>
            <p:spPr bwMode="auto">
              <a:xfrm>
                <a:off x="4095242" y="5385595"/>
                <a:ext cx="1248304"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8" name="Arc 47">
                <a:extLst>
                  <a:ext uri="{FF2B5EF4-FFF2-40B4-BE49-F238E27FC236}">
                    <a16:creationId xmlns:a16="http://schemas.microsoft.com/office/drawing/2014/main" id="{7633639E-05A4-497B-BC6C-00AFF7AF5F33}"/>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nvGrpSpPr>
          <p:cNvPr id="76" name="Group 75">
            <a:extLst>
              <a:ext uri="{FF2B5EF4-FFF2-40B4-BE49-F238E27FC236}">
                <a16:creationId xmlns:a16="http://schemas.microsoft.com/office/drawing/2014/main" id="{06568290-CD4E-435A-8F1E-1FFD564625F9}"/>
              </a:ext>
            </a:extLst>
          </p:cNvPr>
          <p:cNvGrpSpPr>
            <a:grpSpLocks noChangeAspect="1"/>
          </p:cNvGrpSpPr>
          <p:nvPr/>
        </p:nvGrpSpPr>
        <p:grpSpPr>
          <a:xfrm>
            <a:off x="6033718" y="2898716"/>
            <a:ext cx="2721152" cy="578710"/>
            <a:chOff x="3733049" y="5315443"/>
            <a:chExt cx="2683918" cy="570792"/>
          </a:xfrm>
        </p:grpSpPr>
        <p:grpSp>
          <p:nvGrpSpPr>
            <p:cNvPr id="77" name="Group 76">
              <a:extLst>
                <a:ext uri="{FF2B5EF4-FFF2-40B4-BE49-F238E27FC236}">
                  <a16:creationId xmlns:a16="http://schemas.microsoft.com/office/drawing/2014/main" id="{1E9085C8-C01F-4520-98C5-DABE3C700648}"/>
                </a:ext>
              </a:extLst>
            </p:cNvPr>
            <p:cNvGrpSpPr/>
            <p:nvPr/>
          </p:nvGrpSpPr>
          <p:grpSpPr>
            <a:xfrm>
              <a:off x="4085067" y="5354684"/>
              <a:ext cx="2331900" cy="531551"/>
              <a:chOff x="4085067" y="5354684"/>
              <a:chExt cx="2331900" cy="531551"/>
            </a:xfrm>
            <a:solidFill>
              <a:schemeClr val="bg1"/>
            </a:solidFill>
          </p:grpSpPr>
          <p:sp>
            <p:nvSpPr>
              <p:cNvPr id="81" name="Rectangle 80">
                <a:extLst>
                  <a:ext uri="{FF2B5EF4-FFF2-40B4-BE49-F238E27FC236}">
                    <a16:creationId xmlns:a16="http://schemas.microsoft.com/office/drawing/2014/main" id="{6373882C-4F97-49AB-A3F4-172BD1002885}"/>
                  </a:ext>
                </a:extLst>
              </p:cNvPr>
              <p:cNvSpPr/>
              <p:nvPr/>
            </p:nvSpPr>
            <p:spPr bwMode="auto">
              <a:xfrm>
                <a:off x="4085067" y="5354684"/>
                <a:ext cx="2331900" cy="45093"/>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82" name="Rectangle 81">
                <a:extLst>
                  <a:ext uri="{FF2B5EF4-FFF2-40B4-BE49-F238E27FC236}">
                    <a16:creationId xmlns:a16="http://schemas.microsoft.com/office/drawing/2014/main" id="{4628E172-3F81-4EB5-9BB6-DDA9A8A2ADC0}"/>
                  </a:ext>
                </a:extLst>
              </p:cNvPr>
              <p:cNvSpPr/>
              <p:nvPr/>
            </p:nvSpPr>
            <p:spPr bwMode="auto">
              <a:xfrm rot="5400000">
                <a:off x="3875409"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78" name="Group 77">
              <a:extLst>
                <a:ext uri="{FF2B5EF4-FFF2-40B4-BE49-F238E27FC236}">
                  <a16:creationId xmlns:a16="http://schemas.microsoft.com/office/drawing/2014/main" id="{C335D6E4-1FE0-4965-B5A4-F45297EEB2E1}"/>
                </a:ext>
              </a:extLst>
            </p:cNvPr>
            <p:cNvGrpSpPr/>
            <p:nvPr/>
          </p:nvGrpSpPr>
          <p:grpSpPr>
            <a:xfrm>
              <a:off x="3733049" y="5315443"/>
              <a:ext cx="2678695" cy="564329"/>
              <a:chOff x="3722832" y="5310208"/>
              <a:chExt cx="2678695" cy="564329"/>
            </a:xfrm>
          </p:grpSpPr>
          <p:cxnSp>
            <p:nvCxnSpPr>
              <p:cNvPr id="79" name="Straight Connector 78">
                <a:extLst>
                  <a:ext uri="{FF2B5EF4-FFF2-40B4-BE49-F238E27FC236}">
                    <a16:creationId xmlns:a16="http://schemas.microsoft.com/office/drawing/2014/main" id="{5BCE2902-CAB0-4E37-947B-966C4348C672}"/>
                  </a:ext>
                </a:extLst>
              </p:cNvPr>
              <p:cNvCxnSpPr/>
              <p:nvPr/>
            </p:nvCxnSpPr>
            <p:spPr bwMode="auto">
              <a:xfrm>
                <a:off x="4095242" y="5385595"/>
                <a:ext cx="2306285"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0" name="Arc 79">
                <a:extLst>
                  <a:ext uri="{FF2B5EF4-FFF2-40B4-BE49-F238E27FC236}">
                    <a16:creationId xmlns:a16="http://schemas.microsoft.com/office/drawing/2014/main" id="{A10FFBED-AFCB-4209-8744-3A8A6388E672}"/>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Tree>
    <p:extLst>
      <p:ext uri="{BB962C8B-B14F-4D97-AF65-F5344CB8AC3E}">
        <p14:creationId xmlns:p14="http://schemas.microsoft.com/office/powerpoint/2010/main" val="3198765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34"/>
                                        </p:tgtEl>
                                      </p:cBhvr>
                                    </p:animEffect>
                                    <p:set>
                                      <p:cBhvr>
                                        <p:cTn id="7" dur="1" fill="hold">
                                          <p:stCondLst>
                                            <p:cond delay="499"/>
                                          </p:stCondLst>
                                        </p:cTn>
                                        <p:tgtEl>
                                          <p:spTgt spid="34"/>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xit" presetSubtype="0" fill="hold" nodeType="withEffect">
                                  <p:stCondLst>
                                    <p:cond delay="0"/>
                                  </p:stCondLst>
                                  <p:childTnLst>
                                    <p:animEffect transition="out" filter="fade">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10" presetClass="exit" presetSubtype="0" fill="hold" nodeType="withEffect">
                                  <p:stCondLst>
                                    <p:cond delay="0"/>
                                  </p:stCondLst>
                                  <p:childTnLst>
                                    <p:animEffect transition="out" filter="fade">
                                      <p:cBhvr>
                                        <p:cTn id="30" dur="500"/>
                                        <p:tgtEl>
                                          <p:spTgt spid="7"/>
                                        </p:tgtEl>
                                      </p:cBhvr>
                                    </p:animEffect>
                                    <p:set>
                                      <p:cBhvr>
                                        <p:cTn id="31" dur="1" fill="hold">
                                          <p:stCondLst>
                                            <p:cond delay="499"/>
                                          </p:stCondLst>
                                        </p:cTn>
                                        <p:tgtEl>
                                          <p:spTgt spid="7"/>
                                        </p:tgtEl>
                                        <p:attrNameLst>
                                          <p:attrName>style.visibility</p:attrName>
                                        </p:attrNameLst>
                                      </p:cBhvr>
                                      <p:to>
                                        <p:strVal val="hidden"/>
                                      </p:to>
                                    </p:set>
                                  </p:childTnLst>
                                </p:cTn>
                              </p:par>
                              <p:par>
                                <p:cTn id="32" presetID="10" presetClass="entr" presetSubtype="0" fill="hold" grpId="0" nodeType="withEffect">
                                  <p:stCondLst>
                                    <p:cond delay="0"/>
                                  </p:stCondLst>
                                  <p:childTnLst>
                                    <p:set>
                                      <p:cBhvr>
                                        <p:cTn id="33" dur="1" fill="hold">
                                          <p:stCondLst>
                                            <p:cond delay="0"/>
                                          </p:stCondLst>
                                        </p:cTn>
                                        <p:tgtEl>
                                          <p:spTgt spid="73"/>
                                        </p:tgtEl>
                                        <p:attrNameLst>
                                          <p:attrName>style.visibility</p:attrName>
                                        </p:attrNameLst>
                                      </p:cBhvr>
                                      <p:to>
                                        <p:strVal val="visible"/>
                                      </p:to>
                                    </p:set>
                                    <p:animEffect transition="in" filter="fade">
                                      <p:cBhvr>
                                        <p:cTn id="34" dur="500"/>
                                        <p:tgtEl>
                                          <p:spTgt spid="73"/>
                                        </p:tgtEl>
                                      </p:cBhvr>
                                    </p:animEffect>
                                  </p:childTnLst>
                                </p:cTn>
                              </p:par>
                              <p:par>
                                <p:cTn id="35" presetID="10" presetClass="exit" presetSubtype="0" fill="hold" grpId="0" nodeType="withEffect">
                                  <p:stCondLst>
                                    <p:cond delay="0"/>
                                  </p:stCondLst>
                                  <p:childTnLst>
                                    <p:animEffect transition="out" filter="fade">
                                      <p:cBhvr>
                                        <p:cTn id="36" dur="500"/>
                                        <p:tgtEl>
                                          <p:spTgt spid="38"/>
                                        </p:tgtEl>
                                      </p:cBhvr>
                                    </p:animEffect>
                                    <p:set>
                                      <p:cBhvr>
                                        <p:cTn id="37" dur="1" fill="hold">
                                          <p:stCondLst>
                                            <p:cond delay="499"/>
                                          </p:stCondLst>
                                        </p:cTn>
                                        <p:tgtEl>
                                          <p:spTgt spid="38"/>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74"/>
                                        </p:tgtEl>
                                        <p:attrNameLst>
                                          <p:attrName>style.visibility</p:attrName>
                                        </p:attrNameLst>
                                      </p:cBhvr>
                                      <p:to>
                                        <p:strVal val="visible"/>
                                      </p:to>
                                    </p:set>
                                    <p:animEffect transition="in" filter="fade">
                                      <p:cBhvr>
                                        <p:cTn id="42" dur="500"/>
                                        <p:tgtEl>
                                          <p:spTgt spid="74"/>
                                        </p:tgtEl>
                                      </p:cBhvr>
                                    </p:animEffect>
                                  </p:childTnLst>
                                </p:cTn>
                              </p:par>
                              <p:par>
                                <p:cTn id="43" presetID="10" presetClass="entr" presetSubtype="0" fill="hold" nodeType="withEffect">
                                  <p:stCondLst>
                                    <p:cond delay="0"/>
                                  </p:stCondLst>
                                  <p:childTnLst>
                                    <p:set>
                                      <p:cBhvr>
                                        <p:cTn id="44" dur="1" fill="hold">
                                          <p:stCondLst>
                                            <p:cond delay="0"/>
                                          </p:stCondLst>
                                        </p:cTn>
                                        <p:tgtEl>
                                          <p:spTgt spid="44"/>
                                        </p:tgtEl>
                                        <p:attrNameLst>
                                          <p:attrName>style.visibility</p:attrName>
                                        </p:attrNameLst>
                                      </p:cBhvr>
                                      <p:to>
                                        <p:strVal val="visible"/>
                                      </p:to>
                                    </p:set>
                                    <p:animEffect transition="in" filter="fade">
                                      <p:cBhvr>
                                        <p:cTn id="45" dur="500"/>
                                        <p:tgtEl>
                                          <p:spTgt spid="44"/>
                                        </p:tgtEl>
                                      </p:cBhvr>
                                    </p:animEffect>
                                  </p:childTnLst>
                                </p:cTn>
                              </p:par>
                              <p:par>
                                <p:cTn id="46" presetID="10" presetClass="entr" presetSubtype="0" fill="hold" nodeType="withEffect">
                                  <p:stCondLst>
                                    <p:cond delay="0"/>
                                  </p:stCondLst>
                                  <p:childTnLst>
                                    <p:set>
                                      <p:cBhvr>
                                        <p:cTn id="47" dur="1" fill="hold">
                                          <p:stCondLst>
                                            <p:cond delay="0"/>
                                          </p:stCondLst>
                                        </p:cTn>
                                        <p:tgtEl>
                                          <p:spTgt spid="76"/>
                                        </p:tgtEl>
                                        <p:attrNameLst>
                                          <p:attrName>style.visibility</p:attrName>
                                        </p:attrNameLst>
                                      </p:cBhvr>
                                      <p:to>
                                        <p:strVal val="visible"/>
                                      </p:to>
                                    </p:set>
                                    <p:animEffect transition="in" filter="fade">
                                      <p:cBhvr>
                                        <p:cTn id="48"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6" grpId="0"/>
      <p:bldP spid="73" grpId="0"/>
      <p:bldP spid="74" grpId="0"/>
      <p:bldP spid="38"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Box 33">
            <a:extLst>
              <a:ext uri="{FF2B5EF4-FFF2-40B4-BE49-F238E27FC236}">
                <a16:creationId xmlns:a16="http://schemas.microsoft.com/office/drawing/2014/main" id="{18DFADAC-E1AF-463E-8ABB-DEAE04D66D14}"/>
              </a:ext>
            </a:extLst>
          </p:cNvPr>
          <p:cNvSpPr txBox="1"/>
          <p:nvPr/>
        </p:nvSpPr>
        <p:spPr bwMode="auto">
          <a:xfrm>
            <a:off x="4693534" y="2140760"/>
            <a:ext cx="280493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4 – sharing the 1s:</a:t>
            </a:r>
            <a:endParaRPr lang="en-GB" sz="2000" dirty="0">
              <a:solidFill>
                <a:srgbClr val="FF0000"/>
              </a:solidFill>
              <a:latin typeface="Myriad Pro Semibold" charset="0"/>
              <a:ea typeface="Myriad Pro Semibold" charset="0"/>
              <a:cs typeface="Myriad Pro Semibold" charset="0"/>
            </a:endParaRPr>
          </a:p>
        </p:txBody>
      </p:sp>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4:1</a:t>
            </a:r>
          </a:p>
        </p:txBody>
      </p:sp>
      <p:sp>
        <p:nvSpPr>
          <p:cNvPr id="3" name="TextBox 2">
            <a:extLst>
              <a:ext uri="{FF2B5EF4-FFF2-40B4-BE49-F238E27FC236}">
                <a16:creationId xmlns:a16="http://schemas.microsoft.com/office/drawing/2014/main" id="{452CDABD-DCA6-4326-8738-2E1572DBCE57}"/>
              </a:ext>
            </a:extLst>
          </p:cNvPr>
          <p:cNvSpPr txBox="1"/>
          <p:nvPr/>
        </p:nvSpPr>
        <p:spPr bwMode="auto">
          <a:xfrm>
            <a:off x="1732337" y="920309"/>
            <a:ext cx="87273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848 pencils shared equally between 4 year groups. How many pencils each?</a:t>
            </a:r>
            <a:endParaRPr lang="en-GB" sz="2000" dirty="0">
              <a:solidFill>
                <a:srgbClr val="FF0000"/>
              </a:solidFill>
              <a:latin typeface="Myriad Pro Semibold" charset="0"/>
              <a:ea typeface="Myriad Pro Semibold" charset="0"/>
              <a:cs typeface="Myriad Pro Semibold" charset="0"/>
            </a:endParaRPr>
          </a:p>
        </p:txBody>
      </p:sp>
      <p:sp>
        <p:nvSpPr>
          <p:cNvPr id="6" name="TextBox 5">
            <a:extLst>
              <a:ext uri="{FF2B5EF4-FFF2-40B4-BE49-F238E27FC236}">
                <a16:creationId xmlns:a16="http://schemas.microsoft.com/office/drawing/2014/main" id="{DFDA4298-65B3-4B3D-9061-D5343DF9B7AF}"/>
              </a:ext>
            </a:extLst>
          </p:cNvPr>
          <p:cNvSpPr txBox="1"/>
          <p:nvPr/>
        </p:nvSpPr>
        <p:spPr bwMode="auto">
          <a:xfrm>
            <a:off x="4580217" y="2140760"/>
            <a:ext cx="30315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3 – sharing the 10s:</a:t>
            </a:r>
            <a:endParaRPr lang="en-GB" sz="2000" dirty="0">
              <a:solidFill>
                <a:srgbClr val="FF0000"/>
              </a:solidFill>
              <a:latin typeface="Myriad Pro Semibold" charset="0"/>
              <a:ea typeface="Myriad Pro Semibold" charset="0"/>
              <a:cs typeface="Myriad Pro Semibold" charset="0"/>
            </a:endParaRPr>
          </a:p>
        </p:txBody>
      </p:sp>
      <p:sp>
        <p:nvSpPr>
          <p:cNvPr id="42" name="TextBox 41">
            <a:extLst>
              <a:ext uri="{FF2B5EF4-FFF2-40B4-BE49-F238E27FC236}">
                <a16:creationId xmlns:a16="http://schemas.microsoft.com/office/drawing/2014/main" id="{10F1BEC2-CFC9-4366-BA33-6AAA1865790B}"/>
              </a:ext>
            </a:extLst>
          </p:cNvPr>
          <p:cNvSpPr txBox="1"/>
          <p:nvPr/>
        </p:nvSpPr>
        <p:spPr bwMode="auto">
          <a:xfrm>
            <a:off x="6164256" y="2966819"/>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4</a:t>
            </a:r>
            <a:endParaRPr lang="en-GB" sz="2000" dirty="0">
              <a:solidFill>
                <a:srgbClr val="C00000"/>
              </a:solidFill>
              <a:latin typeface="Myriad Pro" panose="020B0503030403020204" pitchFamily="34" charset="0"/>
              <a:ea typeface="Myriad Pro Semibold" charset="0"/>
              <a:cs typeface="Myriad Pro Semibold" charset="0"/>
            </a:endParaRPr>
          </a:p>
        </p:txBody>
      </p:sp>
      <p:sp>
        <p:nvSpPr>
          <p:cNvPr id="21" name="TextBox 20">
            <a:extLst>
              <a:ext uri="{FF2B5EF4-FFF2-40B4-BE49-F238E27FC236}">
                <a16:creationId xmlns:a16="http://schemas.microsoft.com/office/drawing/2014/main" id="{5ABE1B13-3715-47F3-96AF-A23897ABF0B4}"/>
              </a:ext>
            </a:extLst>
          </p:cNvPr>
          <p:cNvSpPr txBox="1"/>
          <p:nvPr/>
        </p:nvSpPr>
        <p:spPr bwMode="auto">
          <a:xfrm>
            <a:off x="4838001" y="152494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848  ÷  4  =</a:t>
            </a:r>
            <a:endParaRPr lang="en-GB" sz="2200" dirty="0">
              <a:solidFill>
                <a:srgbClr val="C00000"/>
              </a:solidFill>
              <a:latin typeface="Myriad Pro Semibold" charset="0"/>
              <a:ea typeface="Myriad Pro Semibold" charset="0"/>
              <a:cs typeface="Myriad Pro Semibold" charset="0"/>
            </a:endParaRPr>
          </a:p>
        </p:txBody>
      </p:sp>
      <p:sp>
        <p:nvSpPr>
          <p:cNvPr id="23" name="Rectangle 22">
            <a:extLst>
              <a:ext uri="{FF2B5EF4-FFF2-40B4-BE49-F238E27FC236}">
                <a16:creationId xmlns:a16="http://schemas.microsoft.com/office/drawing/2014/main" id="{6048F2F1-4302-478B-A8A4-17DCB75F1AA4}"/>
              </a:ext>
            </a:extLst>
          </p:cNvPr>
          <p:cNvSpPr/>
          <p:nvPr/>
        </p:nvSpPr>
        <p:spPr bwMode="auto">
          <a:xfrm>
            <a:off x="6658835" y="151542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25" name="TextBox 24">
            <a:extLst>
              <a:ext uri="{FF2B5EF4-FFF2-40B4-BE49-F238E27FC236}">
                <a16:creationId xmlns:a16="http://schemas.microsoft.com/office/drawing/2014/main" id="{15719CF0-9535-4867-8E53-60C4FA42F1A3}"/>
              </a:ext>
            </a:extLst>
          </p:cNvPr>
          <p:cNvSpPr txBox="1"/>
          <p:nvPr/>
        </p:nvSpPr>
        <p:spPr bwMode="auto">
          <a:xfrm>
            <a:off x="6672750" y="1524945"/>
            <a:ext cx="64152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212</a:t>
            </a:r>
          </a:p>
        </p:txBody>
      </p:sp>
      <p:pic>
        <p:nvPicPr>
          <p:cNvPr id="10" name="Picture 9" descr="A close up of a logo  Description automatically generated">
            <a:extLst>
              <a:ext uri="{FF2B5EF4-FFF2-40B4-BE49-F238E27FC236}">
                <a16:creationId xmlns:a16="http://schemas.microsoft.com/office/drawing/2014/main" id="{F3953D1D-FBC8-4908-88EB-50C609BA37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95921" y="2964657"/>
            <a:ext cx="2353654" cy="446831"/>
          </a:xfrm>
          <a:prstGeom prst="rect">
            <a:avLst/>
          </a:prstGeom>
        </p:spPr>
      </p:pic>
      <p:pic>
        <p:nvPicPr>
          <p:cNvPr id="14" name="Picture 13" descr="A picture containing clipart  Description automatically generated">
            <a:extLst>
              <a:ext uri="{FF2B5EF4-FFF2-40B4-BE49-F238E27FC236}">
                <a16:creationId xmlns:a16="http://schemas.microsoft.com/office/drawing/2014/main" id="{15F7064D-E959-482D-8AF0-6A6F9D6C79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74169" y="3026973"/>
            <a:ext cx="233806" cy="233806"/>
          </a:xfrm>
          <a:prstGeom prst="rect">
            <a:avLst/>
          </a:prstGeom>
        </p:spPr>
      </p:pic>
      <p:grpSp>
        <p:nvGrpSpPr>
          <p:cNvPr id="62" name="Group 61">
            <a:extLst>
              <a:ext uri="{FF2B5EF4-FFF2-40B4-BE49-F238E27FC236}">
                <a16:creationId xmlns:a16="http://schemas.microsoft.com/office/drawing/2014/main" id="{BD59A8E5-F471-40D8-B91E-72726006E0A8}"/>
              </a:ext>
            </a:extLst>
          </p:cNvPr>
          <p:cNvGrpSpPr/>
          <p:nvPr/>
        </p:nvGrpSpPr>
        <p:grpSpPr>
          <a:xfrm>
            <a:off x="6864754" y="3026973"/>
            <a:ext cx="233806" cy="1005148"/>
            <a:chOff x="5184879" y="3026973"/>
            <a:chExt cx="233806" cy="1005148"/>
          </a:xfrm>
        </p:grpSpPr>
        <p:pic>
          <p:nvPicPr>
            <p:cNvPr id="65" name="Picture 64">
              <a:extLst>
                <a:ext uri="{FF2B5EF4-FFF2-40B4-BE49-F238E27FC236}">
                  <a16:creationId xmlns:a16="http://schemas.microsoft.com/office/drawing/2014/main" id="{9B22D1E8-9545-4EF1-9165-7A733EFB6CB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3026973"/>
              <a:ext cx="233806" cy="233806"/>
            </a:xfrm>
            <a:prstGeom prst="rect">
              <a:avLst/>
            </a:prstGeom>
          </p:spPr>
        </p:pic>
        <p:pic>
          <p:nvPicPr>
            <p:cNvPr id="66" name="Picture 65">
              <a:extLst>
                <a:ext uri="{FF2B5EF4-FFF2-40B4-BE49-F238E27FC236}">
                  <a16:creationId xmlns:a16="http://schemas.microsoft.com/office/drawing/2014/main" id="{AF0E62E3-18AC-436F-B627-59D57DB5484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3284087"/>
              <a:ext cx="233806" cy="233806"/>
            </a:xfrm>
            <a:prstGeom prst="rect">
              <a:avLst/>
            </a:prstGeom>
          </p:spPr>
        </p:pic>
        <p:pic>
          <p:nvPicPr>
            <p:cNvPr id="67" name="Picture 66">
              <a:extLst>
                <a:ext uri="{FF2B5EF4-FFF2-40B4-BE49-F238E27FC236}">
                  <a16:creationId xmlns:a16="http://schemas.microsoft.com/office/drawing/2014/main" id="{79BA6DEE-4236-4552-84A5-31B4D839162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3541201"/>
              <a:ext cx="233806" cy="233806"/>
            </a:xfrm>
            <a:prstGeom prst="rect">
              <a:avLst/>
            </a:prstGeom>
          </p:spPr>
        </p:pic>
        <p:pic>
          <p:nvPicPr>
            <p:cNvPr id="68" name="Picture 67">
              <a:extLst>
                <a:ext uri="{FF2B5EF4-FFF2-40B4-BE49-F238E27FC236}">
                  <a16:creationId xmlns:a16="http://schemas.microsoft.com/office/drawing/2014/main" id="{E025254C-F380-4D84-A352-EF6D184B0ED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3798315"/>
              <a:ext cx="233806" cy="233806"/>
            </a:xfrm>
            <a:prstGeom prst="rect">
              <a:avLst/>
            </a:prstGeom>
          </p:spPr>
        </p:pic>
      </p:grpSp>
      <p:grpSp>
        <p:nvGrpSpPr>
          <p:cNvPr id="57" name="Group 56">
            <a:extLst>
              <a:ext uri="{FF2B5EF4-FFF2-40B4-BE49-F238E27FC236}">
                <a16:creationId xmlns:a16="http://schemas.microsoft.com/office/drawing/2014/main" id="{832A7007-4400-46DE-9A21-A65F340C80EB}"/>
              </a:ext>
            </a:extLst>
          </p:cNvPr>
          <p:cNvGrpSpPr/>
          <p:nvPr/>
        </p:nvGrpSpPr>
        <p:grpSpPr>
          <a:xfrm>
            <a:off x="6550170" y="3026973"/>
            <a:ext cx="233806" cy="1005148"/>
            <a:chOff x="5184879" y="3026973"/>
            <a:chExt cx="233806" cy="1005148"/>
          </a:xfrm>
        </p:grpSpPr>
        <p:pic>
          <p:nvPicPr>
            <p:cNvPr id="58" name="Picture 57">
              <a:extLst>
                <a:ext uri="{FF2B5EF4-FFF2-40B4-BE49-F238E27FC236}">
                  <a16:creationId xmlns:a16="http://schemas.microsoft.com/office/drawing/2014/main" id="{812DD36C-D4B2-4EC7-AF8F-222EDA5E9FF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3026973"/>
              <a:ext cx="233806" cy="233806"/>
            </a:xfrm>
            <a:prstGeom prst="rect">
              <a:avLst/>
            </a:prstGeom>
          </p:spPr>
        </p:pic>
        <p:pic>
          <p:nvPicPr>
            <p:cNvPr id="59" name="Picture 58">
              <a:extLst>
                <a:ext uri="{FF2B5EF4-FFF2-40B4-BE49-F238E27FC236}">
                  <a16:creationId xmlns:a16="http://schemas.microsoft.com/office/drawing/2014/main" id="{990E2864-3B58-4C22-89F6-5E4B5FAD38B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3284087"/>
              <a:ext cx="233806" cy="233806"/>
            </a:xfrm>
            <a:prstGeom prst="rect">
              <a:avLst/>
            </a:prstGeom>
          </p:spPr>
        </p:pic>
        <p:pic>
          <p:nvPicPr>
            <p:cNvPr id="60" name="Picture 59">
              <a:extLst>
                <a:ext uri="{FF2B5EF4-FFF2-40B4-BE49-F238E27FC236}">
                  <a16:creationId xmlns:a16="http://schemas.microsoft.com/office/drawing/2014/main" id="{E472ED16-A08A-4936-842C-EDE662A8C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3541201"/>
              <a:ext cx="233806" cy="233806"/>
            </a:xfrm>
            <a:prstGeom prst="rect">
              <a:avLst/>
            </a:prstGeom>
          </p:spPr>
        </p:pic>
        <p:pic>
          <p:nvPicPr>
            <p:cNvPr id="61" name="Picture 60">
              <a:extLst>
                <a:ext uri="{FF2B5EF4-FFF2-40B4-BE49-F238E27FC236}">
                  <a16:creationId xmlns:a16="http://schemas.microsoft.com/office/drawing/2014/main" id="{5355DABB-72A6-4D6E-91ED-B5A90412ACC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3798315"/>
              <a:ext cx="233806" cy="233806"/>
            </a:xfrm>
            <a:prstGeom prst="rect">
              <a:avLst/>
            </a:prstGeom>
          </p:spPr>
        </p:pic>
      </p:grpSp>
      <p:pic>
        <p:nvPicPr>
          <p:cNvPr id="49" name="Picture 48" descr="A picture containing clipart  Description automatically generated">
            <a:extLst>
              <a:ext uri="{FF2B5EF4-FFF2-40B4-BE49-F238E27FC236}">
                <a16:creationId xmlns:a16="http://schemas.microsoft.com/office/drawing/2014/main" id="{5ADC331C-06BF-4051-9C46-CC27C03B2E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74169" y="3284087"/>
            <a:ext cx="233806" cy="233806"/>
          </a:xfrm>
          <a:prstGeom prst="rect">
            <a:avLst/>
          </a:prstGeom>
        </p:spPr>
      </p:pic>
      <p:pic>
        <p:nvPicPr>
          <p:cNvPr id="50" name="Picture 49" descr="A picture containing clipart  Description automatically generated">
            <a:extLst>
              <a:ext uri="{FF2B5EF4-FFF2-40B4-BE49-F238E27FC236}">
                <a16:creationId xmlns:a16="http://schemas.microsoft.com/office/drawing/2014/main" id="{395F5CEE-A7D2-47DC-97DE-1A8692E7EE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74169" y="3541201"/>
            <a:ext cx="233806" cy="233806"/>
          </a:xfrm>
          <a:prstGeom prst="rect">
            <a:avLst/>
          </a:prstGeom>
        </p:spPr>
      </p:pic>
      <p:grpSp>
        <p:nvGrpSpPr>
          <p:cNvPr id="75" name="Group 74">
            <a:extLst>
              <a:ext uri="{FF2B5EF4-FFF2-40B4-BE49-F238E27FC236}">
                <a16:creationId xmlns:a16="http://schemas.microsoft.com/office/drawing/2014/main" id="{36839E7E-D2A3-40DF-80D6-3C1F14A40B3E}"/>
              </a:ext>
            </a:extLst>
          </p:cNvPr>
          <p:cNvGrpSpPr/>
          <p:nvPr/>
        </p:nvGrpSpPr>
        <p:grpSpPr>
          <a:xfrm>
            <a:off x="8087221" y="3026974"/>
            <a:ext cx="233806" cy="1005147"/>
            <a:chOff x="6710639" y="4055429"/>
            <a:chExt cx="233806" cy="1005147"/>
          </a:xfrm>
        </p:grpSpPr>
        <p:pic>
          <p:nvPicPr>
            <p:cNvPr id="76" name="Picture 75" descr="A picture containing object  Description automatically generated">
              <a:extLst>
                <a:ext uri="{FF2B5EF4-FFF2-40B4-BE49-F238E27FC236}">
                  <a16:creationId xmlns:a16="http://schemas.microsoft.com/office/drawing/2014/main" id="{0F038CFB-2B27-42BF-9021-6A0F298085E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10639" y="4055429"/>
              <a:ext cx="233806" cy="233806"/>
            </a:xfrm>
            <a:prstGeom prst="rect">
              <a:avLst/>
            </a:prstGeom>
          </p:spPr>
        </p:pic>
        <p:pic>
          <p:nvPicPr>
            <p:cNvPr id="77" name="Picture 76" descr="A picture containing object  Description automatically generated">
              <a:extLst>
                <a:ext uri="{FF2B5EF4-FFF2-40B4-BE49-F238E27FC236}">
                  <a16:creationId xmlns:a16="http://schemas.microsoft.com/office/drawing/2014/main" id="{06DE4103-7263-4225-868B-3CE5A48FEDE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10639" y="4312543"/>
              <a:ext cx="233806" cy="233806"/>
            </a:xfrm>
            <a:prstGeom prst="rect">
              <a:avLst/>
            </a:prstGeom>
          </p:spPr>
        </p:pic>
        <p:pic>
          <p:nvPicPr>
            <p:cNvPr id="78" name="Picture 77" descr="A picture containing object  Description automatically generated">
              <a:extLst>
                <a:ext uri="{FF2B5EF4-FFF2-40B4-BE49-F238E27FC236}">
                  <a16:creationId xmlns:a16="http://schemas.microsoft.com/office/drawing/2014/main" id="{072049C7-A400-4CE3-9349-55667E6502F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10639" y="4569657"/>
              <a:ext cx="233806" cy="233806"/>
            </a:xfrm>
            <a:prstGeom prst="rect">
              <a:avLst/>
            </a:prstGeom>
          </p:spPr>
        </p:pic>
        <p:pic>
          <p:nvPicPr>
            <p:cNvPr id="79" name="Picture 78" descr="A picture containing object  Description automatically generated">
              <a:extLst>
                <a:ext uri="{FF2B5EF4-FFF2-40B4-BE49-F238E27FC236}">
                  <a16:creationId xmlns:a16="http://schemas.microsoft.com/office/drawing/2014/main" id="{A33E05D2-70BB-486D-A840-0B254A33417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10639" y="4826770"/>
              <a:ext cx="233806" cy="233806"/>
            </a:xfrm>
            <a:prstGeom prst="rect">
              <a:avLst/>
            </a:prstGeom>
          </p:spPr>
        </p:pic>
      </p:grpSp>
      <p:grpSp>
        <p:nvGrpSpPr>
          <p:cNvPr id="85" name="Group 84">
            <a:extLst>
              <a:ext uri="{FF2B5EF4-FFF2-40B4-BE49-F238E27FC236}">
                <a16:creationId xmlns:a16="http://schemas.microsoft.com/office/drawing/2014/main" id="{CCBD0DA8-CA51-4346-B333-715A9F7A22AE}"/>
              </a:ext>
            </a:extLst>
          </p:cNvPr>
          <p:cNvGrpSpPr/>
          <p:nvPr/>
        </p:nvGrpSpPr>
        <p:grpSpPr>
          <a:xfrm>
            <a:off x="8401578" y="3026974"/>
            <a:ext cx="233806" cy="1005147"/>
            <a:chOff x="6710639" y="4055429"/>
            <a:chExt cx="233806" cy="1005147"/>
          </a:xfrm>
        </p:grpSpPr>
        <p:pic>
          <p:nvPicPr>
            <p:cNvPr id="86" name="Picture 85" descr="A picture containing object  Description automatically generated">
              <a:extLst>
                <a:ext uri="{FF2B5EF4-FFF2-40B4-BE49-F238E27FC236}">
                  <a16:creationId xmlns:a16="http://schemas.microsoft.com/office/drawing/2014/main" id="{A5650636-87CE-4D49-8634-958B55CA64F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10639" y="4055429"/>
              <a:ext cx="233806" cy="233806"/>
            </a:xfrm>
            <a:prstGeom prst="rect">
              <a:avLst/>
            </a:prstGeom>
          </p:spPr>
        </p:pic>
        <p:pic>
          <p:nvPicPr>
            <p:cNvPr id="87" name="Picture 86" descr="A picture containing object  Description automatically generated">
              <a:extLst>
                <a:ext uri="{FF2B5EF4-FFF2-40B4-BE49-F238E27FC236}">
                  <a16:creationId xmlns:a16="http://schemas.microsoft.com/office/drawing/2014/main" id="{CE1BFE90-655B-4E9B-B373-72EFFCBAFCF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10639" y="4312543"/>
              <a:ext cx="233806" cy="233806"/>
            </a:xfrm>
            <a:prstGeom prst="rect">
              <a:avLst/>
            </a:prstGeom>
          </p:spPr>
        </p:pic>
        <p:pic>
          <p:nvPicPr>
            <p:cNvPr id="88" name="Picture 87" descr="A picture containing object  Description automatically generated">
              <a:extLst>
                <a:ext uri="{FF2B5EF4-FFF2-40B4-BE49-F238E27FC236}">
                  <a16:creationId xmlns:a16="http://schemas.microsoft.com/office/drawing/2014/main" id="{9468522E-29E0-4EC2-9D25-56946A3A425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10639" y="4569657"/>
              <a:ext cx="233806" cy="233806"/>
            </a:xfrm>
            <a:prstGeom prst="rect">
              <a:avLst/>
            </a:prstGeom>
          </p:spPr>
        </p:pic>
        <p:pic>
          <p:nvPicPr>
            <p:cNvPr id="89" name="Picture 88" descr="A picture containing object  Description automatically generated">
              <a:extLst>
                <a:ext uri="{FF2B5EF4-FFF2-40B4-BE49-F238E27FC236}">
                  <a16:creationId xmlns:a16="http://schemas.microsoft.com/office/drawing/2014/main" id="{153498BE-D6E0-4D1D-B36D-F9CEAE1FC7D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10639" y="4826770"/>
              <a:ext cx="233806" cy="233806"/>
            </a:xfrm>
            <a:prstGeom prst="rect">
              <a:avLst/>
            </a:prstGeom>
          </p:spPr>
        </p:pic>
      </p:grpSp>
      <p:pic>
        <p:nvPicPr>
          <p:cNvPr id="51" name="Picture 50" descr="A picture containing clipart  Description automatically generated">
            <a:extLst>
              <a:ext uri="{FF2B5EF4-FFF2-40B4-BE49-F238E27FC236}">
                <a16:creationId xmlns:a16="http://schemas.microsoft.com/office/drawing/2014/main" id="{3CE07FB9-2F4F-4C4B-97B9-0DB744E8334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74169" y="3798315"/>
            <a:ext cx="233806" cy="233806"/>
          </a:xfrm>
          <a:prstGeom prst="rect">
            <a:avLst/>
          </a:prstGeom>
        </p:spPr>
      </p:pic>
      <p:grpSp>
        <p:nvGrpSpPr>
          <p:cNvPr id="8" name="Group 7">
            <a:extLst>
              <a:ext uri="{FF2B5EF4-FFF2-40B4-BE49-F238E27FC236}">
                <a16:creationId xmlns:a16="http://schemas.microsoft.com/office/drawing/2014/main" id="{2F5258C1-7750-4984-B58C-52CE895245CB}"/>
              </a:ext>
            </a:extLst>
          </p:cNvPr>
          <p:cNvGrpSpPr/>
          <p:nvPr/>
        </p:nvGrpSpPr>
        <p:grpSpPr>
          <a:xfrm>
            <a:off x="8234639" y="3026973"/>
            <a:ext cx="233806" cy="1005148"/>
            <a:chOff x="6710639" y="3026973"/>
            <a:chExt cx="233806" cy="1005148"/>
          </a:xfrm>
        </p:grpSpPr>
        <p:pic>
          <p:nvPicPr>
            <p:cNvPr id="16" name="Picture 15" descr="A picture containing object  Description automatically generated">
              <a:extLst>
                <a:ext uri="{FF2B5EF4-FFF2-40B4-BE49-F238E27FC236}">
                  <a16:creationId xmlns:a16="http://schemas.microsoft.com/office/drawing/2014/main" id="{7DC7F2E2-8C06-4CA4-8A36-EF9A4649A02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10639" y="3026973"/>
              <a:ext cx="233806" cy="233806"/>
            </a:xfrm>
            <a:prstGeom prst="rect">
              <a:avLst/>
            </a:prstGeom>
          </p:spPr>
        </p:pic>
        <p:pic>
          <p:nvPicPr>
            <p:cNvPr id="52" name="Picture 51" descr="A picture containing object  Description automatically generated">
              <a:extLst>
                <a:ext uri="{FF2B5EF4-FFF2-40B4-BE49-F238E27FC236}">
                  <a16:creationId xmlns:a16="http://schemas.microsoft.com/office/drawing/2014/main" id="{2CFB3BB7-EDD4-4514-B2D0-08F4C353C92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10639" y="3284087"/>
              <a:ext cx="233806" cy="233806"/>
            </a:xfrm>
            <a:prstGeom prst="rect">
              <a:avLst/>
            </a:prstGeom>
          </p:spPr>
        </p:pic>
        <p:pic>
          <p:nvPicPr>
            <p:cNvPr id="53" name="Picture 52" descr="A picture containing object  Description automatically generated">
              <a:extLst>
                <a:ext uri="{FF2B5EF4-FFF2-40B4-BE49-F238E27FC236}">
                  <a16:creationId xmlns:a16="http://schemas.microsoft.com/office/drawing/2014/main" id="{E7FD61AA-2B95-4839-9ECB-010A4A5A841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10639" y="3541201"/>
              <a:ext cx="233806" cy="233806"/>
            </a:xfrm>
            <a:prstGeom prst="rect">
              <a:avLst/>
            </a:prstGeom>
          </p:spPr>
        </p:pic>
        <p:pic>
          <p:nvPicPr>
            <p:cNvPr id="54" name="Picture 53" descr="A picture containing object  Description automatically generated">
              <a:extLst>
                <a:ext uri="{FF2B5EF4-FFF2-40B4-BE49-F238E27FC236}">
                  <a16:creationId xmlns:a16="http://schemas.microsoft.com/office/drawing/2014/main" id="{7BAAB1CE-E2EB-4F31-8A09-055467F0BE4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10639" y="3798315"/>
              <a:ext cx="233806" cy="233806"/>
            </a:xfrm>
            <a:prstGeom prst="rect">
              <a:avLst/>
            </a:prstGeom>
          </p:spPr>
        </p:pic>
      </p:grpSp>
      <p:grpSp>
        <p:nvGrpSpPr>
          <p:cNvPr id="12" name="Group 11">
            <a:extLst>
              <a:ext uri="{FF2B5EF4-FFF2-40B4-BE49-F238E27FC236}">
                <a16:creationId xmlns:a16="http://schemas.microsoft.com/office/drawing/2014/main" id="{29E603E1-532B-4865-8549-D5F3FBC18324}"/>
              </a:ext>
            </a:extLst>
          </p:cNvPr>
          <p:cNvGrpSpPr/>
          <p:nvPr/>
        </p:nvGrpSpPr>
        <p:grpSpPr>
          <a:xfrm>
            <a:off x="8234639" y="4055430"/>
            <a:ext cx="233806" cy="1005147"/>
            <a:chOff x="6710639" y="4055429"/>
            <a:chExt cx="233806" cy="1005147"/>
          </a:xfrm>
        </p:grpSpPr>
        <p:pic>
          <p:nvPicPr>
            <p:cNvPr id="55" name="Picture 54" descr="A picture containing object  Description automatically generated">
              <a:extLst>
                <a:ext uri="{FF2B5EF4-FFF2-40B4-BE49-F238E27FC236}">
                  <a16:creationId xmlns:a16="http://schemas.microsoft.com/office/drawing/2014/main" id="{5BD8BB06-F681-4D1F-BC3E-4FF2B8C669D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10639" y="4055429"/>
              <a:ext cx="233806" cy="233806"/>
            </a:xfrm>
            <a:prstGeom prst="rect">
              <a:avLst/>
            </a:prstGeom>
          </p:spPr>
        </p:pic>
        <p:pic>
          <p:nvPicPr>
            <p:cNvPr id="56" name="Picture 55" descr="A picture containing object  Description automatically generated">
              <a:extLst>
                <a:ext uri="{FF2B5EF4-FFF2-40B4-BE49-F238E27FC236}">
                  <a16:creationId xmlns:a16="http://schemas.microsoft.com/office/drawing/2014/main" id="{CD2B2EEE-40C6-4DB0-BE8C-E8CC724F0F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10639" y="4312543"/>
              <a:ext cx="233806" cy="233806"/>
            </a:xfrm>
            <a:prstGeom prst="rect">
              <a:avLst/>
            </a:prstGeom>
          </p:spPr>
        </p:pic>
        <p:pic>
          <p:nvPicPr>
            <p:cNvPr id="63" name="Picture 62" descr="A picture containing object  Description automatically generated">
              <a:extLst>
                <a:ext uri="{FF2B5EF4-FFF2-40B4-BE49-F238E27FC236}">
                  <a16:creationId xmlns:a16="http://schemas.microsoft.com/office/drawing/2014/main" id="{2729FE2D-2FD6-4275-9ED0-DF49A80C7D8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10639" y="4569657"/>
              <a:ext cx="233806" cy="233806"/>
            </a:xfrm>
            <a:prstGeom prst="rect">
              <a:avLst/>
            </a:prstGeom>
          </p:spPr>
        </p:pic>
        <p:pic>
          <p:nvPicPr>
            <p:cNvPr id="64" name="Picture 63" descr="A picture containing object  Description automatically generated">
              <a:extLst>
                <a:ext uri="{FF2B5EF4-FFF2-40B4-BE49-F238E27FC236}">
                  <a16:creationId xmlns:a16="http://schemas.microsoft.com/office/drawing/2014/main" id="{4832917E-8D2E-4BB3-BB51-8A2CB20F3B5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10639" y="4826770"/>
              <a:ext cx="233806" cy="233806"/>
            </a:xfrm>
            <a:prstGeom prst="rect">
              <a:avLst/>
            </a:prstGeom>
          </p:spPr>
        </p:pic>
      </p:grpSp>
      <p:pic>
        <p:nvPicPr>
          <p:cNvPr id="19" name="Picture 18" descr="A close up of a logo  Description automatically generated">
            <a:extLst>
              <a:ext uri="{FF2B5EF4-FFF2-40B4-BE49-F238E27FC236}">
                <a16:creationId xmlns:a16="http://schemas.microsoft.com/office/drawing/2014/main" id="{660CCE3F-C12F-4215-89BD-44165C2631A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17560" y="2996941"/>
            <a:ext cx="301351" cy="1065120"/>
          </a:xfrm>
          <a:prstGeom prst="rect">
            <a:avLst/>
          </a:prstGeom>
        </p:spPr>
      </p:pic>
      <p:pic>
        <p:nvPicPr>
          <p:cNvPr id="69" name="Picture 68" descr="A close up of a logo  Description automatically generated">
            <a:extLst>
              <a:ext uri="{FF2B5EF4-FFF2-40B4-BE49-F238E27FC236}">
                <a16:creationId xmlns:a16="http://schemas.microsoft.com/office/drawing/2014/main" id="{425840E2-D937-4ADC-B357-9E8E2A9D407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29628" y="2996941"/>
            <a:ext cx="301351" cy="1065120"/>
          </a:xfrm>
          <a:prstGeom prst="rect">
            <a:avLst/>
          </a:prstGeom>
        </p:spPr>
      </p:pic>
      <p:sp>
        <p:nvSpPr>
          <p:cNvPr id="70" name="TextBox 69">
            <a:extLst>
              <a:ext uri="{FF2B5EF4-FFF2-40B4-BE49-F238E27FC236}">
                <a16:creationId xmlns:a16="http://schemas.microsoft.com/office/drawing/2014/main" id="{912D6497-DB72-4966-A45F-27C37E119DDE}"/>
              </a:ext>
            </a:extLst>
          </p:cNvPr>
          <p:cNvSpPr txBox="1"/>
          <p:nvPr/>
        </p:nvSpPr>
        <p:spPr bwMode="auto">
          <a:xfrm>
            <a:off x="6656056" y="2620684"/>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7030A0"/>
                </a:solidFill>
                <a:latin typeface="Myriad Pro" panose="020B0503030403020204" pitchFamily="34" charset="0"/>
                <a:ea typeface="Myriad Pro Semibold" charset="0"/>
                <a:cs typeface="Myriad Pro Semibold" charset="0"/>
              </a:rPr>
              <a:t>2</a:t>
            </a:r>
          </a:p>
        </p:txBody>
      </p:sp>
      <p:sp>
        <p:nvSpPr>
          <p:cNvPr id="71" name="TextBox 70">
            <a:extLst>
              <a:ext uri="{FF2B5EF4-FFF2-40B4-BE49-F238E27FC236}">
                <a16:creationId xmlns:a16="http://schemas.microsoft.com/office/drawing/2014/main" id="{956D71C0-CA13-4841-9E82-FD08620166A8}"/>
              </a:ext>
            </a:extLst>
          </p:cNvPr>
          <p:cNvSpPr txBox="1"/>
          <p:nvPr/>
        </p:nvSpPr>
        <p:spPr bwMode="auto">
          <a:xfrm>
            <a:off x="4341547" y="5175009"/>
            <a:ext cx="350890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7030A0"/>
                </a:solidFill>
                <a:latin typeface="Myriad Pro Semibold" charset="0"/>
                <a:ea typeface="Myriad Pro Semibold" charset="0"/>
                <a:cs typeface="Myriad Pro Semibold" charset="0"/>
              </a:rPr>
              <a:t>8 hundreds ÷ 4 = 2 hundreds</a:t>
            </a:r>
          </a:p>
        </p:txBody>
      </p:sp>
      <p:pic>
        <p:nvPicPr>
          <p:cNvPr id="15" name="Image 14"/>
          <p:cNvPicPr>
            <a:picLocks noChangeAspect="1"/>
          </p:cNvPicPr>
          <p:nvPr/>
        </p:nvPicPr>
        <p:blipFill>
          <a:blip r:embed="rId8" cstate="print"/>
          <a:stretch>
            <a:fillRect/>
          </a:stretch>
        </p:blipFill>
        <p:spPr>
          <a:xfrm>
            <a:off x="3485825" y="2588936"/>
            <a:ext cx="1603654" cy="885600"/>
          </a:xfrm>
          <a:prstGeom prst="rect">
            <a:avLst/>
          </a:prstGeom>
        </p:spPr>
      </p:pic>
      <p:pic>
        <p:nvPicPr>
          <p:cNvPr id="20" name="Picture 19" descr="A close up of a logo  Description automatically generated">
            <a:extLst>
              <a:ext uri="{FF2B5EF4-FFF2-40B4-BE49-F238E27FC236}">
                <a16:creationId xmlns:a16="http://schemas.microsoft.com/office/drawing/2014/main" id="{16247AFA-0053-4CF9-B647-5F782F80B78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441005" y="2996941"/>
            <a:ext cx="301351" cy="1065120"/>
          </a:xfrm>
          <a:prstGeom prst="rect">
            <a:avLst/>
          </a:prstGeom>
        </p:spPr>
      </p:pic>
      <p:sp>
        <p:nvSpPr>
          <p:cNvPr id="73" name="TextBox 72">
            <a:extLst>
              <a:ext uri="{FF2B5EF4-FFF2-40B4-BE49-F238E27FC236}">
                <a16:creationId xmlns:a16="http://schemas.microsoft.com/office/drawing/2014/main" id="{85DDED8E-F27E-474B-99EA-EBED0770FC9A}"/>
              </a:ext>
            </a:extLst>
          </p:cNvPr>
          <p:cNvSpPr txBox="1"/>
          <p:nvPr/>
        </p:nvSpPr>
        <p:spPr bwMode="auto">
          <a:xfrm>
            <a:off x="7422505" y="262068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70C0"/>
                </a:solidFill>
                <a:latin typeface="Myriad Pro" panose="020B0503030403020204" pitchFamily="34" charset="0"/>
                <a:ea typeface="Myriad Pro Semibold" charset="0"/>
                <a:cs typeface="Myriad Pro Semibold" charset="0"/>
              </a:rPr>
              <a:t>1</a:t>
            </a:r>
          </a:p>
        </p:txBody>
      </p:sp>
      <p:sp>
        <p:nvSpPr>
          <p:cNvPr id="74" name="TextBox 73">
            <a:extLst>
              <a:ext uri="{FF2B5EF4-FFF2-40B4-BE49-F238E27FC236}">
                <a16:creationId xmlns:a16="http://schemas.microsoft.com/office/drawing/2014/main" id="{5674629D-9CE6-4070-BACE-F3D15D3C1EE4}"/>
              </a:ext>
            </a:extLst>
          </p:cNvPr>
          <p:cNvSpPr txBox="1"/>
          <p:nvPr/>
        </p:nvSpPr>
        <p:spPr bwMode="auto">
          <a:xfrm>
            <a:off x="4990954" y="5593795"/>
            <a:ext cx="22100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70C0"/>
                </a:solidFill>
                <a:latin typeface="Myriad Pro Semibold" charset="0"/>
                <a:ea typeface="Myriad Pro Semibold" charset="0"/>
                <a:cs typeface="Myriad Pro Semibold" charset="0"/>
              </a:rPr>
              <a:t>4 tens ÷ 4 = 1 ten</a:t>
            </a:r>
          </a:p>
        </p:txBody>
      </p:sp>
      <p:pic>
        <p:nvPicPr>
          <p:cNvPr id="4" name="Image 3"/>
          <p:cNvPicPr>
            <a:picLocks noChangeAspect="1"/>
          </p:cNvPicPr>
          <p:nvPr/>
        </p:nvPicPr>
        <p:blipFill>
          <a:blip r:embed="rId10" cstate="print"/>
          <a:stretch>
            <a:fillRect/>
          </a:stretch>
        </p:blipFill>
        <p:spPr>
          <a:xfrm>
            <a:off x="3485825" y="2588936"/>
            <a:ext cx="1603654" cy="885600"/>
          </a:xfrm>
          <a:prstGeom prst="rect">
            <a:avLst/>
          </a:prstGeom>
        </p:spPr>
      </p:pic>
      <p:pic>
        <p:nvPicPr>
          <p:cNvPr id="48" name="Image 47"/>
          <p:cNvPicPr>
            <a:picLocks noChangeAspect="1"/>
          </p:cNvPicPr>
          <p:nvPr/>
        </p:nvPicPr>
        <p:blipFill>
          <a:blip r:embed="rId11" cstate="print"/>
          <a:stretch>
            <a:fillRect/>
          </a:stretch>
        </p:blipFill>
        <p:spPr>
          <a:xfrm>
            <a:off x="3485825" y="2588936"/>
            <a:ext cx="1603654" cy="885600"/>
          </a:xfrm>
          <a:prstGeom prst="rect">
            <a:avLst/>
          </a:prstGeom>
        </p:spPr>
      </p:pic>
      <p:pic>
        <p:nvPicPr>
          <p:cNvPr id="17" name="Picture 16" descr="A close up of a logo  Description automatically generated">
            <a:extLst>
              <a:ext uri="{FF2B5EF4-FFF2-40B4-BE49-F238E27FC236}">
                <a16:creationId xmlns:a16="http://schemas.microsoft.com/office/drawing/2014/main" id="{4A11D08E-6162-4D22-B991-217DC7F6E859}"/>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054763" y="2996400"/>
            <a:ext cx="301351" cy="1065120"/>
          </a:xfrm>
          <a:prstGeom prst="rect">
            <a:avLst/>
          </a:prstGeom>
        </p:spPr>
      </p:pic>
      <p:pic>
        <p:nvPicPr>
          <p:cNvPr id="90" name="Picture 89" descr="A close up of a logo  Description automatically generated">
            <a:extLst>
              <a:ext uri="{FF2B5EF4-FFF2-40B4-BE49-F238E27FC236}">
                <a16:creationId xmlns:a16="http://schemas.microsoft.com/office/drawing/2014/main" id="{24DE8224-67EE-421B-BC27-8F845DD63894}"/>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363662" y="2996941"/>
            <a:ext cx="301351" cy="1065120"/>
          </a:xfrm>
          <a:prstGeom prst="rect">
            <a:avLst/>
          </a:prstGeom>
        </p:spPr>
      </p:pic>
      <p:sp>
        <p:nvSpPr>
          <p:cNvPr id="91" name="TextBox 90">
            <a:extLst>
              <a:ext uri="{FF2B5EF4-FFF2-40B4-BE49-F238E27FC236}">
                <a16:creationId xmlns:a16="http://schemas.microsoft.com/office/drawing/2014/main" id="{FBEB7E36-978B-4806-B1C9-41A233CB36E5}"/>
              </a:ext>
            </a:extLst>
          </p:cNvPr>
          <p:cNvSpPr txBox="1"/>
          <p:nvPr/>
        </p:nvSpPr>
        <p:spPr bwMode="auto">
          <a:xfrm>
            <a:off x="8197010" y="262068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FF0000"/>
                </a:solidFill>
                <a:latin typeface="Myriad Pro" panose="020B0503030403020204" pitchFamily="34" charset="0"/>
                <a:ea typeface="Myriad Pro Semibold" charset="0"/>
                <a:cs typeface="Myriad Pro Semibold" charset="0"/>
              </a:rPr>
              <a:t>2</a:t>
            </a:r>
          </a:p>
        </p:txBody>
      </p:sp>
      <p:sp>
        <p:nvSpPr>
          <p:cNvPr id="92" name="TextBox 91">
            <a:extLst>
              <a:ext uri="{FF2B5EF4-FFF2-40B4-BE49-F238E27FC236}">
                <a16:creationId xmlns:a16="http://schemas.microsoft.com/office/drawing/2014/main" id="{6FBCEC11-6557-447C-B9A3-08F973E73284}"/>
              </a:ext>
            </a:extLst>
          </p:cNvPr>
          <p:cNvSpPr txBox="1"/>
          <p:nvPr/>
        </p:nvSpPr>
        <p:spPr bwMode="auto">
          <a:xfrm>
            <a:off x="4870345" y="6016139"/>
            <a:ext cx="245131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FF0000"/>
                </a:solidFill>
                <a:latin typeface="Myriad Pro Semibold" charset="0"/>
                <a:ea typeface="Myriad Pro Semibold" charset="0"/>
                <a:cs typeface="Myriad Pro Semibold" charset="0"/>
              </a:rPr>
              <a:t>8 ones ÷ 4 = 2 ones</a:t>
            </a:r>
          </a:p>
        </p:txBody>
      </p:sp>
      <p:sp>
        <p:nvSpPr>
          <p:cNvPr id="43" name="Rectangle 42">
            <a:extLst>
              <a:ext uri="{FF2B5EF4-FFF2-40B4-BE49-F238E27FC236}">
                <a16:creationId xmlns:a16="http://schemas.microsoft.com/office/drawing/2014/main" id="{D797F863-8B22-4B02-B07B-CA52A8258C4A}"/>
              </a:ext>
            </a:extLst>
          </p:cNvPr>
          <p:cNvSpPr/>
          <p:nvPr/>
        </p:nvSpPr>
        <p:spPr bwMode="auto">
          <a:xfrm>
            <a:off x="4602881" y="2596298"/>
            <a:ext cx="266700" cy="36835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nvGrpSpPr>
          <p:cNvPr id="72" name="Group 71">
            <a:extLst>
              <a:ext uri="{FF2B5EF4-FFF2-40B4-BE49-F238E27FC236}">
                <a16:creationId xmlns:a16="http://schemas.microsoft.com/office/drawing/2014/main" id="{D975DE7E-4DD6-42EA-824F-1221A5B01A1B}"/>
              </a:ext>
            </a:extLst>
          </p:cNvPr>
          <p:cNvGrpSpPr/>
          <p:nvPr/>
        </p:nvGrpSpPr>
        <p:grpSpPr>
          <a:xfrm>
            <a:off x="3337049" y="2935188"/>
            <a:ext cx="1625476" cy="564329"/>
            <a:chOff x="3733049" y="5315443"/>
            <a:chExt cx="1625476" cy="564329"/>
          </a:xfrm>
        </p:grpSpPr>
        <p:grpSp>
          <p:nvGrpSpPr>
            <p:cNvPr id="80" name="Group 79">
              <a:extLst>
                <a:ext uri="{FF2B5EF4-FFF2-40B4-BE49-F238E27FC236}">
                  <a16:creationId xmlns:a16="http://schemas.microsoft.com/office/drawing/2014/main" id="{FF3957BC-37E2-4FAB-8AF1-404D99CF69C9}"/>
                </a:ext>
              </a:extLst>
            </p:cNvPr>
            <p:cNvGrpSpPr/>
            <p:nvPr/>
          </p:nvGrpSpPr>
          <p:grpSpPr>
            <a:xfrm>
              <a:off x="4085070" y="5365750"/>
              <a:ext cx="1273455" cy="507156"/>
              <a:chOff x="4085070" y="5365750"/>
              <a:chExt cx="1273455" cy="507156"/>
            </a:xfrm>
            <a:solidFill>
              <a:schemeClr val="bg1"/>
            </a:solidFill>
          </p:grpSpPr>
          <p:sp>
            <p:nvSpPr>
              <p:cNvPr id="84" name="Rectangle 83">
                <a:extLst>
                  <a:ext uri="{FF2B5EF4-FFF2-40B4-BE49-F238E27FC236}">
                    <a16:creationId xmlns:a16="http://schemas.microsoft.com/office/drawing/2014/main" id="{66FD2F37-5D36-4AFE-A82B-686FECA182E2}"/>
                  </a:ext>
                </a:extLst>
              </p:cNvPr>
              <p:cNvSpPr/>
              <p:nvPr/>
            </p:nvSpPr>
            <p:spPr bwMode="auto">
              <a:xfrm>
                <a:off x="4085070" y="5365750"/>
                <a:ext cx="1273455" cy="45719"/>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93" name="Rectangle 92">
                <a:extLst>
                  <a:ext uri="{FF2B5EF4-FFF2-40B4-BE49-F238E27FC236}">
                    <a16:creationId xmlns:a16="http://schemas.microsoft.com/office/drawing/2014/main" id="{32E5C1C7-13DB-43DE-A13A-92B6F80E29F9}"/>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81" name="Group 80">
              <a:extLst>
                <a:ext uri="{FF2B5EF4-FFF2-40B4-BE49-F238E27FC236}">
                  <a16:creationId xmlns:a16="http://schemas.microsoft.com/office/drawing/2014/main" id="{DBF19118-2C18-4D22-9C38-03F033B4EC13}"/>
                </a:ext>
              </a:extLst>
            </p:cNvPr>
            <p:cNvGrpSpPr/>
            <p:nvPr/>
          </p:nvGrpSpPr>
          <p:grpSpPr>
            <a:xfrm>
              <a:off x="3733049" y="5315443"/>
              <a:ext cx="1620714" cy="564329"/>
              <a:chOff x="3722832" y="5310208"/>
              <a:chExt cx="1620714" cy="564329"/>
            </a:xfrm>
          </p:grpSpPr>
          <p:cxnSp>
            <p:nvCxnSpPr>
              <p:cNvPr id="82" name="Straight Connector 81">
                <a:extLst>
                  <a:ext uri="{FF2B5EF4-FFF2-40B4-BE49-F238E27FC236}">
                    <a16:creationId xmlns:a16="http://schemas.microsoft.com/office/drawing/2014/main" id="{A278EDEF-3D77-49E2-8A78-E542683C5644}"/>
                  </a:ext>
                </a:extLst>
              </p:cNvPr>
              <p:cNvCxnSpPr/>
              <p:nvPr/>
            </p:nvCxnSpPr>
            <p:spPr bwMode="auto">
              <a:xfrm>
                <a:off x="4095242" y="5385595"/>
                <a:ext cx="1248304"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3" name="Arc 82">
                <a:extLst>
                  <a:ext uri="{FF2B5EF4-FFF2-40B4-BE49-F238E27FC236}">
                    <a16:creationId xmlns:a16="http://schemas.microsoft.com/office/drawing/2014/main" id="{762D303B-A84E-45E5-BA33-F7B2ADC36A2B}"/>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nvGrpSpPr>
          <p:cNvPr id="94" name="Group 93">
            <a:extLst>
              <a:ext uri="{FF2B5EF4-FFF2-40B4-BE49-F238E27FC236}">
                <a16:creationId xmlns:a16="http://schemas.microsoft.com/office/drawing/2014/main" id="{4CC4226B-F2BA-4851-B44C-2A7245C2FCE6}"/>
              </a:ext>
            </a:extLst>
          </p:cNvPr>
          <p:cNvGrpSpPr>
            <a:grpSpLocks noChangeAspect="1"/>
          </p:cNvGrpSpPr>
          <p:nvPr/>
        </p:nvGrpSpPr>
        <p:grpSpPr>
          <a:xfrm>
            <a:off x="6033718" y="2898716"/>
            <a:ext cx="2721152" cy="578710"/>
            <a:chOff x="3733049" y="5315443"/>
            <a:chExt cx="2683918" cy="570792"/>
          </a:xfrm>
        </p:grpSpPr>
        <p:grpSp>
          <p:nvGrpSpPr>
            <p:cNvPr id="95" name="Group 94">
              <a:extLst>
                <a:ext uri="{FF2B5EF4-FFF2-40B4-BE49-F238E27FC236}">
                  <a16:creationId xmlns:a16="http://schemas.microsoft.com/office/drawing/2014/main" id="{5075B628-6C4A-4DF5-B28C-E361EFABF851}"/>
                </a:ext>
              </a:extLst>
            </p:cNvPr>
            <p:cNvGrpSpPr/>
            <p:nvPr/>
          </p:nvGrpSpPr>
          <p:grpSpPr>
            <a:xfrm>
              <a:off x="4085067" y="5354684"/>
              <a:ext cx="2331900" cy="531551"/>
              <a:chOff x="4085067" y="5354684"/>
              <a:chExt cx="2331900" cy="531551"/>
            </a:xfrm>
            <a:solidFill>
              <a:schemeClr val="bg1"/>
            </a:solidFill>
          </p:grpSpPr>
          <p:sp>
            <p:nvSpPr>
              <p:cNvPr id="99" name="Rectangle 98">
                <a:extLst>
                  <a:ext uri="{FF2B5EF4-FFF2-40B4-BE49-F238E27FC236}">
                    <a16:creationId xmlns:a16="http://schemas.microsoft.com/office/drawing/2014/main" id="{54B16C48-AB2A-4A0A-B4E7-02EBD547BAAE}"/>
                  </a:ext>
                </a:extLst>
              </p:cNvPr>
              <p:cNvSpPr/>
              <p:nvPr/>
            </p:nvSpPr>
            <p:spPr bwMode="auto">
              <a:xfrm>
                <a:off x="4085067" y="5354684"/>
                <a:ext cx="2331900" cy="45093"/>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00" name="Rectangle 99">
                <a:extLst>
                  <a:ext uri="{FF2B5EF4-FFF2-40B4-BE49-F238E27FC236}">
                    <a16:creationId xmlns:a16="http://schemas.microsoft.com/office/drawing/2014/main" id="{64AB3E74-83DF-4406-A386-89A8B7511BC7}"/>
                  </a:ext>
                </a:extLst>
              </p:cNvPr>
              <p:cNvSpPr/>
              <p:nvPr/>
            </p:nvSpPr>
            <p:spPr bwMode="auto">
              <a:xfrm rot="5400000">
                <a:off x="3875409"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96" name="Group 95">
              <a:extLst>
                <a:ext uri="{FF2B5EF4-FFF2-40B4-BE49-F238E27FC236}">
                  <a16:creationId xmlns:a16="http://schemas.microsoft.com/office/drawing/2014/main" id="{13FA81F1-781C-4B04-AC7C-A5B0784E42C8}"/>
                </a:ext>
              </a:extLst>
            </p:cNvPr>
            <p:cNvGrpSpPr/>
            <p:nvPr/>
          </p:nvGrpSpPr>
          <p:grpSpPr>
            <a:xfrm>
              <a:off x="3733049" y="5315443"/>
              <a:ext cx="2678695" cy="564329"/>
              <a:chOff x="3722832" y="5310208"/>
              <a:chExt cx="2678695" cy="564329"/>
            </a:xfrm>
          </p:grpSpPr>
          <p:cxnSp>
            <p:nvCxnSpPr>
              <p:cNvPr id="97" name="Straight Connector 96">
                <a:extLst>
                  <a:ext uri="{FF2B5EF4-FFF2-40B4-BE49-F238E27FC236}">
                    <a16:creationId xmlns:a16="http://schemas.microsoft.com/office/drawing/2014/main" id="{9BB4B73C-549A-4911-B9D5-1B8AFEAADE68}"/>
                  </a:ext>
                </a:extLst>
              </p:cNvPr>
              <p:cNvCxnSpPr/>
              <p:nvPr/>
            </p:nvCxnSpPr>
            <p:spPr bwMode="auto">
              <a:xfrm>
                <a:off x="4095242" y="5385595"/>
                <a:ext cx="2306285"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8" name="Arc 97">
                <a:extLst>
                  <a:ext uri="{FF2B5EF4-FFF2-40B4-BE49-F238E27FC236}">
                    <a16:creationId xmlns:a16="http://schemas.microsoft.com/office/drawing/2014/main" id="{0D4D71B1-5980-4113-BE07-D2C8337895EF}"/>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Tree>
    <p:extLst>
      <p:ext uri="{BB962C8B-B14F-4D97-AF65-F5344CB8AC3E}">
        <p14:creationId xmlns:p14="http://schemas.microsoft.com/office/powerpoint/2010/main" val="195573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xit" presetSubtype="0" fill="hold" nodeType="withEffect">
                                  <p:stCondLst>
                                    <p:cond delay="0"/>
                                  </p:stCondLst>
                                  <p:childTnLst>
                                    <p:animEffect transition="out" filter="fade">
                                      <p:cBhvr>
                                        <p:cTn id="18" dur="500"/>
                                        <p:tgtEl>
                                          <p:spTgt spid="15"/>
                                        </p:tgtEl>
                                      </p:cBhvr>
                                    </p:animEffect>
                                    <p:set>
                                      <p:cBhvr>
                                        <p:cTn id="19" dur="1" fill="hold">
                                          <p:stCondLst>
                                            <p:cond delay="499"/>
                                          </p:stCondLst>
                                        </p:cTn>
                                        <p:tgtEl>
                                          <p:spTgt spid="15"/>
                                        </p:tgtEl>
                                        <p:attrNameLst>
                                          <p:attrName>style.visibility</p:attrName>
                                        </p:attrNameLst>
                                      </p:cBhvr>
                                      <p:to>
                                        <p:strVal val="hidden"/>
                                      </p:to>
                                    </p:set>
                                  </p:childTnLst>
                                </p:cTn>
                              </p:par>
                            </p:childTnLst>
                          </p:cTn>
                        </p:par>
                        <p:par>
                          <p:cTn id="20" fill="hold">
                            <p:stCondLst>
                              <p:cond delay="500"/>
                            </p:stCondLst>
                            <p:childTnLst>
                              <p:par>
                                <p:cTn id="21" presetID="35" presetClass="path" presetSubtype="0" accel="50000" fill="hold" nodeType="afterEffect">
                                  <p:stCondLst>
                                    <p:cond delay="0"/>
                                  </p:stCondLst>
                                  <p:childTnLst>
                                    <p:animMotion origin="layout" path="M 4.16667E-6 -3.33333E-6 L -0.01263 0.00023 " pathEditMode="relative" rAng="0" ptsTypes="AA">
                                      <p:cBhvr>
                                        <p:cTn id="22" dur="1000" fill="hold"/>
                                        <p:tgtEl>
                                          <p:spTgt spid="8"/>
                                        </p:tgtEl>
                                        <p:attrNameLst>
                                          <p:attrName>ppt_x</p:attrName>
                                          <p:attrName>ppt_y</p:attrName>
                                        </p:attrNameLst>
                                      </p:cBhvr>
                                      <p:rCtr x="-638" y="0"/>
                                    </p:animMotion>
                                  </p:childTnLst>
                                </p:cTn>
                              </p:par>
                            </p:childTnLst>
                          </p:cTn>
                        </p:par>
                        <p:par>
                          <p:cTn id="23" fill="hold">
                            <p:stCondLst>
                              <p:cond delay="1500"/>
                            </p:stCondLst>
                            <p:childTnLst>
                              <p:par>
                                <p:cTn id="24" presetID="1" presetClass="exit" presetSubtype="0" fill="hold" nodeType="afterEffect">
                                  <p:stCondLst>
                                    <p:cond delay="0"/>
                                  </p:stCondLst>
                                  <p:childTnLst>
                                    <p:set>
                                      <p:cBhvr>
                                        <p:cTn id="25" dur="1" fill="hold">
                                          <p:stCondLst>
                                            <p:cond delay="0"/>
                                          </p:stCondLst>
                                        </p:cTn>
                                        <p:tgtEl>
                                          <p:spTgt spid="8"/>
                                        </p:tgtEl>
                                        <p:attrNameLst>
                                          <p:attrName>style.visibility</p:attrName>
                                        </p:attrNameLst>
                                      </p:cBhvr>
                                      <p:to>
                                        <p:strVal val="hidden"/>
                                      </p:to>
                                    </p:set>
                                  </p:childTnLst>
                                </p:cTn>
                              </p:par>
                              <p:par>
                                <p:cTn id="26" presetID="1" presetClass="entr" presetSubtype="0" fill="hold" nodeType="withEffect">
                                  <p:stCondLst>
                                    <p:cond delay="0"/>
                                  </p:stCondLst>
                                  <p:childTnLst>
                                    <p:set>
                                      <p:cBhvr>
                                        <p:cTn id="27" dur="1" fill="hold">
                                          <p:stCondLst>
                                            <p:cond delay="0"/>
                                          </p:stCondLst>
                                        </p:cTn>
                                        <p:tgtEl>
                                          <p:spTgt spid="75"/>
                                        </p:tgtEl>
                                        <p:attrNameLst>
                                          <p:attrName>style.visibility</p:attrName>
                                        </p:attrNameLst>
                                      </p:cBhvr>
                                      <p:to>
                                        <p:strVal val="visible"/>
                                      </p:to>
                                    </p:set>
                                  </p:childTnLst>
                                </p:cTn>
                              </p:par>
                            </p:childTnLst>
                          </p:cTn>
                        </p:par>
                        <p:par>
                          <p:cTn id="28" fill="hold">
                            <p:stCondLst>
                              <p:cond delay="1500"/>
                            </p:stCondLst>
                            <p:childTnLst>
                              <p:par>
                                <p:cTn id="29" presetID="10" presetClass="entr" presetSubtype="0"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childTnLst>
                                </p:cTn>
                              </p:par>
                            </p:childTnLst>
                          </p:cTn>
                        </p:par>
                        <p:par>
                          <p:cTn id="32" fill="hold">
                            <p:stCondLst>
                              <p:cond delay="2000"/>
                            </p:stCondLst>
                            <p:childTnLst>
                              <p:par>
                                <p:cTn id="33" presetID="64" presetClass="path" presetSubtype="0" accel="49000" fill="hold" nodeType="afterEffect">
                                  <p:stCondLst>
                                    <p:cond delay="0"/>
                                  </p:stCondLst>
                                  <p:childTnLst>
                                    <p:animMotion origin="layout" path="M 4.16667E-6 -3.33333E-6 L 0.01341 -0.14814 " pathEditMode="relative" rAng="0" ptsTypes="AA">
                                      <p:cBhvr>
                                        <p:cTn id="34" dur="1250" fill="hold"/>
                                        <p:tgtEl>
                                          <p:spTgt spid="12"/>
                                        </p:tgtEl>
                                        <p:attrNameLst>
                                          <p:attrName>ppt_x</p:attrName>
                                          <p:attrName>ppt_y</p:attrName>
                                        </p:attrNameLst>
                                      </p:cBhvr>
                                      <p:rCtr x="664" y="-7407"/>
                                    </p:animMotion>
                                  </p:childTnLst>
                                </p:cTn>
                              </p:par>
                            </p:childTnLst>
                          </p:cTn>
                        </p:par>
                        <p:par>
                          <p:cTn id="35" fill="hold">
                            <p:stCondLst>
                              <p:cond delay="3250"/>
                            </p:stCondLst>
                            <p:childTnLst>
                              <p:par>
                                <p:cTn id="36" presetID="1" presetClass="exit" presetSubtype="0" fill="hold" nodeType="afterEffect">
                                  <p:stCondLst>
                                    <p:cond delay="0"/>
                                  </p:stCondLst>
                                  <p:childTnLst>
                                    <p:set>
                                      <p:cBhvr>
                                        <p:cTn id="37" dur="1" fill="hold">
                                          <p:stCondLst>
                                            <p:cond delay="0"/>
                                          </p:stCondLst>
                                        </p:cTn>
                                        <p:tgtEl>
                                          <p:spTgt spid="12"/>
                                        </p:tgtEl>
                                        <p:attrNameLst>
                                          <p:attrName>style.visibility</p:attrName>
                                        </p:attrNameLst>
                                      </p:cBhvr>
                                      <p:to>
                                        <p:strVal val="hidden"/>
                                      </p:to>
                                    </p:set>
                                  </p:childTnLst>
                                </p:cTn>
                              </p:par>
                              <p:par>
                                <p:cTn id="38" presetID="1" presetClass="entr" presetSubtype="0" fill="hold" nodeType="withEffect">
                                  <p:stCondLst>
                                    <p:cond delay="0"/>
                                  </p:stCondLst>
                                  <p:childTnLst>
                                    <p:set>
                                      <p:cBhvr>
                                        <p:cTn id="39" dur="1" fill="hold">
                                          <p:stCondLst>
                                            <p:cond delay="0"/>
                                          </p:stCondLst>
                                        </p:cTn>
                                        <p:tgtEl>
                                          <p:spTgt spid="85"/>
                                        </p:tgtEl>
                                        <p:attrNameLst>
                                          <p:attrName>style.visibility</p:attrName>
                                        </p:attrNameLst>
                                      </p:cBhvr>
                                      <p:to>
                                        <p:strVal val="visible"/>
                                      </p:to>
                                    </p:set>
                                  </p:childTnLst>
                                </p:cTn>
                              </p:par>
                            </p:childTnLst>
                          </p:cTn>
                        </p:par>
                        <p:par>
                          <p:cTn id="40" fill="hold">
                            <p:stCondLst>
                              <p:cond delay="3250"/>
                            </p:stCondLst>
                            <p:childTnLst>
                              <p:par>
                                <p:cTn id="41" presetID="10" presetClass="entr" presetSubtype="0" fill="hold" nodeType="afterEffect">
                                  <p:stCondLst>
                                    <p:cond delay="0"/>
                                  </p:stCondLst>
                                  <p:childTnLst>
                                    <p:set>
                                      <p:cBhvr>
                                        <p:cTn id="42" dur="1" fill="hold">
                                          <p:stCondLst>
                                            <p:cond delay="0"/>
                                          </p:stCondLst>
                                        </p:cTn>
                                        <p:tgtEl>
                                          <p:spTgt spid="90"/>
                                        </p:tgtEl>
                                        <p:attrNameLst>
                                          <p:attrName>style.visibility</p:attrName>
                                        </p:attrNameLst>
                                      </p:cBhvr>
                                      <p:to>
                                        <p:strVal val="visible"/>
                                      </p:to>
                                    </p:set>
                                    <p:animEffect transition="in" filter="fade">
                                      <p:cBhvr>
                                        <p:cTn id="43" dur="500"/>
                                        <p:tgtEl>
                                          <p:spTgt spid="90"/>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48"/>
                                        </p:tgtEl>
                                        <p:attrNameLst>
                                          <p:attrName>style.visibility</p:attrName>
                                        </p:attrNameLst>
                                      </p:cBhvr>
                                      <p:to>
                                        <p:strVal val="visible"/>
                                      </p:to>
                                    </p:set>
                                    <p:animEffect transition="in" filter="fade">
                                      <p:cBhvr>
                                        <p:cTn id="48" dur="500"/>
                                        <p:tgtEl>
                                          <p:spTgt spid="4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91"/>
                                        </p:tgtEl>
                                        <p:attrNameLst>
                                          <p:attrName>style.visibility</p:attrName>
                                        </p:attrNameLst>
                                      </p:cBhvr>
                                      <p:to>
                                        <p:strVal val="visible"/>
                                      </p:to>
                                    </p:set>
                                    <p:animEffect transition="in" filter="fade">
                                      <p:cBhvr>
                                        <p:cTn id="51" dur="500"/>
                                        <p:tgtEl>
                                          <p:spTgt spid="91"/>
                                        </p:tgtEl>
                                      </p:cBhvr>
                                    </p:animEffect>
                                  </p:childTnLst>
                                </p:cTn>
                              </p:par>
                              <p:par>
                                <p:cTn id="52" presetID="10" presetClass="exit" presetSubtype="0" fill="hold" nodeType="withEffect">
                                  <p:stCondLst>
                                    <p:cond delay="0"/>
                                  </p:stCondLst>
                                  <p:childTnLst>
                                    <p:animEffect transition="out" filter="fade">
                                      <p:cBhvr>
                                        <p:cTn id="53" dur="500"/>
                                        <p:tgtEl>
                                          <p:spTgt spid="4"/>
                                        </p:tgtEl>
                                      </p:cBhvr>
                                    </p:animEffect>
                                    <p:set>
                                      <p:cBhvr>
                                        <p:cTn id="54" dur="1" fill="hold">
                                          <p:stCondLst>
                                            <p:cond delay="499"/>
                                          </p:stCondLst>
                                        </p:cTn>
                                        <p:tgtEl>
                                          <p:spTgt spid="4"/>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43"/>
                                        </p:tgtEl>
                                      </p:cBhvr>
                                    </p:animEffect>
                                    <p:set>
                                      <p:cBhvr>
                                        <p:cTn id="57" dur="1" fill="hold">
                                          <p:stCondLst>
                                            <p:cond delay="499"/>
                                          </p:stCondLst>
                                        </p:cTn>
                                        <p:tgtEl>
                                          <p:spTgt spid="43"/>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92"/>
                                        </p:tgtEl>
                                        <p:attrNameLst>
                                          <p:attrName>style.visibility</p:attrName>
                                        </p:attrNameLst>
                                      </p:cBhvr>
                                      <p:to>
                                        <p:strVal val="visible"/>
                                      </p:to>
                                    </p:set>
                                    <p:animEffect transition="in" filter="fade">
                                      <p:cBhvr>
                                        <p:cTn id="62" dur="500"/>
                                        <p:tgtEl>
                                          <p:spTgt spid="92"/>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fade">
                                      <p:cBhvr>
                                        <p:cTn id="67" dur="500"/>
                                        <p:tgtEl>
                                          <p:spTgt spid="25"/>
                                        </p:tgtEl>
                                      </p:cBhvr>
                                    </p:animEffect>
                                  </p:childTnLst>
                                </p:cTn>
                              </p:par>
                              <p:par>
                                <p:cTn id="68" presetID="10" presetClass="entr" presetSubtype="0" fill="hold" nodeType="withEffect">
                                  <p:stCondLst>
                                    <p:cond delay="0"/>
                                  </p:stCondLst>
                                  <p:childTnLst>
                                    <p:set>
                                      <p:cBhvr>
                                        <p:cTn id="69" dur="1" fill="hold">
                                          <p:stCondLst>
                                            <p:cond delay="0"/>
                                          </p:stCondLst>
                                        </p:cTn>
                                        <p:tgtEl>
                                          <p:spTgt spid="72"/>
                                        </p:tgtEl>
                                        <p:attrNameLst>
                                          <p:attrName>style.visibility</p:attrName>
                                        </p:attrNameLst>
                                      </p:cBhvr>
                                      <p:to>
                                        <p:strVal val="visible"/>
                                      </p:to>
                                    </p:set>
                                    <p:animEffect transition="in" filter="fade">
                                      <p:cBhvr>
                                        <p:cTn id="70" dur="500"/>
                                        <p:tgtEl>
                                          <p:spTgt spid="72"/>
                                        </p:tgtEl>
                                      </p:cBhvr>
                                    </p:animEffect>
                                  </p:childTnLst>
                                </p:cTn>
                              </p:par>
                              <p:par>
                                <p:cTn id="71" presetID="10" presetClass="entr" presetSubtype="0" fill="hold" nodeType="withEffect">
                                  <p:stCondLst>
                                    <p:cond delay="0"/>
                                  </p:stCondLst>
                                  <p:childTnLst>
                                    <p:set>
                                      <p:cBhvr>
                                        <p:cTn id="72" dur="1" fill="hold">
                                          <p:stCondLst>
                                            <p:cond delay="0"/>
                                          </p:stCondLst>
                                        </p:cTn>
                                        <p:tgtEl>
                                          <p:spTgt spid="94"/>
                                        </p:tgtEl>
                                        <p:attrNameLst>
                                          <p:attrName>style.visibility</p:attrName>
                                        </p:attrNameLst>
                                      </p:cBhvr>
                                      <p:to>
                                        <p:strVal val="visible"/>
                                      </p:to>
                                    </p:set>
                                    <p:animEffect transition="in" filter="fade">
                                      <p:cBhvr>
                                        <p:cTn id="73"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6" grpId="0"/>
      <p:bldP spid="25" grpId="0"/>
      <p:bldP spid="91" grpId="0"/>
      <p:bldP spid="92" grpId="0"/>
      <p:bldP spid="43"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4:3</a:t>
            </a:r>
          </a:p>
        </p:txBody>
      </p:sp>
      <p:sp>
        <p:nvSpPr>
          <p:cNvPr id="3" name="TextBox 2">
            <a:extLst>
              <a:ext uri="{FF2B5EF4-FFF2-40B4-BE49-F238E27FC236}">
                <a16:creationId xmlns:a16="http://schemas.microsoft.com/office/drawing/2014/main" id="{452CDABD-DCA6-4326-8738-2E1572DBCE57}"/>
              </a:ext>
            </a:extLst>
          </p:cNvPr>
          <p:cNvSpPr txBox="1"/>
          <p:nvPr/>
        </p:nvSpPr>
        <p:spPr bwMode="auto">
          <a:xfrm>
            <a:off x="1826916" y="920309"/>
            <a:ext cx="85381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705 books shared equally between 5 year groups. How many books each?</a:t>
            </a:r>
            <a:endParaRPr lang="en-GB" sz="2000" dirty="0">
              <a:solidFill>
                <a:srgbClr val="FF0000"/>
              </a:solidFill>
              <a:latin typeface="Myriad Pro Semibold" charset="0"/>
              <a:ea typeface="Myriad Pro Semibold" charset="0"/>
              <a:cs typeface="Myriad Pro Semibold" charset="0"/>
            </a:endParaRPr>
          </a:p>
        </p:txBody>
      </p:sp>
      <p:sp>
        <p:nvSpPr>
          <p:cNvPr id="6" name="TextBox 5">
            <a:extLst>
              <a:ext uri="{FF2B5EF4-FFF2-40B4-BE49-F238E27FC236}">
                <a16:creationId xmlns:a16="http://schemas.microsoft.com/office/drawing/2014/main" id="{DFDA4298-65B3-4B3D-9061-D5343DF9B7AF}"/>
              </a:ext>
            </a:extLst>
          </p:cNvPr>
          <p:cNvSpPr txBox="1"/>
          <p:nvPr/>
        </p:nvSpPr>
        <p:spPr bwMode="auto">
          <a:xfrm>
            <a:off x="3702592" y="2140760"/>
            <a:ext cx="47868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1 – writing the divisor and dividend:</a:t>
            </a:r>
            <a:endParaRPr lang="en-GB" sz="2000" dirty="0">
              <a:solidFill>
                <a:srgbClr val="FF0000"/>
              </a:solidFill>
              <a:latin typeface="Myriad Pro Semibold" charset="0"/>
              <a:ea typeface="Myriad Pro Semibold" charset="0"/>
              <a:cs typeface="Myriad Pro Semibold" charset="0"/>
            </a:endParaRPr>
          </a:p>
        </p:txBody>
      </p:sp>
      <p:sp>
        <p:nvSpPr>
          <p:cNvPr id="21" name="TextBox 20">
            <a:extLst>
              <a:ext uri="{FF2B5EF4-FFF2-40B4-BE49-F238E27FC236}">
                <a16:creationId xmlns:a16="http://schemas.microsoft.com/office/drawing/2014/main" id="{5ABE1B13-3715-47F3-96AF-A23897ABF0B4}"/>
              </a:ext>
            </a:extLst>
          </p:cNvPr>
          <p:cNvSpPr txBox="1"/>
          <p:nvPr/>
        </p:nvSpPr>
        <p:spPr bwMode="auto">
          <a:xfrm>
            <a:off x="4838001" y="152494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705  ÷  5  =</a:t>
            </a:r>
            <a:endParaRPr lang="en-GB" sz="2200" dirty="0">
              <a:solidFill>
                <a:srgbClr val="C00000"/>
              </a:solidFill>
              <a:latin typeface="Myriad Pro Semibold" charset="0"/>
              <a:ea typeface="Myriad Pro Semibold" charset="0"/>
              <a:cs typeface="Myriad Pro Semibold" charset="0"/>
            </a:endParaRPr>
          </a:p>
        </p:txBody>
      </p:sp>
      <p:sp>
        <p:nvSpPr>
          <p:cNvPr id="23" name="Rectangle 22">
            <a:extLst>
              <a:ext uri="{FF2B5EF4-FFF2-40B4-BE49-F238E27FC236}">
                <a16:creationId xmlns:a16="http://schemas.microsoft.com/office/drawing/2014/main" id="{6048F2F1-4302-478B-A8A4-17DCB75F1AA4}"/>
              </a:ext>
            </a:extLst>
          </p:cNvPr>
          <p:cNvSpPr/>
          <p:nvPr/>
        </p:nvSpPr>
        <p:spPr bwMode="auto">
          <a:xfrm>
            <a:off x="6658835" y="151542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nvGrpSpPr>
          <p:cNvPr id="14" name="Group 13"/>
          <p:cNvGrpSpPr/>
          <p:nvPr/>
        </p:nvGrpSpPr>
        <p:grpSpPr>
          <a:xfrm>
            <a:off x="3337049" y="2627039"/>
            <a:ext cx="1648120" cy="885600"/>
            <a:chOff x="1813049" y="2627039"/>
            <a:chExt cx="1648120" cy="885600"/>
          </a:xfrm>
        </p:grpSpPr>
        <p:pic>
          <p:nvPicPr>
            <p:cNvPr id="7" name="Image 6"/>
            <p:cNvPicPr>
              <a:picLocks noChangeAspect="1"/>
            </p:cNvPicPr>
            <p:nvPr/>
          </p:nvPicPr>
          <p:blipFill>
            <a:blip r:embed="rId3" cstate="print"/>
            <a:stretch>
              <a:fillRect/>
            </a:stretch>
          </p:blipFill>
          <p:spPr>
            <a:xfrm>
              <a:off x="1999929" y="2627039"/>
              <a:ext cx="1461240" cy="885600"/>
            </a:xfrm>
            <a:prstGeom prst="rect">
              <a:avLst/>
            </a:prstGeom>
          </p:spPr>
        </p:pic>
        <p:grpSp>
          <p:nvGrpSpPr>
            <p:cNvPr id="32" name="Group 31">
              <a:extLst>
                <a:ext uri="{FF2B5EF4-FFF2-40B4-BE49-F238E27FC236}">
                  <a16:creationId xmlns:a16="http://schemas.microsoft.com/office/drawing/2014/main" id="{4CA75A72-3CEC-41EB-80A1-641C3B767F20}"/>
                </a:ext>
              </a:extLst>
            </p:cNvPr>
            <p:cNvGrpSpPr/>
            <p:nvPr/>
          </p:nvGrpSpPr>
          <p:grpSpPr>
            <a:xfrm>
              <a:off x="1813049" y="2935187"/>
              <a:ext cx="1625476" cy="564329"/>
              <a:chOff x="3733049" y="5315443"/>
              <a:chExt cx="1625476" cy="564329"/>
            </a:xfrm>
          </p:grpSpPr>
          <p:grpSp>
            <p:nvGrpSpPr>
              <p:cNvPr id="33" name="Group 32">
                <a:extLst>
                  <a:ext uri="{FF2B5EF4-FFF2-40B4-BE49-F238E27FC236}">
                    <a16:creationId xmlns:a16="http://schemas.microsoft.com/office/drawing/2014/main" id="{3761921A-FE88-48A1-AE40-CCD7B0718662}"/>
                  </a:ext>
                </a:extLst>
              </p:cNvPr>
              <p:cNvGrpSpPr/>
              <p:nvPr/>
            </p:nvGrpSpPr>
            <p:grpSpPr>
              <a:xfrm>
                <a:off x="4085070" y="5365750"/>
                <a:ext cx="1273455" cy="507156"/>
                <a:chOff x="4085070" y="5365750"/>
                <a:chExt cx="1273455" cy="507156"/>
              </a:xfrm>
              <a:solidFill>
                <a:schemeClr val="bg1"/>
              </a:solidFill>
            </p:grpSpPr>
            <p:sp>
              <p:nvSpPr>
                <p:cNvPr id="38" name="Rectangle 37">
                  <a:extLst>
                    <a:ext uri="{FF2B5EF4-FFF2-40B4-BE49-F238E27FC236}">
                      <a16:creationId xmlns:a16="http://schemas.microsoft.com/office/drawing/2014/main" id="{AB9CF38F-3ED8-42BD-B344-EEB410EE0D50}"/>
                    </a:ext>
                  </a:extLst>
                </p:cNvPr>
                <p:cNvSpPr/>
                <p:nvPr/>
              </p:nvSpPr>
              <p:spPr bwMode="auto">
                <a:xfrm>
                  <a:off x="4085070" y="5365750"/>
                  <a:ext cx="1273455" cy="45719"/>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42" name="Rectangle 41">
                  <a:extLst>
                    <a:ext uri="{FF2B5EF4-FFF2-40B4-BE49-F238E27FC236}">
                      <a16:creationId xmlns:a16="http://schemas.microsoft.com/office/drawing/2014/main" id="{84C6EF64-FA37-44A4-AC8E-86A62D5940A1}"/>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35" name="Group 34">
                <a:extLst>
                  <a:ext uri="{FF2B5EF4-FFF2-40B4-BE49-F238E27FC236}">
                    <a16:creationId xmlns:a16="http://schemas.microsoft.com/office/drawing/2014/main" id="{F472C304-B5C3-496A-BF46-49C7D2ECA78F}"/>
                  </a:ext>
                </a:extLst>
              </p:cNvPr>
              <p:cNvGrpSpPr/>
              <p:nvPr/>
            </p:nvGrpSpPr>
            <p:grpSpPr>
              <a:xfrm>
                <a:off x="3733049" y="5315443"/>
                <a:ext cx="1620714" cy="564329"/>
                <a:chOff x="3722832" y="5310208"/>
                <a:chExt cx="1620714" cy="564329"/>
              </a:xfrm>
            </p:grpSpPr>
            <p:cxnSp>
              <p:nvCxnSpPr>
                <p:cNvPr id="36" name="Straight Connector 35">
                  <a:extLst>
                    <a:ext uri="{FF2B5EF4-FFF2-40B4-BE49-F238E27FC236}">
                      <a16:creationId xmlns:a16="http://schemas.microsoft.com/office/drawing/2014/main" id="{52C30267-A9CB-44BB-97C4-68CFE9E8C811}"/>
                    </a:ext>
                  </a:extLst>
                </p:cNvPr>
                <p:cNvCxnSpPr/>
                <p:nvPr/>
              </p:nvCxnSpPr>
              <p:spPr bwMode="auto">
                <a:xfrm>
                  <a:off x="4095242" y="5385595"/>
                  <a:ext cx="1248304"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7" name="Arc 36">
                  <a:extLst>
                    <a:ext uri="{FF2B5EF4-FFF2-40B4-BE49-F238E27FC236}">
                      <a16:creationId xmlns:a16="http://schemas.microsoft.com/office/drawing/2014/main" id="{C73767EE-4BBD-47FC-BDA9-71E76C857A84}"/>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grpSp>
        <p:nvGrpSpPr>
          <p:cNvPr id="15" name="Group 14"/>
          <p:cNvGrpSpPr/>
          <p:nvPr/>
        </p:nvGrpSpPr>
        <p:grpSpPr>
          <a:xfrm>
            <a:off x="6033718" y="2898717"/>
            <a:ext cx="2721152" cy="1904747"/>
            <a:chOff x="4509718" y="2898716"/>
            <a:chExt cx="2721152" cy="1904747"/>
          </a:xfrm>
        </p:grpSpPr>
        <p:grpSp>
          <p:nvGrpSpPr>
            <p:cNvPr id="4" name="Group 3">
              <a:extLst>
                <a:ext uri="{FF2B5EF4-FFF2-40B4-BE49-F238E27FC236}">
                  <a16:creationId xmlns:a16="http://schemas.microsoft.com/office/drawing/2014/main" id="{39644F17-4977-4C20-A503-30B385FC9D4B}"/>
                </a:ext>
              </a:extLst>
            </p:cNvPr>
            <p:cNvGrpSpPr/>
            <p:nvPr/>
          </p:nvGrpSpPr>
          <p:grpSpPr>
            <a:xfrm>
              <a:off x="4640256" y="2964656"/>
              <a:ext cx="2585319" cy="1838807"/>
              <a:chOff x="4640256" y="2964656"/>
              <a:chExt cx="2585319" cy="1838807"/>
            </a:xfrm>
          </p:grpSpPr>
          <p:pic>
            <p:nvPicPr>
              <p:cNvPr id="10" name="Picture 9" descr="A close up of a logo  Description automatically generated">
                <a:extLst>
                  <a:ext uri="{FF2B5EF4-FFF2-40B4-BE49-F238E27FC236}">
                    <a16:creationId xmlns:a16="http://schemas.microsoft.com/office/drawing/2014/main" id="{F3953D1D-FBC8-4908-88EB-50C609BA37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71921" y="2964656"/>
                <a:ext cx="2353654" cy="446831"/>
              </a:xfrm>
              <a:prstGeom prst="rect">
                <a:avLst/>
              </a:prstGeom>
            </p:spPr>
          </p:pic>
          <p:grpSp>
            <p:nvGrpSpPr>
              <p:cNvPr id="9" name="Group 8">
                <a:extLst>
                  <a:ext uri="{FF2B5EF4-FFF2-40B4-BE49-F238E27FC236}">
                    <a16:creationId xmlns:a16="http://schemas.microsoft.com/office/drawing/2014/main" id="{85172E2A-E9DA-4D8F-BA8E-356362B6AE8A}"/>
                  </a:ext>
                </a:extLst>
              </p:cNvPr>
              <p:cNvGrpSpPr/>
              <p:nvPr/>
            </p:nvGrpSpPr>
            <p:grpSpPr>
              <a:xfrm>
                <a:off x="5022954" y="3026973"/>
                <a:ext cx="233806" cy="1262262"/>
                <a:chOff x="5184879" y="3026973"/>
                <a:chExt cx="233806" cy="1262262"/>
              </a:xfrm>
            </p:grpSpPr>
            <p:pic>
              <p:nvPicPr>
                <p:cNvPr id="12" name="Picture 11">
                  <a:extLst>
                    <a:ext uri="{FF2B5EF4-FFF2-40B4-BE49-F238E27FC236}">
                      <a16:creationId xmlns:a16="http://schemas.microsoft.com/office/drawing/2014/main" id="{4E3A9A3F-2640-4062-92E7-AE5530ACD3B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3026973"/>
                  <a:ext cx="233806" cy="233806"/>
                </a:xfrm>
                <a:prstGeom prst="rect">
                  <a:avLst/>
                </a:prstGeom>
              </p:spPr>
            </p:pic>
            <p:pic>
              <p:nvPicPr>
                <p:cNvPr id="39" name="Picture 38">
                  <a:extLst>
                    <a:ext uri="{FF2B5EF4-FFF2-40B4-BE49-F238E27FC236}">
                      <a16:creationId xmlns:a16="http://schemas.microsoft.com/office/drawing/2014/main" id="{3EBAA522-3D33-431A-9D58-216A60E7C9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3284087"/>
                  <a:ext cx="233806" cy="233806"/>
                </a:xfrm>
                <a:prstGeom prst="rect">
                  <a:avLst/>
                </a:prstGeom>
              </p:spPr>
            </p:pic>
            <p:pic>
              <p:nvPicPr>
                <p:cNvPr id="40" name="Picture 39">
                  <a:extLst>
                    <a:ext uri="{FF2B5EF4-FFF2-40B4-BE49-F238E27FC236}">
                      <a16:creationId xmlns:a16="http://schemas.microsoft.com/office/drawing/2014/main" id="{EB73255A-D926-4754-8A17-438C8F81CA9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3541201"/>
                  <a:ext cx="233806" cy="233806"/>
                </a:xfrm>
                <a:prstGeom prst="rect">
                  <a:avLst/>
                </a:prstGeom>
              </p:spPr>
            </p:pic>
            <p:pic>
              <p:nvPicPr>
                <p:cNvPr id="44" name="Picture 43">
                  <a:extLst>
                    <a:ext uri="{FF2B5EF4-FFF2-40B4-BE49-F238E27FC236}">
                      <a16:creationId xmlns:a16="http://schemas.microsoft.com/office/drawing/2014/main" id="{0F8A55EA-EF7F-491C-8066-DFF90A3E7A6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3798315"/>
                  <a:ext cx="233806" cy="233806"/>
                </a:xfrm>
                <a:prstGeom prst="rect">
                  <a:avLst/>
                </a:prstGeom>
              </p:spPr>
            </p:pic>
            <p:pic>
              <p:nvPicPr>
                <p:cNvPr id="45" name="Picture 44">
                  <a:extLst>
                    <a:ext uri="{FF2B5EF4-FFF2-40B4-BE49-F238E27FC236}">
                      <a16:creationId xmlns:a16="http://schemas.microsoft.com/office/drawing/2014/main" id="{FF5ACA48-D462-4BD1-B90C-64BA4BF38C4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4055429"/>
                  <a:ext cx="233806" cy="233806"/>
                </a:xfrm>
                <a:prstGeom prst="rect">
                  <a:avLst/>
                </a:prstGeom>
              </p:spPr>
            </p:pic>
          </p:grpSp>
          <p:grpSp>
            <p:nvGrpSpPr>
              <p:cNvPr id="11" name="Group 10">
                <a:extLst>
                  <a:ext uri="{FF2B5EF4-FFF2-40B4-BE49-F238E27FC236}">
                    <a16:creationId xmlns:a16="http://schemas.microsoft.com/office/drawing/2014/main" id="{8A136480-111F-4D3D-8A08-CDE7345D184B}"/>
                  </a:ext>
                </a:extLst>
              </p:cNvPr>
              <p:cNvGrpSpPr/>
              <p:nvPr/>
            </p:nvGrpSpPr>
            <p:grpSpPr>
              <a:xfrm>
                <a:off x="5022954" y="4312543"/>
                <a:ext cx="233806" cy="490920"/>
                <a:chOff x="4875587" y="5598113"/>
                <a:chExt cx="233806" cy="490920"/>
              </a:xfrm>
            </p:grpSpPr>
            <p:pic>
              <p:nvPicPr>
                <p:cNvPr id="46" name="Picture 45">
                  <a:extLst>
                    <a:ext uri="{FF2B5EF4-FFF2-40B4-BE49-F238E27FC236}">
                      <a16:creationId xmlns:a16="http://schemas.microsoft.com/office/drawing/2014/main" id="{005042B6-AE76-4914-870C-637657066D4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75587" y="5598113"/>
                  <a:ext cx="233806" cy="233806"/>
                </a:xfrm>
                <a:prstGeom prst="rect">
                  <a:avLst/>
                </a:prstGeom>
              </p:spPr>
            </p:pic>
            <p:pic>
              <p:nvPicPr>
                <p:cNvPr id="47" name="Picture 46">
                  <a:extLst>
                    <a:ext uri="{FF2B5EF4-FFF2-40B4-BE49-F238E27FC236}">
                      <a16:creationId xmlns:a16="http://schemas.microsoft.com/office/drawing/2014/main" id="{4B4A2770-4AF9-419D-BB14-BF31AC32F03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75587" y="5855227"/>
                  <a:ext cx="233806" cy="233806"/>
                </a:xfrm>
                <a:prstGeom prst="rect">
                  <a:avLst/>
                </a:prstGeom>
              </p:spPr>
            </p:pic>
          </p:grpSp>
          <p:grpSp>
            <p:nvGrpSpPr>
              <p:cNvPr id="13" name="Group 12">
                <a:extLst>
                  <a:ext uri="{FF2B5EF4-FFF2-40B4-BE49-F238E27FC236}">
                    <a16:creationId xmlns:a16="http://schemas.microsoft.com/office/drawing/2014/main" id="{4D0EEDDB-22E3-42E7-B2A1-84AB81D9047F}"/>
                  </a:ext>
                </a:extLst>
              </p:cNvPr>
              <p:cNvGrpSpPr/>
              <p:nvPr/>
            </p:nvGrpSpPr>
            <p:grpSpPr>
              <a:xfrm>
                <a:off x="6710639" y="3026973"/>
                <a:ext cx="233806" cy="1262262"/>
                <a:chOff x="6710639" y="3026973"/>
                <a:chExt cx="233806" cy="1262262"/>
              </a:xfrm>
            </p:grpSpPr>
            <p:pic>
              <p:nvPicPr>
                <p:cNvPr id="16" name="Picture 15" descr="A picture containing object  Description automatically generated">
                  <a:extLst>
                    <a:ext uri="{FF2B5EF4-FFF2-40B4-BE49-F238E27FC236}">
                      <a16:creationId xmlns:a16="http://schemas.microsoft.com/office/drawing/2014/main" id="{7DC7F2E2-8C06-4CA4-8A36-EF9A4649A02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10639" y="3026973"/>
                  <a:ext cx="233806" cy="233806"/>
                </a:xfrm>
                <a:prstGeom prst="rect">
                  <a:avLst/>
                </a:prstGeom>
              </p:spPr>
            </p:pic>
            <p:pic>
              <p:nvPicPr>
                <p:cNvPr id="52" name="Picture 51" descr="A picture containing object  Description automatically generated">
                  <a:extLst>
                    <a:ext uri="{FF2B5EF4-FFF2-40B4-BE49-F238E27FC236}">
                      <a16:creationId xmlns:a16="http://schemas.microsoft.com/office/drawing/2014/main" id="{2CFB3BB7-EDD4-4514-B2D0-08F4C353C92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10639" y="3284087"/>
                  <a:ext cx="233806" cy="233806"/>
                </a:xfrm>
                <a:prstGeom prst="rect">
                  <a:avLst/>
                </a:prstGeom>
              </p:spPr>
            </p:pic>
            <p:pic>
              <p:nvPicPr>
                <p:cNvPr id="53" name="Picture 52" descr="A picture containing object  Description automatically generated">
                  <a:extLst>
                    <a:ext uri="{FF2B5EF4-FFF2-40B4-BE49-F238E27FC236}">
                      <a16:creationId xmlns:a16="http://schemas.microsoft.com/office/drawing/2014/main" id="{E7FD61AA-2B95-4839-9ECB-010A4A5A841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10639" y="3541201"/>
                  <a:ext cx="233806" cy="233806"/>
                </a:xfrm>
                <a:prstGeom prst="rect">
                  <a:avLst/>
                </a:prstGeom>
              </p:spPr>
            </p:pic>
            <p:pic>
              <p:nvPicPr>
                <p:cNvPr id="54" name="Picture 53" descr="A picture containing object  Description automatically generated">
                  <a:extLst>
                    <a:ext uri="{FF2B5EF4-FFF2-40B4-BE49-F238E27FC236}">
                      <a16:creationId xmlns:a16="http://schemas.microsoft.com/office/drawing/2014/main" id="{7BAAB1CE-E2EB-4F31-8A09-055467F0BE4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10639" y="3798315"/>
                  <a:ext cx="233806" cy="233806"/>
                </a:xfrm>
                <a:prstGeom prst="rect">
                  <a:avLst/>
                </a:prstGeom>
              </p:spPr>
            </p:pic>
            <p:pic>
              <p:nvPicPr>
                <p:cNvPr id="55" name="Picture 54" descr="A picture containing object  Description automatically generated">
                  <a:extLst>
                    <a:ext uri="{FF2B5EF4-FFF2-40B4-BE49-F238E27FC236}">
                      <a16:creationId xmlns:a16="http://schemas.microsoft.com/office/drawing/2014/main" id="{5BD8BB06-F681-4D1F-BC3E-4FF2B8C669D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10639" y="4055429"/>
                  <a:ext cx="233806" cy="233806"/>
                </a:xfrm>
                <a:prstGeom prst="rect">
                  <a:avLst/>
                </a:prstGeom>
              </p:spPr>
            </p:pic>
          </p:grpSp>
          <p:sp>
            <p:nvSpPr>
              <p:cNvPr id="67" name="TextBox 66">
                <a:extLst>
                  <a:ext uri="{FF2B5EF4-FFF2-40B4-BE49-F238E27FC236}">
                    <a16:creationId xmlns:a16="http://schemas.microsoft.com/office/drawing/2014/main" id="{DFC47669-B5A6-45D5-B3DB-38082628379D}"/>
                  </a:ext>
                </a:extLst>
              </p:cNvPr>
              <p:cNvSpPr txBox="1"/>
              <p:nvPr/>
            </p:nvSpPr>
            <p:spPr bwMode="auto">
              <a:xfrm>
                <a:off x="4640256" y="2966819"/>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5</a:t>
                </a:r>
                <a:endParaRPr lang="en-GB" sz="2000" dirty="0">
                  <a:solidFill>
                    <a:srgbClr val="C00000"/>
                  </a:solidFill>
                  <a:latin typeface="Myriad Pro" panose="020B0503030403020204" pitchFamily="34" charset="0"/>
                  <a:ea typeface="Myriad Pro Semibold" charset="0"/>
                  <a:cs typeface="Myriad Pro Semibold" charset="0"/>
                </a:endParaRPr>
              </a:p>
            </p:txBody>
          </p:sp>
        </p:grpSp>
        <p:grpSp>
          <p:nvGrpSpPr>
            <p:cNvPr id="43" name="Group 42">
              <a:extLst>
                <a:ext uri="{FF2B5EF4-FFF2-40B4-BE49-F238E27FC236}">
                  <a16:creationId xmlns:a16="http://schemas.microsoft.com/office/drawing/2014/main" id="{FE9E0F6E-C79B-4EBD-B50B-11029230007D}"/>
                </a:ext>
              </a:extLst>
            </p:cNvPr>
            <p:cNvGrpSpPr>
              <a:grpSpLocks noChangeAspect="1"/>
            </p:cNvGrpSpPr>
            <p:nvPr/>
          </p:nvGrpSpPr>
          <p:grpSpPr>
            <a:xfrm>
              <a:off x="4509718" y="2898716"/>
              <a:ext cx="2721152" cy="578710"/>
              <a:chOff x="3733049" y="5315443"/>
              <a:chExt cx="2683918" cy="570792"/>
            </a:xfrm>
          </p:grpSpPr>
          <p:grpSp>
            <p:nvGrpSpPr>
              <p:cNvPr id="48" name="Group 47">
                <a:extLst>
                  <a:ext uri="{FF2B5EF4-FFF2-40B4-BE49-F238E27FC236}">
                    <a16:creationId xmlns:a16="http://schemas.microsoft.com/office/drawing/2014/main" id="{A42EF916-ACFF-4E2A-AF27-8E4E5E131906}"/>
                  </a:ext>
                </a:extLst>
              </p:cNvPr>
              <p:cNvGrpSpPr/>
              <p:nvPr/>
            </p:nvGrpSpPr>
            <p:grpSpPr>
              <a:xfrm>
                <a:off x="4085067" y="5354684"/>
                <a:ext cx="2331900" cy="531551"/>
                <a:chOff x="4085067" y="5354684"/>
                <a:chExt cx="2331900" cy="531551"/>
              </a:xfrm>
              <a:solidFill>
                <a:schemeClr val="bg1"/>
              </a:solidFill>
            </p:grpSpPr>
            <p:sp>
              <p:nvSpPr>
                <p:cNvPr id="56" name="Rectangle 55">
                  <a:extLst>
                    <a:ext uri="{FF2B5EF4-FFF2-40B4-BE49-F238E27FC236}">
                      <a16:creationId xmlns:a16="http://schemas.microsoft.com/office/drawing/2014/main" id="{69B05201-E7CF-4112-9F6A-731D15E2312F}"/>
                    </a:ext>
                  </a:extLst>
                </p:cNvPr>
                <p:cNvSpPr/>
                <p:nvPr/>
              </p:nvSpPr>
              <p:spPr bwMode="auto">
                <a:xfrm>
                  <a:off x="4085067" y="5354684"/>
                  <a:ext cx="2331900" cy="45093"/>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57" name="Rectangle 56">
                  <a:extLst>
                    <a:ext uri="{FF2B5EF4-FFF2-40B4-BE49-F238E27FC236}">
                      <a16:creationId xmlns:a16="http://schemas.microsoft.com/office/drawing/2014/main" id="{24F1CCDA-5112-4E1E-B621-B6C3A6977110}"/>
                    </a:ext>
                  </a:extLst>
                </p:cNvPr>
                <p:cNvSpPr/>
                <p:nvPr/>
              </p:nvSpPr>
              <p:spPr bwMode="auto">
                <a:xfrm rot="5400000">
                  <a:off x="3875409"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49" name="Group 48">
                <a:extLst>
                  <a:ext uri="{FF2B5EF4-FFF2-40B4-BE49-F238E27FC236}">
                    <a16:creationId xmlns:a16="http://schemas.microsoft.com/office/drawing/2014/main" id="{25DB7AFA-CA21-41E1-BE7C-A29F1CB41FE4}"/>
                  </a:ext>
                </a:extLst>
              </p:cNvPr>
              <p:cNvGrpSpPr/>
              <p:nvPr/>
            </p:nvGrpSpPr>
            <p:grpSpPr>
              <a:xfrm>
                <a:off x="3733049" y="5315443"/>
                <a:ext cx="2678695" cy="564329"/>
                <a:chOff x="3722832" y="5310208"/>
                <a:chExt cx="2678695" cy="564329"/>
              </a:xfrm>
            </p:grpSpPr>
            <p:cxnSp>
              <p:nvCxnSpPr>
                <p:cNvPr id="50" name="Straight Connector 49">
                  <a:extLst>
                    <a:ext uri="{FF2B5EF4-FFF2-40B4-BE49-F238E27FC236}">
                      <a16:creationId xmlns:a16="http://schemas.microsoft.com/office/drawing/2014/main" id="{F245853D-B282-4656-8116-69063C06295F}"/>
                    </a:ext>
                  </a:extLst>
                </p:cNvPr>
                <p:cNvCxnSpPr/>
                <p:nvPr/>
              </p:nvCxnSpPr>
              <p:spPr bwMode="auto">
                <a:xfrm>
                  <a:off x="4095242" y="5385595"/>
                  <a:ext cx="2306285"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1" name="Arc 50">
                  <a:extLst>
                    <a:ext uri="{FF2B5EF4-FFF2-40B4-BE49-F238E27FC236}">
                      <a16:creationId xmlns:a16="http://schemas.microsoft.com/office/drawing/2014/main" id="{00A6A7EE-4674-4535-997E-54E6CDB0574A}"/>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spTree>
    <p:extLst>
      <p:ext uri="{BB962C8B-B14F-4D97-AF65-F5344CB8AC3E}">
        <p14:creationId xmlns:p14="http://schemas.microsoft.com/office/powerpoint/2010/main" val="1705176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par>
                                <p:cTn id="21" presetID="10" presetClass="entr" presetSubtype="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1" grpId="0"/>
      <p:bldP spid="23"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TextBox 84">
            <a:extLst>
              <a:ext uri="{FF2B5EF4-FFF2-40B4-BE49-F238E27FC236}">
                <a16:creationId xmlns:a16="http://schemas.microsoft.com/office/drawing/2014/main" id="{DFDA4298-65B3-4B3D-9061-D5343DF9B7AF}"/>
              </a:ext>
            </a:extLst>
          </p:cNvPr>
          <p:cNvSpPr txBox="1"/>
          <p:nvPr/>
        </p:nvSpPr>
        <p:spPr bwMode="auto">
          <a:xfrm>
            <a:off x="3702582" y="2140760"/>
            <a:ext cx="47868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1 – writing the divisor and dividend:</a:t>
            </a:r>
            <a:endParaRPr lang="en-GB" sz="2000" dirty="0">
              <a:solidFill>
                <a:srgbClr val="FF0000"/>
              </a:solidFill>
              <a:latin typeface="Myriad Pro Semibold" charset="0"/>
              <a:ea typeface="Myriad Pro Semibold" charset="0"/>
              <a:cs typeface="Myriad Pro Semibold" charset="0"/>
            </a:endParaRPr>
          </a:p>
        </p:txBody>
      </p:sp>
      <p:pic>
        <p:nvPicPr>
          <p:cNvPr id="8" name="Picture 7" hidden="1">
            <a:extLst>
              <a:ext uri="{FF2B5EF4-FFF2-40B4-BE49-F238E27FC236}">
                <a16:creationId xmlns:a16="http://schemas.microsoft.com/office/drawing/2014/main" id="{08BCAACE-6F85-4EAC-AF1F-7044423E878B}"/>
              </a:ext>
            </a:extLst>
          </p:cNvPr>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6250363" y="2689175"/>
            <a:ext cx="2509525" cy="1693800"/>
          </a:xfrm>
          <a:prstGeom prst="rect">
            <a:avLst/>
          </a:prstGeom>
        </p:spPr>
      </p:pic>
      <p:pic>
        <p:nvPicPr>
          <p:cNvPr id="5" name="Picture 4" descr="A close up of a logo  Description automatically generated" hidden="1">
            <a:extLst>
              <a:ext uri="{FF2B5EF4-FFF2-40B4-BE49-F238E27FC236}">
                <a16:creationId xmlns:a16="http://schemas.microsoft.com/office/drawing/2014/main" id="{252DBDE8-6A9F-46E5-B3BC-7EF2FB77E07C}"/>
              </a:ext>
            </a:extLst>
          </p:cNvPr>
          <p:cNvPicPr>
            <a:picLocks noChangeAspect="1"/>
          </p:cNvPicPr>
          <p:nvPr/>
        </p:nvPicPr>
        <p:blipFill>
          <a:blip r:embed="rId4">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6250363" y="2689176"/>
            <a:ext cx="2509525" cy="2961551"/>
          </a:xfrm>
          <a:prstGeom prst="rect">
            <a:avLst/>
          </a:prstGeom>
        </p:spPr>
      </p:pic>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4:3</a:t>
            </a:r>
          </a:p>
        </p:txBody>
      </p:sp>
      <p:sp>
        <p:nvSpPr>
          <p:cNvPr id="3" name="TextBox 2">
            <a:extLst>
              <a:ext uri="{FF2B5EF4-FFF2-40B4-BE49-F238E27FC236}">
                <a16:creationId xmlns:a16="http://schemas.microsoft.com/office/drawing/2014/main" id="{452CDABD-DCA6-4326-8738-2E1572DBCE57}"/>
              </a:ext>
            </a:extLst>
          </p:cNvPr>
          <p:cNvSpPr txBox="1"/>
          <p:nvPr/>
        </p:nvSpPr>
        <p:spPr bwMode="auto">
          <a:xfrm>
            <a:off x="1826916" y="920309"/>
            <a:ext cx="85381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705 books shared equally between 5 year groups. How many books each?</a:t>
            </a:r>
            <a:endParaRPr lang="en-GB" sz="2000" dirty="0">
              <a:solidFill>
                <a:srgbClr val="FF0000"/>
              </a:solidFill>
              <a:latin typeface="Myriad Pro Semibold" charset="0"/>
              <a:ea typeface="Myriad Pro Semibold" charset="0"/>
              <a:cs typeface="Myriad Pro Semibold" charset="0"/>
            </a:endParaRPr>
          </a:p>
        </p:txBody>
      </p:sp>
      <p:sp>
        <p:nvSpPr>
          <p:cNvPr id="6" name="TextBox 5">
            <a:extLst>
              <a:ext uri="{FF2B5EF4-FFF2-40B4-BE49-F238E27FC236}">
                <a16:creationId xmlns:a16="http://schemas.microsoft.com/office/drawing/2014/main" id="{DFDA4298-65B3-4B3D-9061-D5343DF9B7AF}"/>
              </a:ext>
            </a:extLst>
          </p:cNvPr>
          <p:cNvSpPr txBox="1"/>
          <p:nvPr/>
        </p:nvSpPr>
        <p:spPr bwMode="auto">
          <a:xfrm>
            <a:off x="4508890" y="2140760"/>
            <a:ext cx="317426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2 – sharing the 100s:</a:t>
            </a:r>
            <a:endParaRPr lang="en-GB" sz="2000" dirty="0">
              <a:solidFill>
                <a:srgbClr val="FF0000"/>
              </a:solidFill>
              <a:latin typeface="Myriad Pro Semibold" charset="0"/>
              <a:ea typeface="Myriad Pro Semibold" charset="0"/>
              <a:cs typeface="Myriad Pro Semibold" charset="0"/>
            </a:endParaRPr>
          </a:p>
        </p:txBody>
      </p:sp>
      <p:sp>
        <p:nvSpPr>
          <p:cNvPr id="21" name="TextBox 20">
            <a:extLst>
              <a:ext uri="{FF2B5EF4-FFF2-40B4-BE49-F238E27FC236}">
                <a16:creationId xmlns:a16="http://schemas.microsoft.com/office/drawing/2014/main" id="{5ABE1B13-3715-47F3-96AF-A23897ABF0B4}"/>
              </a:ext>
            </a:extLst>
          </p:cNvPr>
          <p:cNvSpPr txBox="1"/>
          <p:nvPr/>
        </p:nvSpPr>
        <p:spPr bwMode="auto">
          <a:xfrm>
            <a:off x="4838001" y="152494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705  ÷  5  =</a:t>
            </a:r>
            <a:endParaRPr lang="en-GB" sz="2200" dirty="0">
              <a:solidFill>
                <a:srgbClr val="C00000"/>
              </a:solidFill>
              <a:latin typeface="Myriad Pro Semibold" charset="0"/>
              <a:ea typeface="Myriad Pro Semibold" charset="0"/>
              <a:cs typeface="Myriad Pro Semibold" charset="0"/>
            </a:endParaRPr>
          </a:p>
        </p:txBody>
      </p:sp>
      <p:sp>
        <p:nvSpPr>
          <p:cNvPr id="23" name="Rectangle 22">
            <a:extLst>
              <a:ext uri="{FF2B5EF4-FFF2-40B4-BE49-F238E27FC236}">
                <a16:creationId xmlns:a16="http://schemas.microsoft.com/office/drawing/2014/main" id="{6048F2F1-4302-478B-A8A4-17DCB75F1AA4}"/>
              </a:ext>
            </a:extLst>
          </p:cNvPr>
          <p:cNvSpPr/>
          <p:nvPr/>
        </p:nvSpPr>
        <p:spPr bwMode="auto">
          <a:xfrm>
            <a:off x="6658835" y="151542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41" name="TextBox 40">
            <a:extLst>
              <a:ext uri="{FF2B5EF4-FFF2-40B4-BE49-F238E27FC236}">
                <a16:creationId xmlns:a16="http://schemas.microsoft.com/office/drawing/2014/main" id="{E4D94C94-8C22-47B8-A3FC-25CD2A19EC8D}"/>
              </a:ext>
            </a:extLst>
          </p:cNvPr>
          <p:cNvSpPr txBox="1"/>
          <p:nvPr/>
        </p:nvSpPr>
        <p:spPr bwMode="auto">
          <a:xfrm>
            <a:off x="6656056" y="262068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7030A0"/>
                </a:solidFill>
                <a:latin typeface="Myriad Pro" panose="020B0503030403020204" pitchFamily="34" charset="0"/>
                <a:ea typeface="Myriad Pro Semibold" charset="0"/>
                <a:cs typeface="Myriad Pro Semibold" charset="0"/>
              </a:rPr>
              <a:t>1</a:t>
            </a:r>
          </a:p>
        </p:txBody>
      </p:sp>
      <p:grpSp>
        <p:nvGrpSpPr>
          <p:cNvPr id="4" name="Group 3">
            <a:extLst>
              <a:ext uri="{FF2B5EF4-FFF2-40B4-BE49-F238E27FC236}">
                <a16:creationId xmlns:a16="http://schemas.microsoft.com/office/drawing/2014/main" id="{39644F17-4977-4C20-A503-30B385FC9D4B}"/>
              </a:ext>
            </a:extLst>
          </p:cNvPr>
          <p:cNvGrpSpPr/>
          <p:nvPr/>
        </p:nvGrpSpPr>
        <p:grpSpPr>
          <a:xfrm>
            <a:off x="6164257" y="2964657"/>
            <a:ext cx="2585319" cy="1362819"/>
            <a:chOff x="4640256" y="2964656"/>
            <a:chExt cx="2585319" cy="1362819"/>
          </a:xfrm>
        </p:grpSpPr>
        <p:pic>
          <p:nvPicPr>
            <p:cNvPr id="10" name="Picture 9" descr="A close up of a logo  Description automatically generated">
              <a:extLst>
                <a:ext uri="{FF2B5EF4-FFF2-40B4-BE49-F238E27FC236}">
                  <a16:creationId xmlns:a16="http://schemas.microsoft.com/office/drawing/2014/main" id="{F3953D1D-FBC8-4908-88EB-50C609BA37E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71921" y="2964656"/>
              <a:ext cx="2353654" cy="446831"/>
            </a:xfrm>
            <a:prstGeom prst="rect">
              <a:avLst/>
            </a:prstGeom>
          </p:spPr>
        </p:pic>
        <p:grpSp>
          <p:nvGrpSpPr>
            <p:cNvPr id="9" name="Group 8">
              <a:extLst>
                <a:ext uri="{FF2B5EF4-FFF2-40B4-BE49-F238E27FC236}">
                  <a16:creationId xmlns:a16="http://schemas.microsoft.com/office/drawing/2014/main" id="{85172E2A-E9DA-4D8F-BA8E-356362B6AE8A}"/>
                </a:ext>
              </a:extLst>
            </p:cNvPr>
            <p:cNvGrpSpPr/>
            <p:nvPr/>
          </p:nvGrpSpPr>
          <p:grpSpPr>
            <a:xfrm>
              <a:off x="5022954" y="3026973"/>
              <a:ext cx="233806" cy="1262262"/>
              <a:chOff x="5184879" y="3026973"/>
              <a:chExt cx="233806" cy="1262262"/>
            </a:xfrm>
          </p:grpSpPr>
          <p:pic>
            <p:nvPicPr>
              <p:cNvPr id="12" name="Picture 11">
                <a:extLst>
                  <a:ext uri="{FF2B5EF4-FFF2-40B4-BE49-F238E27FC236}">
                    <a16:creationId xmlns:a16="http://schemas.microsoft.com/office/drawing/2014/main" id="{4E3A9A3F-2640-4062-92E7-AE5530ACD3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3026973"/>
                <a:ext cx="233806" cy="233806"/>
              </a:xfrm>
              <a:prstGeom prst="rect">
                <a:avLst/>
              </a:prstGeom>
            </p:spPr>
          </p:pic>
          <p:pic>
            <p:nvPicPr>
              <p:cNvPr id="39" name="Picture 38">
                <a:extLst>
                  <a:ext uri="{FF2B5EF4-FFF2-40B4-BE49-F238E27FC236}">
                    <a16:creationId xmlns:a16="http://schemas.microsoft.com/office/drawing/2014/main" id="{3EBAA522-3D33-431A-9D58-216A60E7C90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3284087"/>
                <a:ext cx="233806" cy="233806"/>
              </a:xfrm>
              <a:prstGeom prst="rect">
                <a:avLst/>
              </a:prstGeom>
            </p:spPr>
          </p:pic>
          <p:pic>
            <p:nvPicPr>
              <p:cNvPr id="40" name="Picture 39">
                <a:extLst>
                  <a:ext uri="{FF2B5EF4-FFF2-40B4-BE49-F238E27FC236}">
                    <a16:creationId xmlns:a16="http://schemas.microsoft.com/office/drawing/2014/main" id="{EB73255A-D926-4754-8A17-438C8F81CA9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3541201"/>
                <a:ext cx="233806" cy="233806"/>
              </a:xfrm>
              <a:prstGeom prst="rect">
                <a:avLst/>
              </a:prstGeom>
            </p:spPr>
          </p:pic>
          <p:pic>
            <p:nvPicPr>
              <p:cNvPr id="44" name="Picture 43">
                <a:extLst>
                  <a:ext uri="{FF2B5EF4-FFF2-40B4-BE49-F238E27FC236}">
                    <a16:creationId xmlns:a16="http://schemas.microsoft.com/office/drawing/2014/main" id="{0F8A55EA-EF7F-491C-8066-DFF90A3E7A6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3798315"/>
                <a:ext cx="233806" cy="233806"/>
              </a:xfrm>
              <a:prstGeom prst="rect">
                <a:avLst/>
              </a:prstGeom>
            </p:spPr>
          </p:pic>
          <p:pic>
            <p:nvPicPr>
              <p:cNvPr id="45" name="Picture 44">
                <a:extLst>
                  <a:ext uri="{FF2B5EF4-FFF2-40B4-BE49-F238E27FC236}">
                    <a16:creationId xmlns:a16="http://schemas.microsoft.com/office/drawing/2014/main" id="{FF5ACA48-D462-4BD1-B90C-64BA4BF38C4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4055429"/>
                <a:ext cx="233806" cy="233806"/>
              </a:xfrm>
              <a:prstGeom prst="rect">
                <a:avLst/>
              </a:prstGeom>
            </p:spPr>
          </p:pic>
        </p:grpSp>
        <p:grpSp>
          <p:nvGrpSpPr>
            <p:cNvPr id="11" name="Group 10">
              <a:extLst>
                <a:ext uri="{FF2B5EF4-FFF2-40B4-BE49-F238E27FC236}">
                  <a16:creationId xmlns:a16="http://schemas.microsoft.com/office/drawing/2014/main" id="{8A136480-111F-4D3D-8A08-CDE7345D184B}"/>
                </a:ext>
              </a:extLst>
            </p:cNvPr>
            <p:cNvGrpSpPr/>
            <p:nvPr/>
          </p:nvGrpSpPr>
          <p:grpSpPr>
            <a:xfrm>
              <a:off x="5332246" y="3026973"/>
              <a:ext cx="233806" cy="490920"/>
              <a:chOff x="5184879" y="4312543"/>
              <a:chExt cx="233806" cy="490920"/>
            </a:xfrm>
          </p:grpSpPr>
          <p:pic>
            <p:nvPicPr>
              <p:cNvPr id="46" name="Picture 45">
                <a:extLst>
                  <a:ext uri="{FF2B5EF4-FFF2-40B4-BE49-F238E27FC236}">
                    <a16:creationId xmlns:a16="http://schemas.microsoft.com/office/drawing/2014/main" id="{005042B6-AE76-4914-870C-637657066D4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4312543"/>
                <a:ext cx="233806" cy="233806"/>
              </a:xfrm>
              <a:prstGeom prst="rect">
                <a:avLst/>
              </a:prstGeom>
            </p:spPr>
          </p:pic>
          <p:pic>
            <p:nvPicPr>
              <p:cNvPr id="47" name="Picture 46">
                <a:extLst>
                  <a:ext uri="{FF2B5EF4-FFF2-40B4-BE49-F238E27FC236}">
                    <a16:creationId xmlns:a16="http://schemas.microsoft.com/office/drawing/2014/main" id="{4B4A2770-4AF9-419D-BB14-BF31AC32F03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4569657"/>
                <a:ext cx="233806" cy="233806"/>
              </a:xfrm>
              <a:prstGeom prst="rect">
                <a:avLst/>
              </a:prstGeom>
            </p:spPr>
          </p:pic>
        </p:grpSp>
        <p:grpSp>
          <p:nvGrpSpPr>
            <p:cNvPr id="13" name="Group 12">
              <a:extLst>
                <a:ext uri="{FF2B5EF4-FFF2-40B4-BE49-F238E27FC236}">
                  <a16:creationId xmlns:a16="http://schemas.microsoft.com/office/drawing/2014/main" id="{4D0EEDDB-22E3-42E7-B2A1-84AB81D9047F}"/>
                </a:ext>
              </a:extLst>
            </p:cNvPr>
            <p:cNvGrpSpPr/>
            <p:nvPr/>
          </p:nvGrpSpPr>
          <p:grpSpPr>
            <a:xfrm>
              <a:off x="6710639" y="3026973"/>
              <a:ext cx="233806" cy="1262262"/>
              <a:chOff x="6710639" y="3026973"/>
              <a:chExt cx="233806" cy="1262262"/>
            </a:xfrm>
          </p:grpSpPr>
          <p:pic>
            <p:nvPicPr>
              <p:cNvPr id="16" name="Picture 15" descr="A picture containing object  Description automatically generated">
                <a:extLst>
                  <a:ext uri="{FF2B5EF4-FFF2-40B4-BE49-F238E27FC236}">
                    <a16:creationId xmlns:a16="http://schemas.microsoft.com/office/drawing/2014/main" id="{7DC7F2E2-8C06-4CA4-8A36-EF9A4649A02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10639" y="3026973"/>
                <a:ext cx="233806" cy="233806"/>
              </a:xfrm>
              <a:prstGeom prst="rect">
                <a:avLst/>
              </a:prstGeom>
            </p:spPr>
          </p:pic>
          <p:pic>
            <p:nvPicPr>
              <p:cNvPr id="52" name="Picture 51" descr="A picture containing object  Description automatically generated">
                <a:extLst>
                  <a:ext uri="{FF2B5EF4-FFF2-40B4-BE49-F238E27FC236}">
                    <a16:creationId xmlns:a16="http://schemas.microsoft.com/office/drawing/2014/main" id="{2CFB3BB7-EDD4-4514-B2D0-08F4C353C92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10639" y="3284087"/>
                <a:ext cx="233806" cy="233806"/>
              </a:xfrm>
              <a:prstGeom prst="rect">
                <a:avLst/>
              </a:prstGeom>
            </p:spPr>
          </p:pic>
          <p:pic>
            <p:nvPicPr>
              <p:cNvPr id="53" name="Picture 52" descr="A picture containing object  Description automatically generated">
                <a:extLst>
                  <a:ext uri="{FF2B5EF4-FFF2-40B4-BE49-F238E27FC236}">
                    <a16:creationId xmlns:a16="http://schemas.microsoft.com/office/drawing/2014/main" id="{E7FD61AA-2B95-4839-9ECB-010A4A5A841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10639" y="3541201"/>
                <a:ext cx="233806" cy="233806"/>
              </a:xfrm>
              <a:prstGeom prst="rect">
                <a:avLst/>
              </a:prstGeom>
            </p:spPr>
          </p:pic>
          <p:pic>
            <p:nvPicPr>
              <p:cNvPr id="54" name="Picture 53" descr="A picture containing object  Description automatically generated">
                <a:extLst>
                  <a:ext uri="{FF2B5EF4-FFF2-40B4-BE49-F238E27FC236}">
                    <a16:creationId xmlns:a16="http://schemas.microsoft.com/office/drawing/2014/main" id="{7BAAB1CE-E2EB-4F31-8A09-055467F0BE4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10639" y="3798315"/>
                <a:ext cx="233806" cy="233806"/>
              </a:xfrm>
              <a:prstGeom prst="rect">
                <a:avLst/>
              </a:prstGeom>
            </p:spPr>
          </p:pic>
          <p:pic>
            <p:nvPicPr>
              <p:cNvPr id="55" name="Picture 54" descr="A picture containing object  Description automatically generated">
                <a:extLst>
                  <a:ext uri="{FF2B5EF4-FFF2-40B4-BE49-F238E27FC236}">
                    <a16:creationId xmlns:a16="http://schemas.microsoft.com/office/drawing/2014/main" id="{5BD8BB06-F681-4D1F-BC3E-4FF2B8C669D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10639" y="4055429"/>
                <a:ext cx="233806" cy="233806"/>
              </a:xfrm>
              <a:prstGeom prst="rect">
                <a:avLst/>
              </a:prstGeom>
            </p:spPr>
          </p:pic>
        </p:grpSp>
        <p:sp>
          <p:nvSpPr>
            <p:cNvPr id="67" name="TextBox 66">
              <a:extLst>
                <a:ext uri="{FF2B5EF4-FFF2-40B4-BE49-F238E27FC236}">
                  <a16:creationId xmlns:a16="http://schemas.microsoft.com/office/drawing/2014/main" id="{DFC47669-B5A6-45D5-B3DB-38082628379D}"/>
                </a:ext>
              </a:extLst>
            </p:cNvPr>
            <p:cNvSpPr txBox="1"/>
            <p:nvPr/>
          </p:nvSpPr>
          <p:spPr bwMode="auto">
            <a:xfrm>
              <a:off x="4640256" y="2966819"/>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5</a:t>
              </a:r>
              <a:endParaRPr lang="en-GB" sz="2000" dirty="0">
                <a:solidFill>
                  <a:srgbClr val="C00000"/>
                </a:solidFill>
                <a:latin typeface="Myriad Pro" panose="020B0503030403020204" pitchFamily="34" charset="0"/>
                <a:ea typeface="Myriad Pro Semibold" charset="0"/>
                <a:cs typeface="Myriad Pro Semibold" charset="0"/>
              </a:endParaRPr>
            </a:p>
          </p:txBody>
        </p:sp>
        <p:pic>
          <p:nvPicPr>
            <p:cNvPr id="19" name="Picture 18" descr="A close up of a logo  Description automatically generated">
              <a:extLst>
                <a:ext uri="{FF2B5EF4-FFF2-40B4-BE49-F238E27FC236}">
                  <a16:creationId xmlns:a16="http://schemas.microsoft.com/office/drawing/2014/main" id="{78F70BEC-B4DE-42E1-8983-B4B518C417D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92872" y="2997375"/>
              <a:ext cx="301351" cy="1330100"/>
            </a:xfrm>
            <a:prstGeom prst="rect">
              <a:avLst/>
            </a:prstGeom>
          </p:spPr>
        </p:pic>
      </p:grpSp>
      <p:pic>
        <p:nvPicPr>
          <p:cNvPr id="22" name="Image 21"/>
          <p:cNvPicPr>
            <a:picLocks noChangeAspect="1"/>
          </p:cNvPicPr>
          <p:nvPr/>
        </p:nvPicPr>
        <p:blipFill>
          <a:blip r:embed="rId9" cstate="print"/>
          <a:stretch>
            <a:fillRect/>
          </a:stretch>
        </p:blipFill>
        <p:spPr>
          <a:xfrm>
            <a:off x="3523929" y="2627039"/>
            <a:ext cx="1461240" cy="885600"/>
          </a:xfrm>
          <a:prstGeom prst="rect">
            <a:avLst/>
          </a:prstGeom>
        </p:spPr>
      </p:pic>
      <p:pic>
        <p:nvPicPr>
          <p:cNvPr id="7" name="Image 6"/>
          <p:cNvPicPr>
            <a:picLocks noChangeAspect="1"/>
          </p:cNvPicPr>
          <p:nvPr/>
        </p:nvPicPr>
        <p:blipFill>
          <a:blip r:embed="rId10" cstate="print"/>
          <a:stretch>
            <a:fillRect/>
          </a:stretch>
        </p:blipFill>
        <p:spPr>
          <a:xfrm>
            <a:off x="3523929" y="2627039"/>
            <a:ext cx="1461240" cy="885600"/>
          </a:xfrm>
          <a:prstGeom prst="rect">
            <a:avLst/>
          </a:prstGeom>
        </p:spPr>
      </p:pic>
      <p:sp>
        <p:nvSpPr>
          <p:cNvPr id="34" name="TextBox 33">
            <a:extLst>
              <a:ext uri="{FF2B5EF4-FFF2-40B4-BE49-F238E27FC236}">
                <a16:creationId xmlns:a16="http://schemas.microsoft.com/office/drawing/2014/main" id="{9F25ECDC-89B7-4D16-9A36-973A03F4B039}"/>
              </a:ext>
            </a:extLst>
          </p:cNvPr>
          <p:cNvSpPr txBox="1"/>
          <p:nvPr/>
        </p:nvSpPr>
        <p:spPr bwMode="auto">
          <a:xfrm>
            <a:off x="1597484" y="4928609"/>
            <a:ext cx="490813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7030A0"/>
                </a:solidFill>
                <a:latin typeface="Myriad Pro Semibold" charset="0"/>
                <a:ea typeface="Myriad Pro Semibold" charset="0"/>
                <a:cs typeface="Myriad Pro Semibold" charset="0"/>
              </a:rPr>
              <a:t>7 hundreds ÷ 5 = 1 hundred r 2 hundreds</a:t>
            </a:r>
          </a:p>
        </p:txBody>
      </p:sp>
      <p:grpSp>
        <p:nvGrpSpPr>
          <p:cNvPr id="32" name="Group 31">
            <a:extLst>
              <a:ext uri="{FF2B5EF4-FFF2-40B4-BE49-F238E27FC236}">
                <a16:creationId xmlns:a16="http://schemas.microsoft.com/office/drawing/2014/main" id="{4CA75A72-3CEC-41EB-80A1-641C3B767F20}"/>
              </a:ext>
            </a:extLst>
          </p:cNvPr>
          <p:cNvGrpSpPr/>
          <p:nvPr/>
        </p:nvGrpSpPr>
        <p:grpSpPr>
          <a:xfrm>
            <a:off x="3337049" y="2935188"/>
            <a:ext cx="1625476" cy="564329"/>
            <a:chOff x="3733049" y="5315443"/>
            <a:chExt cx="1625476" cy="564329"/>
          </a:xfrm>
        </p:grpSpPr>
        <p:grpSp>
          <p:nvGrpSpPr>
            <p:cNvPr id="33" name="Group 32">
              <a:extLst>
                <a:ext uri="{FF2B5EF4-FFF2-40B4-BE49-F238E27FC236}">
                  <a16:creationId xmlns:a16="http://schemas.microsoft.com/office/drawing/2014/main" id="{3761921A-FE88-48A1-AE40-CCD7B0718662}"/>
                </a:ext>
              </a:extLst>
            </p:cNvPr>
            <p:cNvGrpSpPr/>
            <p:nvPr/>
          </p:nvGrpSpPr>
          <p:grpSpPr>
            <a:xfrm>
              <a:off x="4085070" y="5365750"/>
              <a:ext cx="1273455" cy="507156"/>
              <a:chOff x="4085070" y="5365750"/>
              <a:chExt cx="1273455" cy="507156"/>
            </a:xfrm>
            <a:solidFill>
              <a:schemeClr val="bg1"/>
            </a:solidFill>
          </p:grpSpPr>
          <p:sp>
            <p:nvSpPr>
              <p:cNvPr id="38" name="Rectangle 37">
                <a:extLst>
                  <a:ext uri="{FF2B5EF4-FFF2-40B4-BE49-F238E27FC236}">
                    <a16:creationId xmlns:a16="http://schemas.microsoft.com/office/drawing/2014/main" id="{AB9CF38F-3ED8-42BD-B344-EEB410EE0D50}"/>
                  </a:ext>
                </a:extLst>
              </p:cNvPr>
              <p:cNvSpPr/>
              <p:nvPr/>
            </p:nvSpPr>
            <p:spPr bwMode="auto">
              <a:xfrm>
                <a:off x="4085070" y="5365750"/>
                <a:ext cx="1273455" cy="45719"/>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42" name="Rectangle 41">
                <a:extLst>
                  <a:ext uri="{FF2B5EF4-FFF2-40B4-BE49-F238E27FC236}">
                    <a16:creationId xmlns:a16="http://schemas.microsoft.com/office/drawing/2014/main" id="{84C6EF64-FA37-44A4-AC8E-86A62D5940A1}"/>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35" name="Group 34">
              <a:extLst>
                <a:ext uri="{FF2B5EF4-FFF2-40B4-BE49-F238E27FC236}">
                  <a16:creationId xmlns:a16="http://schemas.microsoft.com/office/drawing/2014/main" id="{F472C304-B5C3-496A-BF46-49C7D2ECA78F}"/>
                </a:ext>
              </a:extLst>
            </p:cNvPr>
            <p:cNvGrpSpPr/>
            <p:nvPr/>
          </p:nvGrpSpPr>
          <p:grpSpPr>
            <a:xfrm>
              <a:off x="3733049" y="5315443"/>
              <a:ext cx="1620714" cy="564329"/>
              <a:chOff x="3722832" y="5310208"/>
              <a:chExt cx="1620714" cy="564329"/>
            </a:xfrm>
          </p:grpSpPr>
          <p:cxnSp>
            <p:nvCxnSpPr>
              <p:cNvPr id="36" name="Straight Connector 35">
                <a:extLst>
                  <a:ext uri="{FF2B5EF4-FFF2-40B4-BE49-F238E27FC236}">
                    <a16:creationId xmlns:a16="http://schemas.microsoft.com/office/drawing/2014/main" id="{52C30267-A9CB-44BB-97C4-68CFE9E8C811}"/>
                  </a:ext>
                </a:extLst>
              </p:cNvPr>
              <p:cNvCxnSpPr/>
              <p:nvPr/>
            </p:nvCxnSpPr>
            <p:spPr bwMode="auto">
              <a:xfrm>
                <a:off x="4095242" y="5385595"/>
                <a:ext cx="1248304"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7" name="Arc 36">
                <a:extLst>
                  <a:ext uri="{FF2B5EF4-FFF2-40B4-BE49-F238E27FC236}">
                    <a16:creationId xmlns:a16="http://schemas.microsoft.com/office/drawing/2014/main" id="{C73767EE-4BBD-47FC-BDA9-71E76C857A84}"/>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nvGrpSpPr>
          <p:cNvPr id="43" name="Group 42">
            <a:extLst>
              <a:ext uri="{FF2B5EF4-FFF2-40B4-BE49-F238E27FC236}">
                <a16:creationId xmlns:a16="http://schemas.microsoft.com/office/drawing/2014/main" id="{FE9E0F6E-C79B-4EBD-B50B-11029230007D}"/>
              </a:ext>
            </a:extLst>
          </p:cNvPr>
          <p:cNvGrpSpPr>
            <a:grpSpLocks noChangeAspect="1"/>
          </p:cNvGrpSpPr>
          <p:nvPr/>
        </p:nvGrpSpPr>
        <p:grpSpPr>
          <a:xfrm>
            <a:off x="6033718" y="2898716"/>
            <a:ext cx="2721152" cy="578710"/>
            <a:chOff x="3733049" y="5315443"/>
            <a:chExt cx="2683918" cy="570792"/>
          </a:xfrm>
        </p:grpSpPr>
        <p:grpSp>
          <p:nvGrpSpPr>
            <p:cNvPr id="48" name="Group 47">
              <a:extLst>
                <a:ext uri="{FF2B5EF4-FFF2-40B4-BE49-F238E27FC236}">
                  <a16:creationId xmlns:a16="http://schemas.microsoft.com/office/drawing/2014/main" id="{A42EF916-ACFF-4E2A-AF27-8E4E5E131906}"/>
                </a:ext>
              </a:extLst>
            </p:cNvPr>
            <p:cNvGrpSpPr/>
            <p:nvPr/>
          </p:nvGrpSpPr>
          <p:grpSpPr>
            <a:xfrm>
              <a:off x="4085067" y="5354684"/>
              <a:ext cx="2331900" cy="531551"/>
              <a:chOff x="4085067" y="5354684"/>
              <a:chExt cx="2331900" cy="531551"/>
            </a:xfrm>
            <a:solidFill>
              <a:schemeClr val="bg1"/>
            </a:solidFill>
          </p:grpSpPr>
          <p:sp>
            <p:nvSpPr>
              <p:cNvPr id="56" name="Rectangle 55">
                <a:extLst>
                  <a:ext uri="{FF2B5EF4-FFF2-40B4-BE49-F238E27FC236}">
                    <a16:creationId xmlns:a16="http://schemas.microsoft.com/office/drawing/2014/main" id="{69B05201-E7CF-4112-9F6A-731D15E2312F}"/>
                  </a:ext>
                </a:extLst>
              </p:cNvPr>
              <p:cNvSpPr/>
              <p:nvPr/>
            </p:nvSpPr>
            <p:spPr bwMode="auto">
              <a:xfrm>
                <a:off x="4085067" y="5354684"/>
                <a:ext cx="2331900" cy="45093"/>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57" name="Rectangle 56">
                <a:extLst>
                  <a:ext uri="{FF2B5EF4-FFF2-40B4-BE49-F238E27FC236}">
                    <a16:creationId xmlns:a16="http://schemas.microsoft.com/office/drawing/2014/main" id="{24F1CCDA-5112-4E1E-B621-B6C3A6977110}"/>
                  </a:ext>
                </a:extLst>
              </p:cNvPr>
              <p:cNvSpPr/>
              <p:nvPr/>
            </p:nvSpPr>
            <p:spPr bwMode="auto">
              <a:xfrm rot="5400000">
                <a:off x="3875409"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49" name="Group 48">
              <a:extLst>
                <a:ext uri="{FF2B5EF4-FFF2-40B4-BE49-F238E27FC236}">
                  <a16:creationId xmlns:a16="http://schemas.microsoft.com/office/drawing/2014/main" id="{25DB7AFA-CA21-41E1-BE7C-A29F1CB41FE4}"/>
                </a:ext>
              </a:extLst>
            </p:cNvPr>
            <p:cNvGrpSpPr/>
            <p:nvPr/>
          </p:nvGrpSpPr>
          <p:grpSpPr>
            <a:xfrm>
              <a:off x="3733049" y="5315443"/>
              <a:ext cx="2678695" cy="564329"/>
              <a:chOff x="3722832" y="5310208"/>
              <a:chExt cx="2678695" cy="564329"/>
            </a:xfrm>
          </p:grpSpPr>
          <p:cxnSp>
            <p:nvCxnSpPr>
              <p:cNvPr id="50" name="Straight Connector 49">
                <a:extLst>
                  <a:ext uri="{FF2B5EF4-FFF2-40B4-BE49-F238E27FC236}">
                    <a16:creationId xmlns:a16="http://schemas.microsoft.com/office/drawing/2014/main" id="{F245853D-B282-4656-8116-69063C06295F}"/>
                  </a:ext>
                </a:extLst>
              </p:cNvPr>
              <p:cNvCxnSpPr/>
              <p:nvPr/>
            </p:nvCxnSpPr>
            <p:spPr bwMode="auto">
              <a:xfrm>
                <a:off x="4095242" y="5385595"/>
                <a:ext cx="2306285"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1" name="Arc 50">
                <a:extLst>
                  <a:ext uri="{FF2B5EF4-FFF2-40B4-BE49-F238E27FC236}">
                    <a16:creationId xmlns:a16="http://schemas.microsoft.com/office/drawing/2014/main" id="{00A6A7EE-4674-4535-997E-54E6CDB0574A}"/>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pic>
        <p:nvPicPr>
          <p:cNvPr id="68" name="Picture 67" descr="A close up of a logo  Description automatically generated">
            <a:extLst>
              <a:ext uri="{FF2B5EF4-FFF2-40B4-BE49-F238E27FC236}">
                <a16:creationId xmlns:a16="http://schemas.microsoft.com/office/drawing/2014/main" id="{F3953D1D-FBC8-4908-88EB-50C609BA37E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95921" y="2964657"/>
            <a:ext cx="2353654" cy="446831"/>
          </a:xfrm>
          <a:prstGeom prst="rect">
            <a:avLst/>
          </a:prstGeom>
        </p:spPr>
      </p:pic>
      <p:grpSp>
        <p:nvGrpSpPr>
          <p:cNvPr id="14" name="Group 13"/>
          <p:cNvGrpSpPr/>
          <p:nvPr/>
        </p:nvGrpSpPr>
        <p:grpSpPr>
          <a:xfrm>
            <a:off x="6546954" y="3026973"/>
            <a:ext cx="233806" cy="1776490"/>
            <a:chOff x="5022954" y="3026973"/>
            <a:chExt cx="233806" cy="1776490"/>
          </a:xfrm>
        </p:grpSpPr>
        <p:grpSp>
          <p:nvGrpSpPr>
            <p:cNvPr id="69" name="Group 68">
              <a:extLst>
                <a:ext uri="{FF2B5EF4-FFF2-40B4-BE49-F238E27FC236}">
                  <a16:creationId xmlns:a16="http://schemas.microsoft.com/office/drawing/2014/main" id="{85172E2A-E9DA-4D8F-BA8E-356362B6AE8A}"/>
                </a:ext>
              </a:extLst>
            </p:cNvPr>
            <p:cNvGrpSpPr/>
            <p:nvPr/>
          </p:nvGrpSpPr>
          <p:grpSpPr>
            <a:xfrm>
              <a:off x="5022954" y="3026973"/>
              <a:ext cx="233806" cy="1262262"/>
              <a:chOff x="5184879" y="3026973"/>
              <a:chExt cx="233806" cy="1262262"/>
            </a:xfrm>
          </p:grpSpPr>
          <p:pic>
            <p:nvPicPr>
              <p:cNvPr id="80" name="Picture 79">
                <a:extLst>
                  <a:ext uri="{FF2B5EF4-FFF2-40B4-BE49-F238E27FC236}">
                    <a16:creationId xmlns:a16="http://schemas.microsoft.com/office/drawing/2014/main" id="{4E3A9A3F-2640-4062-92E7-AE5530ACD3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3026973"/>
                <a:ext cx="233806" cy="233806"/>
              </a:xfrm>
              <a:prstGeom prst="rect">
                <a:avLst/>
              </a:prstGeom>
            </p:spPr>
          </p:pic>
          <p:pic>
            <p:nvPicPr>
              <p:cNvPr id="81" name="Picture 80">
                <a:extLst>
                  <a:ext uri="{FF2B5EF4-FFF2-40B4-BE49-F238E27FC236}">
                    <a16:creationId xmlns:a16="http://schemas.microsoft.com/office/drawing/2014/main" id="{3EBAA522-3D33-431A-9D58-216A60E7C90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3284087"/>
                <a:ext cx="233806" cy="233806"/>
              </a:xfrm>
              <a:prstGeom prst="rect">
                <a:avLst/>
              </a:prstGeom>
            </p:spPr>
          </p:pic>
          <p:pic>
            <p:nvPicPr>
              <p:cNvPr id="82" name="Picture 81">
                <a:extLst>
                  <a:ext uri="{FF2B5EF4-FFF2-40B4-BE49-F238E27FC236}">
                    <a16:creationId xmlns:a16="http://schemas.microsoft.com/office/drawing/2014/main" id="{EB73255A-D926-4754-8A17-438C8F81CA9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3541201"/>
                <a:ext cx="233806" cy="233806"/>
              </a:xfrm>
              <a:prstGeom prst="rect">
                <a:avLst/>
              </a:prstGeom>
            </p:spPr>
          </p:pic>
          <p:pic>
            <p:nvPicPr>
              <p:cNvPr id="83" name="Picture 82">
                <a:extLst>
                  <a:ext uri="{FF2B5EF4-FFF2-40B4-BE49-F238E27FC236}">
                    <a16:creationId xmlns:a16="http://schemas.microsoft.com/office/drawing/2014/main" id="{0F8A55EA-EF7F-491C-8066-DFF90A3E7A6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3798315"/>
                <a:ext cx="233806" cy="233806"/>
              </a:xfrm>
              <a:prstGeom prst="rect">
                <a:avLst/>
              </a:prstGeom>
            </p:spPr>
          </p:pic>
          <p:pic>
            <p:nvPicPr>
              <p:cNvPr id="84" name="Picture 83">
                <a:extLst>
                  <a:ext uri="{FF2B5EF4-FFF2-40B4-BE49-F238E27FC236}">
                    <a16:creationId xmlns:a16="http://schemas.microsoft.com/office/drawing/2014/main" id="{FF5ACA48-D462-4BD1-B90C-64BA4BF38C4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4879" y="4055429"/>
                <a:ext cx="233806" cy="233806"/>
              </a:xfrm>
              <a:prstGeom prst="rect">
                <a:avLst/>
              </a:prstGeom>
            </p:spPr>
          </p:pic>
        </p:grpSp>
        <p:grpSp>
          <p:nvGrpSpPr>
            <p:cNvPr id="70" name="Group 69">
              <a:extLst>
                <a:ext uri="{FF2B5EF4-FFF2-40B4-BE49-F238E27FC236}">
                  <a16:creationId xmlns:a16="http://schemas.microsoft.com/office/drawing/2014/main" id="{8A136480-111F-4D3D-8A08-CDE7345D184B}"/>
                </a:ext>
              </a:extLst>
            </p:cNvPr>
            <p:cNvGrpSpPr/>
            <p:nvPr/>
          </p:nvGrpSpPr>
          <p:grpSpPr>
            <a:xfrm>
              <a:off x="5022954" y="4312543"/>
              <a:ext cx="233806" cy="490920"/>
              <a:chOff x="4875587" y="5598113"/>
              <a:chExt cx="233806" cy="490920"/>
            </a:xfrm>
          </p:grpSpPr>
          <p:pic>
            <p:nvPicPr>
              <p:cNvPr id="78" name="Picture 77">
                <a:extLst>
                  <a:ext uri="{FF2B5EF4-FFF2-40B4-BE49-F238E27FC236}">
                    <a16:creationId xmlns:a16="http://schemas.microsoft.com/office/drawing/2014/main" id="{005042B6-AE76-4914-870C-637657066D4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75587" y="5598113"/>
                <a:ext cx="233806" cy="233806"/>
              </a:xfrm>
              <a:prstGeom prst="rect">
                <a:avLst/>
              </a:prstGeom>
            </p:spPr>
          </p:pic>
          <p:pic>
            <p:nvPicPr>
              <p:cNvPr id="79" name="Picture 78">
                <a:extLst>
                  <a:ext uri="{FF2B5EF4-FFF2-40B4-BE49-F238E27FC236}">
                    <a16:creationId xmlns:a16="http://schemas.microsoft.com/office/drawing/2014/main" id="{4B4A2770-4AF9-419D-BB14-BF31AC32F03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75587" y="5855227"/>
                <a:ext cx="233806" cy="233806"/>
              </a:xfrm>
              <a:prstGeom prst="rect">
                <a:avLst/>
              </a:prstGeom>
            </p:spPr>
          </p:pic>
        </p:grpSp>
      </p:grpSp>
      <p:grpSp>
        <p:nvGrpSpPr>
          <p:cNvPr id="71" name="Group 70">
            <a:extLst>
              <a:ext uri="{FF2B5EF4-FFF2-40B4-BE49-F238E27FC236}">
                <a16:creationId xmlns:a16="http://schemas.microsoft.com/office/drawing/2014/main" id="{4D0EEDDB-22E3-42E7-B2A1-84AB81D9047F}"/>
              </a:ext>
            </a:extLst>
          </p:cNvPr>
          <p:cNvGrpSpPr/>
          <p:nvPr/>
        </p:nvGrpSpPr>
        <p:grpSpPr>
          <a:xfrm>
            <a:off x="8234639" y="3026973"/>
            <a:ext cx="233806" cy="1262262"/>
            <a:chOff x="6710639" y="3026973"/>
            <a:chExt cx="233806" cy="1262262"/>
          </a:xfrm>
        </p:grpSpPr>
        <p:pic>
          <p:nvPicPr>
            <p:cNvPr id="73" name="Picture 72" descr="A picture containing object  Description automatically generated">
              <a:extLst>
                <a:ext uri="{FF2B5EF4-FFF2-40B4-BE49-F238E27FC236}">
                  <a16:creationId xmlns:a16="http://schemas.microsoft.com/office/drawing/2014/main" id="{7DC7F2E2-8C06-4CA4-8A36-EF9A4649A02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10639" y="3026973"/>
              <a:ext cx="233806" cy="233806"/>
            </a:xfrm>
            <a:prstGeom prst="rect">
              <a:avLst/>
            </a:prstGeom>
          </p:spPr>
        </p:pic>
        <p:pic>
          <p:nvPicPr>
            <p:cNvPr id="74" name="Picture 73" descr="A picture containing object  Description automatically generated">
              <a:extLst>
                <a:ext uri="{FF2B5EF4-FFF2-40B4-BE49-F238E27FC236}">
                  <a16:creationId xmlns:a16="http://schemas.microsoft.com/office/drawing/2014/main" id="{2CFB3BB7-EDD4-4514-B2D0-08F4C353C92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10639" y="3284087"/>
              <a:ext cx="233806" cy="233806"/>
            </a:xfrm>
            <a:prstGeom prst="rect">
              <a:avLst/>
            </a:prstGeom>
          </p:spPr>
        </p:pic>
        <p:pic>
          <p:nvPicPr>
            <p:cNvPr id="75" name="Picture 74" descr="A picture containing object  Description automatically generated">
              <a:extLst>
                <a:ext uri="{FF2B5EF4-FFF2-40B4-BE49-F238E27FC236}">
                  <a16:creationId xmlns:a16="http://schemas.microsoft.com/office/drawing/2014/main" id="{E7FD61AA-2B95-4839-9ECB-010A4A5A841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10639" y="3541201"/>
              <a:ext cx="233806" cy="233806"/>
            </a:xfrm>
            <a:prstGeom prst="rect">
              <a:avLst/>
            </a:prstGeom>
          </p:spPr>
        </p:pic>
        <p:pic>
          <p:nvPicPr>
            <p:cNvPr id="76" name="Picture 75" descr="A picture containing object  Description automatically generated">
              <a:extLst>
                <a:ext uri="{FF2B5EF4-FFF2-40B4-BE49-F238E27FC236}">
                  <a16:creationId xmlns:a16="http://schemas.microsoft.com/office/drawing/2014/main" id="{7BAAB1CE-E2EB-4F31-8A09-055467F0BE4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10639" y="3798315"/>
              <a:ext cx="233806" cy="233806"/>
            </a:xfrm>
            <a:prstGeom prst="rect">
              <a:avLst/>
            </a:prstGeom>
          </p:spPr>
        </p:pic>
        <p:pic>
          <p:nvPicPr>
            <p:cNvPr id="77" name="Picture 76" descr="A picture containing object  Description automatically generated">
              <a:extLst>
                <a:ext uri="{FF2B5EF4-FFF2-40B4-BE49-F238E27FC236}">
                  <a16:creationId xmlns:a16="http://schemas.microsoft.com/office/drawing/2014/main" id="{5BD8BB06-F681-4D1F-BC3E-4FF2B8C669D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10639" y="4055429"/>
              <a:ext cx="233806" cy="233806"/>
            </a:xfrm>
            <a:prstGeom prst="rect">
              <a:avLst/>
            </a:prstGeom>
          </p:spPr>
        </p:pic>
      </p:grpSp>
      <p:sp>
        <p:nvSpPr>
          <p:cNvPr id="72" name="TextBox 71">
            <a:extLst>
              <a:ext uri="{FF2B5EF4-FFF2-40B4-BE49-F238E27FC236}">
                <a16:creationId xmlns:a16="http://schemas.microsoft.com/office/drawing/2014/main" id="{DFC47669-B5A6-45D5-B3DB-38082628379D}"/>
              </a:ext>
            </a:extLst>
          </p:cNvPr>
          <p:cNvSpPr txBox="1"/>
          <p:nvPr/>
        </p:nvSpPr>
        <p:spPr bwMode="auto">
          <a:xfrm>
            <a:off x="6164256" y="2966819"/>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5</a:t>
            </a:r>
            <a:endParaRPr lang="en-GB" sz="2000" dirty="0">
              <a:solidFill>
                <a:srgbClr val="C00000"/>
              </a:solidFill>
              <a:latin typeface="Myriad Pro" panose="020B0503030403020204" pitchFamily="34" charset="0"/>
              <a:ea typeface="Myriad Pro Semibold" charset="0"/>
              <a:cs typeface="Myriad Pro Semibold" charset="0"/>
            </a:endParaRPr>
          </a:p>
        </p:txBody>
      </p:sp>
      <p:grpSp>
        <p:nvGrpSpPr>
          <p:cNvPr id="60" name="Group 59">
            <a:extLst>
              <a:ext uri="{FF2B5EF4-FFF2-40B4-BE49-F238E27FC236}">
                <a16:creationId xmlns:a16="http://schemas.microsoft.com/office/drawing/2014/main" id="{FE9E0F6E-C79B-4EBD-B50B-11029230007D}"/>
              </a:ext>
            </a:extLst>
          </p:cNvPr>
          <p:cNvGrpSpPr>
            <a:grpSpLocks noChangeAspect="1"/>
          </p:cNvGrpSpPr>
          <p:nvPr/>
        </p:nvGrpSpPr>
        <p:grpSpPr>
          <a:xfrm>
            <a:off x="6033718" y="2898716"/>
            <a:ext cx="2721152" cy="578710"/>
            <a:chOff x="3733049" y="5315443"/>
            <a:chExt cx="2683918" cy="570792"/>
          </a:xfrm>
        </p:grpSpPr>
        <p:grpSp>
          <p:nvGrpSpPr>
            <p:cNvPr id="61" name="Group 60">
              <a:extLst>
                <a:ext uri="{FF2B5EF4-FFF2-40B4-BE49-F238E27FC236}">
                  <a16:creationId xmlns:a16="http://schemas.microsoft.com/office/drawing/2014/main" id="{A42EF916-ACFF-4E2A-AF27-8E4E5E131906}"/>
                </a:ext>
              </a:extLst>
            </p:cNvPr>
            <p:cNvGrpSpPr/>
            <p:nvPr/>
          </p:nvGrpSpPr>
          <p:grpSpPr>
            <a:xfrm>
              <a:off x="4085067" y="5354684"/>
              <a:ext cx="2331900" cy="531551"/>
              <a:chOff x="4085067" y="5354684"/>
              <a:chExt cx="2331900" cy="531551"/>
            </a:xfrm>
            <a:solidFill>
              <a:schemeClr val="bg1"/>
            </a:solidFill>
          </p:grpSpPr>
          <p:sp>
            <p:nvSpPr>
              <p:cNvPr id="65" name="Rectangle 64">
                <a:extLst>
                  <a:ext uri="{FF2B5EF4-FFF2-40B4-BE49-F238E27FC236}">
                    <a16:creationId xmlns:a16="http://schemas.microsoft.com/office/drawing/2014/main" id="{69B05201-E7CF-4112-9F6A-731D15E2312F}"/>
                  </a:ext>
                </a:extLst>
              </p:cNvPr>
              <p:cNvSpPr/>
              <p:nvPr/>
            </p:nvSpPr>
            <p:spPr bwMode="auto">
              <a:xfrm>
                <a:off x="4085067" y="5354684"/>
                <a:ext cx="2331900" cy="45093"/>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66" name="Rectangle 65">
                <a:extLst>
                  <a:ext uri="{FF2B5EF4-FFF2-40B4-BE49-F238E27FC236}">
                    <a16:creationId xmlns:a16="http://schemas.microsoft.com/office/drawing/2014/main" id="{24F1CCDA-5112-4E1E-B621-B6C3A6977110}"/>
                  </a:ext>
                </a:extLst>
              </p:cNvPr>
              <p:cNvSpPr/>
              <p:nvPr/>
            </p:nvSpPr>
            <p:spPr bwMode="auto">
              <a:xfrm rot="5400000">
                <a:off x="3875409"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62" name="Group 61">
              <a:extLst>
                <a:ext uri="{FF2B5EF4-FFF2-40B4-BE49-F238E27FC236}">
                  <a16:creationId xmlns:a16="http://schemas.microsoft.com/office/drawing/2014/main" id="{25DB7AFA-CA21-41E1-BE7C-A29F1CB41FE4}"/>
                </a:ext>
              </a:extLst>
            </p:cNvPr>
            <p:cNvGrpSpPr/>
            <p:nvPr/>
          </p:nvGrpSpPr>
          <p:grpSpPr>
            <a:xfrm>
              <a:off x="3733049" y="5315443"/>
              <a:ext cx="2678695" cy="564329"/>
              <a:chOff x="3722832" y="5310208"/>
              <a:chExt cx="2678695" cy="564329"/>
            </a:xfrm>
          </p:grpSpPr>
          <p:cxnSp>
            <p:nvCxnSpPr>
              <p:cNvPr id="63" name="Straight Connector 62">
                <a:extLst>
                  <a:ext uri="{FF2B5EF4-FFF2-40B4-BE49-F238E27FC236}">
                    <a16:creationId xmlns:a16="http://schemas.microsoft.com/office/drawing/2014/main" id="{F245853D-B282-4656-8116-69063C06295F}"/>
                  </a:ext>
                </a:extLst>
              </p:cNvPr>
              <p:cNvCxnSpPr/>
              <p:nvPr/>
            </p:nvCxnSpPr>
            <p:spPr bwMode="auto">
              <a:xfrm>
                <a:off x="4095242" y="5385595"/>
                <a:ext cx="2306285"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4" name="Arc 63">
                <a:extLst>
                  <a:ext uri="{FF2B5EF4-FFF2-40B4-BE49-F238E27FC236}">
                    <a16:creationId xmlns:a16="http://schemas.microsoft.com/office/drawing/2014/main" id="{00A6A7EE-4674-4535-997E-54E6CDB0574A}"/>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Tree>
    <p:extLst>
      <p:ext uri="{BB962C8B-B14F-4D97-AF65-F5344CB8AC3E}">
        <p14:creationId xmlns:p14="http://schemas.microsoft.com/office/powerpoint/2010/main" val="2455268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85"/>
                                        </p:tgtEl>
                                      </p:cBhvr>
                                    </p:animEffect>
                                    <p:set>
                                      <p:cBhvr>
                                        <p:cTn id="7" dur="1" fill="hold">
                                          <p:stCondLst>
                                            <p:cond delay="499"/>
                                          </p:stCondLst>
                                        </p:cTn>
                                        <p:tgtEl>
                                          <p:spTgt spid="85"/>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nodeType="clickEffect">
                                  <p:stCondLst>
                                    <p:cond delay="0"/>
                                  </p:stCondLst>
                                  <p:childTnLst>
                                    <p:animEffect transition="out" filter="fade">
                                      <p:cBhvr>
                                        <p:cTn id="15" dur="500"/>
                                        <p:tgtEl>
                                          <p:spTgt spid="14"/>
                                        </p:tgtEl>
                                      </p:cBhvr>
                                    </p:animEffect>
                                    <p:set>
                                      <p:cBhvr>
                                        <p:cTn id="16" dur="1" fill="hold">
                                          <p:stCondLst>
                                            <p:cond delay="499"/>
                                          </p:stCondLst>
                                        </p:cTn>
                                        <p:tgtEl>
                                          <p:spTgt spid="14"/>
                                        </p:tgtEl>
                                        <p:attrNameLst>
                                          <p:attrName>style.visibility</p:attrName>
                                        </p:attrNameLst>
                                      </p:cBhvr>
                                      <p:to>
                                        <p:strVal val="hidden"/>
                                      </p:to>
                                    </p:se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par>
                                <p:cTn id="21" presetID="10" presetClass="entr" presetSubtype="0" fill="hold" nodeType="withEffect">
                                  <p:stCondLst>
                                    <p:cond delay="0"/>
                                  </p:stCondLst>
                                  <p:childTnLst>
                                    <p:set>
                                      <p:cBhvr>
                                        <p:cTn id="22" dur="1" fill="hold">
                                          <p:stCondLst>
                                            <p:cond delay="0"/>
                                          </p:stCondLst>
                                        </p:cTn>
                                        <p:tgtEl>
                                          <p:spTgt spid="43"/>
                                        </p:tgtEl>
                                        <p:attrNameLst>
                                          <p:attrName>style.visibility</p:attrName>
                                        </p:attrNameLst>
                                      </p:cBhvr>
                                      <p:to>
                                        <p:strVal val="visible"/>
                                      </p:to>
                                    </p:set>
                                    <p:animEffect transition="in" filter="fade">
                                      <p:cBhvr>
                                        <p:cTn id="23" dur="500"/>
                                        <p:tgtEl>
                                          <p:spTgt spid="4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500"/>
                                        <p:tgtEl>
                                          <p:spTgt spid="34"/>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41"/>
                                        </p:tgtEl>
                                        <p:attrNameLst>
                                          <p:attrName>style.visibility</p:attrName>
                                        </p:attrNameLst>
                                      </p:cBhvr>
                                      <p:to>
                                        <p:strVal val="visible"/>
                                      </p:to>
                                    </p:set>
                                    <p:animEffect transition="in" filter="fade">
                                      <p:cBhvr>
                                        <p:cTn id="33" dur="500"/>
                                        <p:tgtEl>
                                          <p:spTgt spid="41"/>
                                        </p:tgtEl>
                                      </p:cBhvr>
                                    </p:animEffect>
                                  </p:childTnLst>
                                </p:cTn>
                              </p:par>
                              <p:par>
                                <p:cTn id="34" presetID="10" presetClass="entr" presetSubtype="0" fill="hold"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p:bldP spid="6" grpId="0"/>
      <p:bldP spid="41" grpId="0"/>
      <p:bldP spid="34"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FDA4298-65B3-4B3D-9061-D5343DF9B7AF}"/>
              </a:ext>
            </a:extLst>
          </p:cNvPr>
          <p:cNvSpPr txBox="1"/>
          <p:nvPr/>
        </p:nvSpPr>
        <p:spPr bwMode="auto">
          <a:xfrm>
            <a:off x="4508886" y="2140760"/>
            <a:ext cx="317426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2 – sharing the 100s:</a:t>
            </a:r>
            <a:endParaRPr lang="en-GB" sz="2000" dirty="0">
              <a:solidFill>
                <a:srgbClr val="FF0000"/>
              </a:solidFill>
              <a:latin typeface="Myriad Pro Semibold" charset="0"/>
              <a:ea typeface="Myriad Pro Semibold" charset="0"/>
              <a:cs typeface="Myriad Pro Semibold" charset="0"/>
            </a:endParaRPr>
          </a:p>
        </p:txBody>
      </p:sp>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4:3</a:t>
            </a:r>
          </a:p>
        </p:txBody>
      </p:sp>
      <p:sp>
        <p:nvSpPr>
          <p:cNvPr id="3" name="TextBox 2">
            <a:extLst>
              <a:ext uri="{FF2B5EF4-FFF2-40B4-BE49-F238E27FC236}">
                <a16:creationId xmlns:a16="http://schemas.microsoft.com/office/drawing/2014/main" id="{452CDABD-DCA6-4326-8738-2E1572DBCE57}"/>
              </a:ext>
            </a:extLst>
          </p:cNvPr>
          <p:cNvSpPr txBox="1"/>
          <p:nvPr/>
        </p:nvSpPr>
        <p:spPr bwMode="auto">
          <a:xfrm>
            <a:off x="1826916" y="920309"/>
            <a:ext cx="85381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705 books shared equally between 5 year groups. How many books each?</a:t>
            </a:r>
            <a:endParaRPr lang="en-GB" sz="2000" dirty="0">
              <a:solidFill>
                <a:srgbClr val="FF0000"/>
              </a:solidFill>
              <a:latin typeface="Myriad Pro Semibold" charset="0"/>
              <a:ea typeface="Myriad Pro Semibold" charset="0"/>
              <a:cs typeface="Myriad Pro Semibold" charset="0"/>
            </a:endParaRPr>
          </a:p>
        </p:txBody>
      </p:sp>
      <p:sp>
        <p:nvSpPr>
          <p:cNvPr id="21" name="TextBox 20">
            <a:extLst>
              <a:ext uri="{FF2B5EF4-FFF2-40B4-BE49-F238E27FC236}">
                <a16:creationId xmlns:a16="http://schemas.microsoft.com/office/drawing/2014/main" id="{5ABE1B13-3715-47F3-96AF-A23897ABF0B4}"/>
              </a:ext>
            </a:extLst>
          </p:cNvPr>
          <p:cNvSpPr txBox="1"/>
          <p:nvPr/>
        </p:nvSpPr>
        <p:spPr bwMode="auto">
          <a:xfrm>
            <a:off x="4838001" y="152494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705  ÷  5  =</a:t>
            </a:r>
            <a:endParaRPr lang="en-GB" sz="2200" dirty="0">
              <a:solidFill>
                <a:srgbClr val="C00000"/>
              </a:solidFill>
              <a:latin typeface="Myriad Pro Semibold" charset="0"/>
              <a:ea typeface="Myriad Pro Semibold" charset="0"/>
              <a:cs typeface="Myriad Pro Semibold" charset="0"/>
            </a:endParaRPr>
          </a:p>
        </p:txBody>
      </p:sp>
      <p:sp>
        <p:nvSpPr>
          <p:cNvPr id="23" name="Rectangle 22">
            <a:extLst>
              <a:ext uri="{FF2B5EF4-FFF2-40B4-BE49-F238E27FC236}">
                <a16:creationId xmlns:a16="http://schemas.microsoft.com/office/drawing/2014/main" id="{6048F2F1-4302-478B-A8A4-17DCB75F1AA4}"/>
              </a:ext>
            </a:extLst>
          </p:cNvPr>
          <p:cNvSpPr/>
          <p:nvPr/>
        </p:nvSpPr>
        <p:spPr bwMode="auto">
          <a:xfrm>
            <a:off x="6658835" y="151542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41" name="TextBox 40">
            <a:extLst>
              <a:ext uri="{FF2B5EF4-FFF2-40B4-BE49-F238E27FC236}">
                <a16:creationId xmlns:a16="http://schemas.microsoft.com/office/drawing/2014/main" id="{E4D94C94-8C22-47B8-A3FC-25CD2A19EC8D}"/>
              </a:ext>
            </a:extLst>
          </p:cNvPr>
          <p:cNvSpPr txBox="1"/>
          <p:nvPr/>
        </p:nvSpPr>
        <p:spPr bwMode="auto">
          <a:xfrm>
            <a:off x="6656056" y="262068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7030A0"/>
                </a:solidFill>
                <a:latin typeface="Myriad Pro" panose="020B0503030403020204" pitchFamily="34" charset="0"/>
                <a:ea typeface="Myriad Pro Semibold" charset="0"/>
                <a:cs typeface="Myriad Pro Semibold" charset="0"/>
              </a:rPr>
              <a:t>1</a:t>
            </a:r>
          </a:p>
        </p:txBody>
      </p:sp>
      <p:pic>
        <p:nvPicPr>
          <p:cNvPr id="10" name="Picture 9" descr="A close up of a logo  Description automatically generated">
            <a:extLst>
              <a:ext uri="{FF2B5EF4-FFF2-40B4-BE49-F238E27FC236}">
                <a16:creationId xmlns:a16="http://schemas.microsoft.com/office/drawing/2014/main" id="{F3953D1D-FBC8-4908-88EB-50C609BA37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95921" y="2964657"/>
            <a:ext cx="2353654" cy="446831"/>
          </a:xfrm>
          <a:prstGeom prst="rect">
            <a:avLst/>
          </a:prstGeom>
        </p:spPr>
      </p:pic>
      <p:grpSp>
        <p:nvGrpSpPr>
          <p:cNvPr id="9" name="Group 8">
            <a:extLst>
              <a:ext uri="{FF2B5EF4-FFF2-40B4-BE49-F238E27FC236}">
                <a16:creationId xmlns:a16="http://schemas.microsoft.com/office/drawing/2014/main" id="{85172E2A-E9DA-4D8F-BA8E-356362B6AE8A}"/>
              </a:ext>
            </a:extLst>
          </p:cNvPr>
          <p:cNvGrpSpPr/>
          <p:nvPr/>
        </p:nvGrpSpPr>
        <p:grpSpPr>
          <a:xfrm>
            <a:off x="6546954" y="3026973"/>
            <a:ext cx="233806" cy="1262262"/>
            <a:chOff x="5184879" y="3026973"/>
            <a:chExt cx="233806" cy="1262262"/>
          </a:xfrm>
        </p:grpSpPr>
        <p:pic>
          <p:nvPicPr>
            <p:cNvPr id="12" name="Picture 11">
              <a:extLst>
                <a:ext uri="{FF2B5EF4-FFF2-40B4-BE49-F238E27FC236}">
                  <a16:creationId xmlns:a16="http://schemas.microsoft.com/office/drawing/2014/main" id="{4E3A9A3F-2640-4062-92E7-AE5530ACD3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4879" y="3026973"/>
              <a:ext cx="233806" cy="233806"/>
            </a:xfrm>
            <a:prstGeom prst="rect">
              <a:avLst/>
            </a:prstGeom>
          </p:spPr>
        </p:pic>
        <p:pic>
          <p:nvPicPr>
            <p:cNvPr id="39" name="Picture 38">
              <a:extLst>
                <a:ext uri="{FF2B5EF4-FFF2-40B4-BE49-F238E27FC236}">
                  <a16:creationId xmlns:a16="http://schemas.microsoft.com/office/drawing/2014/main" id="{3EBAA522-3D33-431A-9D58-216A60E7C90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4879" y="3284087"/>
              <a:ext cx="233806" cy="233806"/>
            </a:xfrm>
            <a:prstGeom prst="rect">
              <a:avLst/>
            </a:prstGeom>
          </p:spPr>
        </p:pic>
        <p:pic>
          <p:nvPicPr>
            <p:cNvPr id="40" name="Picture 39">
              <a:extLst>
                <a:ext uri="{FF2B5EF4-FFF2-40B4-BE49-F238E27FC236}">
                  <a16:creationId xmlns:a16="http://schemas.microsoft.com/office/drawing/2014/main" id="{EB73255A-D926-4754-8A17-438C8F81CA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4879" y="3541201"/>
              <a:ext cx="233806" cy="233806"/>
            </a:xfrm>
            <a:prstGeom prst="rect">
              <a:avLst/>
            </a:prstGeom>
          </p:spPr>
        </p:pic>
        <p:pic>
          <p:nvPicPr>
            <p:cNvPr id="44" name="Picture 43">
              <a:extLst>
                <a:ext uri="{FF2B5EF4-FFF2-40B4-BE49-F238E27FC236}">
                  <a16:creationId xmlns:a16="http://schemas.microsoft.com/office/drawing/2014/main" id="{0F8A55EA-EF7F-491C-8066-DFF90A3E7A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4879" y="3798315"/>
              <a:ext cx="233806" cy="233806"/>
            </a:xfrm>
            <a:prstGeom prst="rect">
              <a:avLst/>
            </a:prstGeom>
          </p:spPr>
        </p:pic>
        <p:pic>
          <p:nvPicPr>
            <p:cNvPr id="45" name="Picture 44">
              <a:extLst>
                <a:ext uri="{FF2B5EF4-FFF2-40B4-BE49-F238E27FC236}">
                  <a16:creationId xmlns:a16="http://schemas.microsoft.com/office/drawing/2014/main" id="{FF5ACA48-D462-4BD1-B90C-64BA4BF38C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4879" y="4055429"/>
              <a:ext cx="233806" cy="233806"/>
            </a:xfrm>
            <a:prstGeom prst="rect">
              <a:avLst/>
            </a:prstGeom>
          </p:spPr>
        </p:pic>
      </p:grpSp>
      <p:grpSp>
        <p:nvGrpSpPr>
          <p:cNvPr id="11" name="Group 10">
            <a:extLst>
              <a:ext uri="{FF2B5EF4-FFF2-40B4-BE49-F238E27FC236}">
                <a16:creationId xmlns:a16="http://schemas.microsoft.com/office/drawing/2014/main" id="{8A136480-111F-4D3D-8A08-CDE7345D184B}"/>
              </a:ext>
            </a:extLst>
          </p:cNvPr>
          <p:cNvGrpSpPr/>
          <p:nvPr/>
        </p:nvGrpSpPr>
        <p:grpSpPr>
          <a:xfrm>
            <a:off x="6856246" y="3026973"/>
            <a:ext cx="233806" cy="490920"/>
            <a:chOff x="5184879" y="4312543"/>
            <a:chExt cx="233806" cy="490920"/>
          </a:xfrm>
        </p:grpSpPr>
        <p:pic>
          <p:nvPicPr>
            <p:cNvPr id="46" name="Picture 45">
              <a:extLst>
                <a:ext uri="{FF2B5EF4-FFF2-40B4-BE49-F238E27FC236}">
                  <a16:creationId xmlns:a16="http://schemas.microsoft.com/office/drawing/2014/main" id="{005042B6-AE76-4914-870C-637657066D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4879" y="4312543"/>
              <a:ext cx="233806" cy="233806"/>
            </a:xfrm>
            <a:prstGeom prst="rect">
              <a:avLst/>
            </a:prstGeom>
          </p:spPr>
        </p:pic>
        <p:pic>
          <p:nvPicPr>
            <p:cNvPr id="47" name="Picture 46">
              <a:extLst>
                <a:ext uri="{FF2B5EF4-FFF2-40B4-BE49-F238E27FC236}">
                  <a16:creationId xmlns:a16="http://schemas.microsoft.com/office/drawing/2014/main" id="{4B4A2770-4AF9-419D-BB14-BF31AC32F03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4879" y="4569657"/>
              <a:ext cx="233806" cy="233806"/>
            </a:xfrm>
            <a:prstGeom prst="rect">
              <a:avLst/>
            </a:prstGeom>
          </p:spPr>
        </p:pic>
      </p:grpSp>
      <p:grpSp>
        <p:nvGrpSpPr>
          <p:cNvPr id="13" name="Group 12">
            <a:extLst>
              <a:ext uri="{FF2B5EF4-FFF2-40B4-BE49-F238E27FC236}">
                <a16:creationId xmlns:a16="http://schemas.microsoft.com/office/drawing/2014/main" id="{4D0EEDDB-22E3-42E7-B2A1-84AB81D9047F}"/>
              </a:ext>
            </a:extLst>
          </p:cNvPr>
          <p:cNvGrpSpPr/>
          <p:nvPr/>
        </p:nvGrpSpPr>
        <p:grpSpPr>
          <a:xfrm>
            <a:off x="8234639" y="3026973"/>
            <a:ext cx="233806" cy="1262262"/>
            <a:chOff x="6710639" y="3026973"/>
            <a:chExt cx="233806" cy="1262262"/>
          </a:xfrm>
        </p:grpSpPr>
        <p:pic>
          <p:nvPicPr>
            <p:cNvPr id="16" name="Picture 15" descr="A picture containing object  Description automatically generated">
              <a:extLst>
                <a:ext uri="{FF2B5EF4-FFF2-40B4-BE49-F238E27FC236}">
                  <a16:creationId xmlns:a16="http://schemas.microsoft.com/office/drawing/2014/main" id="{7DC7F2E2-8C06-4CA4-8A36-EF9A4649A0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10639" y="3026973"/>
              <a:ext cx="233806" cy="233806"/>
            </a:xfrm>
            <a:prstGeom prst="rect">
              <a:avLst/>
            </a:prstGeom>
          </p:spPr>
        </p:pic>
        <p:pic>
          <p:nvPicPr>
            <p:cNvPr id="52" name="Picture 51" descr="A picture containing object  Description automatically generated">
              <a:extLst>
                <a:ext uri="{FF2B5EF4-FFF2-40B4-BE49-F238E27FC236}">
                  <a16:creationId xmlns:a16="http://schemas.microsoft.com/office/drawing/2014/main" id="{2CFB3BB7-EDD4-4514-B2D0-08F4C353C92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10639" y="3284087"/>
              <a:ext cx="233806" cy="233806"/>
            </a:xfrm>
            <a:prstGeom prst="rect">
              <a:avLst/>
            </a:prstGeom>
          </p:spPr>
        </p:pic>
        <p:pic>
          <p:nvPicPr>
            <p:cNvPr id="53" name="Picture 52" descr="A picture containing object  Description automatically generated">
              <a:extLst>
                <a:ext uri="{FF2B5EF4-FFF2-40B4-BE49-F238E27FC236}">
                  <a16:creationId xmlns:a16="http://schemas.microsoft.com/office/drawing/2014/main" id="{E7FD61AA-2B95-4839-9ECB-010A4A5A841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10639" y="3541201"/>
              <a:ext cx="233806" cy="233806"/>
            </a:xfrm>
            <a:prstGeom prst="rect">
              <a:avLst/>
            </a:prstGeom>
          </p:spPr>
        </p:pic>
        <p:pic>
          <p:nvPicPr>
            <p:cNvPr id="54" name="Picture 53" descr="A picture containing object  Description automatically generated">
              <a:extLst>
                <a:ext uri="{FF2B5EF4-FFF2-40B4-BE49-F238E27FC236}">
                  <a16:creationId xmlns:a16="http://schemas.microsoft.com/office/drawing/2014/main" id="{7BAAB1CE-E2EB-4F31-8A09-055467F0BE4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10639" y="3798315"/>
              <a:ext cx="233806" cy="233806"/>
            </a:xfrm>
            <a:prstGeom prst="rect">
              <a:avLst/>
            </a:prstGeom>
          </p:spPr>
        </p:pic>
        <p:pic>
          <p:nvPicPr>
            <p:cNvPr id="55" name="Picture 54" descr="A picture containing object  Description automatically generated">
              <a:extLst>
                <a:ext uri="{FF2B5EF4-FFF2-40B4-BE49-F238E27FC236}">
                  <a16:creationId xmlns:a16="http://schemas.microsoft.com/office/drawing/2014/main" id="{5BD8BB06-F681-4D1F-BC3E-4FF2B8C669D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10639" y="4055429"/>
              <a:ext cx="233806" cy="233806"/>
            </a:xfrm>
            <a:prstGeom prst="rect">
              <a:avLst/>
            </a:prstGeom>
          </p:spPr>
        </p:pic>
      </p:grpSp>
      <p:sp>
        <p:nvSpPr>
          <p:cNvPr id="67" name="TextBox 66">
            <a:extLst>
              <a:ext uri="{FF2B5EF4-FFF2-40B4-BE49-F238E27FC236}">
                <a16:creationId xmlns:a16="http://schemas.microsoft.com/office/drawing/2014/main" id="{DFC47669-B5A6-45D5-B3DB-38082628379D}"/>
              </a:ext>
            </a:extLst>
          </p:cNvPr>
          <p:cNvSpPr txBox="1"/>
          <p:nvPr/>
        </p:nvSpPr>
        <p:spPr bwMode="auto">
          <a:xfrm>
            <a:off x="6164256" y="2966819"/>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5</a:t>
            </a:r>
            <a:endParaRPr lang="en-GB" sz="2000" dirty="0">
              <a:solidFill>
                <a:srgbClr val="C00000"/>
              </a:solidFill>
              <a:latin typeface="Myriad Pro" panose="020B0503030403020204" pitchFamily="34" charset="0"/>
              <a:ea typeface="Myriad Pro Semibold" charset="0"/>
              <a:cs typeface="Myriad Pro Semibold" charset="0"/>
            </a:endParaRPr>
          </a:p>
        </p:txBody>
      </p:sp>
      <p:pic>
        <p:nvPicPr>
          <p:cNvPr id="19" name="Picture 18" descr="A close up of a logo  Description automatically generated">
            <a:extLst>
              <a:ext uri="{FF2B5EF4-FFF2-40B4-BE49-F238E27FC236}">
                <a16:creationId xmlns:a16="http://schemas.microsoft.com/office/drawing/2014/main" id="{78F70BEC-B4DE-42E1-8983-B4B518C417D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6873" y="2997375"/>
            <a:ext cx="301351" cy="1330100"/>
          </a:xfrm>
          <a:prstGeom prst="rect">
            <a:avLst/>
          </a:prstGeom>
        </p:spPr>
      </p:pic>
      <p:pic>
        <p:nvPicPr>
          <p:cNvPr id="7" name="Image 6"/>
          <p:cNvPicPr>
            <a:picLocks noChangeAspect="1"/>
          </p:cNvPicPr>
          <p:nvPr/>
        </p:nvPicPr>
        <p:blipFill>
          <a:blip r:embed="rId7" cstate="print"/>
          <a:stretch>
            <a:fillRect/>
          </a:stretch>
        </p:blipFill>
        <p:spPr>
          <a:xfrm>
            <a:off x="3523929" y="2627039"/>
            <a:ext cx="1461240" cy="885600"/>
          </a:xfrm>
          <a:prstGeom prst="rect">
            <a:avLst/>
          </a:prstGeom>
        </p:spPr>
      </p:pic>
      <p:sp>
        <p:nvSpPr>
          <p:cNvPr id="33" name="TextBox 32">
            <a:extLst>
              <a:ext uri="{FF2B5EF4-FFF2-40B4-BE49-F238E27FC236}">
                <a16:creationId xmlns:a16="http://schemas.microsoft.com/office/drawing/2014/main" id="{3E382379-3F25-469B-80B7-131EBA8F1CD1}"/>
              </a:ext>
            </a:extLst>
          </p:cNvPr>
          <p:cNvSpPr txBox="1"/>
          <p:nvPr/>
        </p:nvSpPr>
        <p:spPr bwMode="auto">
          <a:xfrm>
            <a:off x="1596000" y="4928400"/>
            <a:ext cx="490813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7030A0"/>
                </a:solidFill>
                <a:latin typeface="Myriad Pro Semibold" charset="0"/>
                <a:ea typeface="Myriad Pro Semibold" charset="0"/>
                <a:cs typeface="Myriad Pro Semibold" charset="0"/>
              </a:rPr>
              <a:t>7 hundreds ÷ 5 = 1 hundred r 2 hundreds</a:t>
            </a:r>
          </a:p>
        </p:txBody>
      </p:sp>
      <p:sp>
        <p:nvSpPr>
          <p:cNvPr id="32" name="TextBox 31">
            <a:extLst>
              <a:ext uri="{FF2B5EF4-FFF2-40B4-BE49-F238E27FC236}">
                <a16:creationId xmlns:a16="http://schemas.microsoft.com/office/drawing/2014/main" id="{1775FF7C-3D39-4F51-80E5-38391CB3D63D}"/>
              </a:ext>
            </a:extLst>
          </p:cNvPr>
          <p:cNvSpPr txBox="1"/>
          <p:nvPr/>
        </p:nvSpPr>
        <p:spPr bwMode="auto">
          <a:xfrm>
            <a:off x="4799817" y="2140760"/>
            <a:ext cx="259237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3 – exchanging:</a:t>
            </a:r>
            <a:endParaRPr lang="en-GB" sz="2000" dirty="0">
              <a:solidFill>
                <a:srgbClr val="FF0000"/>
              </a:solidFill>
              <a:latin typeface="Myriad Pro Semibold" charset="0"/>
              <a:ea typeface="Myriad Pro Semibold" charset="0"/>
              <a:cs typeface="Myriad Pro Semibold" charset="0"/>
            </a:endParaRPr>
          </a:p>
        </p:txBody>
      </p:sp>
      <p:grpSp>
        <p:nvGrpSpPr>
          <p:cNvPr id="18" name="Group 17">
            <a:extLst>
              <a:ext uri="{FF2B5EF4-FFF2-40B4-BE49-F238E27FC236}">
                <a16:creationId xmlns:a16="http://schemas.microsoft.com/office/drawing/2014/main" id="{9FDCFA3F-E585-4E81-9F79-2937D1C07F1B}"/>
              </a:ext>
            </a:extLst>
          </p:cNvPr>
          <p:cNvGrpSpPr/>
          <p:nvPr/>
        </p:nvGrpSpPr>
        <p:grpSpPr>
          <a:xfrm>
            <a:off x="7309568" y="3020795"/>
            <a:ext cx="548529" cy="2555485"/>
            <a:chOff x="5785567" y="3020794"/>
            <a:chExt cx="548529" cy="2555485"/>
          </a:xfrm>
        </p:grpSpPr>
        <p:grpSp>
          <p:nvGrpSpPr>
            <p:cNvPr id="17" name="Group 16">
              <a:extLst>
                <a:ext uri="{FF2B5EF4-FFF2-40B4-BE49-F238E27FC236}">
                  <a16:creationId xmlns:a16="http://schemas.microsoft.com/office/drawing/2014/main" id="{92533D71-3C3D-4D65-ABA0-54C7F0E17CEF}"/>
                </a:ext>
              </a:extLst>
            </p:cNvPr>
            <p:cNvGrpSpPr/>
            <p:nvPr/>
          </p:nvGrpSpPr>
          <p:grpSpPr>
            <a:xfrm>
              <a:off x="5785567" y="3026973"/>
              <a:ext cx="233806" cy="2549306"/>
              <a:chOff x="5785567" y="3026973"/>
              <a:chExt cx="233806" cy="2549306"/>
            </a:xfrm>
          </p:grpSpPr>
          <p:pic>
            <p:nvPicPr>
              <p:cNvPr id="15" name="Picture 14" descr="A picture containing clipart  Description automatically generated">
                <a:extLst>
                  <a:ext uri="{FF2B5EF4-FFF2-40B4-BE49-F238E27FC236}">
                    <a16:creationId xmlns:a16="http://schemas.microsoft.com/office/drawing/2014/main" id="{87C456C6-9C89-4853-8BA2-67D853803EF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85567" y="3026973"/>
                <a:ext cx="233806" cy="233806"/>
              </a:xfrm>
              <a:prstGeom prst="rect">
                <a:avLst/>
              </a:prstGeom>
            </p:spPr>
          </p:pic>
          <p:pic>
            <p:nvPicPr>
              <p:cNvPr id="35" name="Picture 34" descr="A picture containing clipart  Description automatically generated">
                <a:extLst>
                  <a:ext uri="{FF2B5EF4-FFF2-40B4-BE49-F238E27FC236}">
                    <a16:creationId xmlns:a16="http://schemas.microsoft.com/office/drawing/2014/main" id="{25C7415A-8402-42FB-80F0-005C9014713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85567" y="3284251"/>
                <a:ext cx="233806" cy="233806"/>
              </a:xfrm>
              <a:prstGeom prst="rect">
                <a:avLst/>
              </a:prstGeom>
            </p:spPr>
          </p:pic>
          <p:pic>
            <p:nvPicPr>
              <p:cNvPr id="36" name="Picture 35" descr="A picture containing clipart  Description automatically generated">
                <a:extLst>
                  <a:ext uri="{FF2B5EF4-FFF2-40B4-BE49-F238E27FC236}">
                    <a16:creationId xmlns:a16="http://schemas.microsoft.com/office/drawing/2014/main" id="{122A1B83-4E1E-4632-813D-4125CEC6E7E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85567" y="3541529"/>
                <a:ext cx="233806" cy="233806"/>
              </a:xfrm>
              <a:prstGeom prst="rect">
                <a:avLst/>
              </a:prstGeom>
            </p:spPr>
          </p:pic>
          <p:pic>
            <p:nvPicPr>
              <p:cNvPr id="37" name="Picture 36" descr="A picture containing clipart  Description automatically generated">
                <a:extLst>
                  <a:ext uri="{FF2B5EF4-FFF2-40B4-BE49-F238E27FC236}">
                    <a16:creationId xmlns:a16="http://schemas.microsoft.com/office/drawing/2014/main" id="{32D79D41-C9F4-46EB-852C-35FE391EEF1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85567" y="3798807"/>
                <a:ext cx="233806" cy="233806"/>
              </a:xfrm>
              <a:prstGeom prst="rect">
                <a:avLst/>
              </a:prstGeom>
            </p:spPr>
          </p:pic>
          <p:pic>
            <p:nvPicPr>
              <p:cNvPr id="38" name="Picture 37" descr="A picture containing clipart  Description automatically generated">
                <a:extLst>
                  <a:ext uri="{FF2B5EF4-FFF2-40B4-BE49-F238E27FC236}">
                    <a16:creationId xmlns:a16="http://schemas.microsoft.com/office/drawing/2014/main" id="{DCF91286-56D0-4C8E-978B-6B09D06A92D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85567" y="4056085"/>
                <a:ext cx="233806" cy="233806"/>
              </a:xfrm>
              <a:prstGeom prst="rect">
                <a:avLst/>
              </a:prstGeom>
            </p:spPr>
          </p:pic>
          <p:pic>
            <p:nvPicPr>
              <p:cNvPr id="42" name="Picture 41" descr="A picture containing clipart  Description automatically generated">
                <a:extLst>
                  <a:ext uri="{FF2B5EF4-FFF2-40B4-BE49-F238E27FC236}">
                    <a16:creationId xmlns:a16="http://schemas.microsoft.com/office/drawing/2014/main" id="{79EF1A87-D391-4746-9EBB-1708BB85737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85567" y="4313363"/>
                <a:ext cx="233806" cy="233806"/>
              </a:xfrm>
              <a:prstGeom prst="rect">
                <a:avLst/>
              </a:prstGeom>
            </p:spPr>
          </p:pic>
          <p:pic>
            <p:nvPicPr>
              <p:cNvPr id="43" name="Picture 42" descr="A picture containing clipart  Description automatically generated">
                <a:extLst>
                  <a:ext uri="{FF2B5EF4-FFF2-40B4-BE49-F238E27FC236}">
                    <a16:creationId xmlns:a16="http://schemas.microsoft.com/office/drawing/2014/main" id="{8D42073A-41C3-4F1B-A7AF-E4ABA390B67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85567" y="4570641"/>
                <a:ext cx="233806" cy="233806"/>
              </a:xfrm>
              <a:prstGeom prst="rect">
                <a:avLst/>
              </a:prstGeom>
            </p:spPr>
          </p:pic>
          <p:pic>
            <p:nvPicPr>
              <p:cNvPr id="48" name="Picture 47" descr="A picture containing clipart  Description automatically generated">
                <a:extLst>
                  <a:ext uri="{FF2B5EF4-FFF2-40B4-BE49-F238E27FC236}">
                    <a16:creationId xmlns:a16="http://schemas.microsoft.com/office/drawing/2014/main" id="{F0B4BAB0-6D6B-4578-A46E-3F1466AAB4A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85567" y="4827919"/>
                <a:ext cx="233806" cy="233806"/>
              </a:xfrm>
              <a:prstGeom prst="rect">
                <a:avLst/>
              </a:prstGeom>
            </p:spPr>
          </p:pic>
          <p:pic>
            <p:nvPicPr>
              <p:cNvPr id="49" name="Picture 48" descr="A picture containing clipart  Description automatically generated">
                <a:extLst>
                  <a:ext uri="{FF2B5EF4-FFF2-40B4-BE49-F238E27FC236}">
                    <a16:creationId xmlns:a16="http://schemas.microsoft.com/office/drawing/2014/main" id="{F21464F9-4854-40D6-94C0-B23351FD39A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85567" y="5085197"/>
                <a:ext cx="233806" cy="233806"/>
              </a:xfrm>
              <a:prstGeom prst="rect">
                <a:avLst/>
              </a:prstGeom>
            </p:spPr>
          </p:pic>
          <p:pic>
            <p:nvPicPr>
              <p:cNvPr id="50" name="Picture 49" descr="A picture containing clipart  Description automatically generated">
                <a:extLst>
                  <a:ext uri="{FF2B5EF4-FFF2-40B4-BE49-F238E27FC236}">
                    <a16:creationId xmlns:a16="http://schemas.microsoft.com/office/drawing/2014/main" id="{3F37226A-8809-4444-9292-0607008131A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85567" y="5342473"/>
                <a:ext cx="233806" cy="233806"/>
              </a:xfrm>
              <a:prstGeom prst="rect">
                <a:avLst/>
              </a:prstGeom>
            </p:spPr>
          </p:pic>
        </p:grpSp>
        <p:grpSp>
          <p:nvGrpSpPr>
            <p:cNvPr id="51" name="Group 50">
              <a:extLst>
                <a:ext uri="{FF2B5EF4-FFF2-40B4-BE49-F238E27FC236}">
                  <a16:creationId xmlns:a16="http://schemas.microsoft.com/office/drawing/2014/main" id="{04FE2469-ED83-4E89-A36F-86F27C9127CA}"/>
                </a:ext>
              </a:extLst>
            </p:cNvPr>
            <p:cNvGrpSpPr/>
            <p:nvPr/>
          </p:nvGrpSpPr>
          <p:grpSpPr>
            <a:xfrm>
              <a:off x="6100290" y="3020794"/>
              <a:ext cx="233806" cy="2549306"/>
              <a:chOff x="5785567" y="3026973"/>
              <a:chExt cx="233806" cy="2549306"/>
            </a:xfrm>
          </p:grpSpPr>
          <p:pic>
            <p:nvPicPr>
              <p:cNvPr id="56" name="Picture 55" descr="A picture containing clipart  Description automatically generated">
                <a:extLst>
                  <a:ext uri="{FF2B5EF4-FFF2-40B4-BE49-F238E27FC236}">
                    <a16:creationId xmlns:a16="http://schemas.microsoft.com/office/drawing/2014/main" id="{8181D3CF-8453-485C-BA9D-4180B5DA058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85567" y="3026973"/>
                <a:ext cx="233806" cy="233806"/>
              </a:xfrm>
              <a:prstGeom prst="rect">
                <a:avLst/>
              </a:prstGeom>
            </p:spPr>
          </p:pic>
          <p:pic>
            <p:nvPicPr>
              <p:cNvPr id="57" name="Picture 56" descr="A picture containing clipart  Description automatically generated">
                <a:extLst>
                  <a:ext uri="{FF2B5EF4-FFF2-40B4-BE49-F238E27FC236}">
                    <a16:creationId xmlns:a16="http://schemas.microsoft.com/office/drawing/2014/main" id="{6EA77C8F-A516-4787-BC5D-4EC0BAECAA8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85567" y="3284251"/>
                <a:ext cx="233806" cy="233806"/>
              </a:xfrm>
              <a:prstGeom prst="rect">
                <a:avLst/>
              </a:prstGeom>
            </p:spPr>
          </p:pic>
          <p:pic>
            <p:nvPicPr>
              <p:cNvPr id="58" name="Picture 57" descr="A picture containing clipart  Description automatically generated">
                <a:extLst>
                  <a:ext uri="{FF2B5EF4-FFF2-40B4-BE49-F238E27FC236}">
                    <a16:creationId xmlns:a16="http://schemas.microsoft.com/office/drawing/2014/main" id="{A02E4ADE-56D5-48A1-B8C9-95C83B5DEB0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85567" y="3541529"/>
                <a:ext cx="233806" cy="233806"/>
              </a:xfrm>
              <a:prstGeom prst="rect">
                <a:avLst/>
              </a:prstGeom>
            </p:spPr>
          </p:pic>
          <p:pic>
            <p:nvPicPr>
              <p:cNvPr id="59" name="Picture 58" descr="A picture containing clipart  Description automatically generated">
                <a:extLst>
                  <a:ext uri="{FF2B5EF4-FFF2-40B4-BE49-F238E27FC236}">
                    <a16:creationId xmlns:a16="http://schemas.microsoft.com/office/drawing/2014/main" id="{A8E5D916-2732-4C7E-9975-D236C045B67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85567" y="3798807"/>
                <a:ext cx="233806" cy="233806"/>
              </a:xfrm>
              <a:prstGeom prst="rect">
                <a:avLst/>
              </a:prstGeom>
            </p:spPr>
          </p:pic>
          <p:pic>
            <p:nvPicPr>
              <p:cNvPr id="60" name="Picture 59" descr="A picture containing clipart  Description automatically generated">
                <a:extLst>
                  <a:ext uri="{FF2B5EF4-FFF2-40B4-BE49-F238E27FC236}">
                    <a16:creationId xmlns:a16="http://schemas.microsoft.com/office/drawing/2014/main" id="{73C1BEB9-6ED5-4BE8-98C9-4BA5CB24132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85567" y="4056085"/>
                <a:ext cx="233806" cy="233806"/>
              </a:xfrm>
              <a:prstGeom prst="rect">
                <a:avLst/>
              </a:prstGeom>
            </p:spPr>
          </p:pic>
          <p:pic>
            <p:nvPicPr>
              <p:cNvPr id="61" name="Picture 60" descr="A picture containing clipart  Description automatically generated">
                <a:extLst>
                  <a:ext uri="{FF2B5EF4-FFF2-40B4-BE49-F238E27FC236}">
                    <a16:creationId xmlns:a16="http://schemas.microsoft.com/office/drawing/2014/main" id="{2EF3F26C-07A6-456A-8C41-EAE11C3A5BE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85567" y="4313363"/>
                <a:ext cx="233806" cy="233806"/>
              </a:xfrm>
              <a:prstGeom prst="rect">
                <a:avLst/>
              </a:prstGeom>
            </p:spPr>
          </p:pic>
          <p:pic>
            <p:nvPicPr>
              <p:cNvPr id="62" name="Picture 61" descr="A picture containing clipart  Description automatically generated">
                <a:extLst>
                  <a:ext uri="{FF2B5EF4-FFF2-40B4-BE49-F238E27FC236}">
                    <a16:creationId xmlns:a16="http://schemas.microsoft.com/office/drawing/2014/main" id="{A0D467D2-AD03-4460-8FAB-194F2C33091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85567" y="4570641"/>
                <a:ext cx="233806" cy="233806"/>
              </a:xfrm>
              <a:prstGeom prst="rect">
                <a:avLst/>
              </a:prstGeom>
            </p:spPr>
          </p:pic>
          <p:pic>
            <p:nvPicPr>
              <p:cNvPr id="63" name="Picture 62" descr="A picture containing clipart  Description automatically generated">
                <a:extLst>
                  <a:ext uri="{FF2B5EF4-FFF2-40B4-BE49-F238E27FC236}">
                    <a16:creationId xmlns:a16="http://schemas.microsoft.com/office/drawing/2014/main" id="{E1C99697-9A9D-4A3F-97C7-E0E05A5E939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85567" y="4827919"/>
                <a:ext cx="233806" cy="233806"/>
              </a:xfrm>
              <a:prstGeom prst="rect">
                <a:avLst/>
              </a:prstGeom>
            </p:spPr>
          </p:pic>
          <p:pic>
            <p:nvPicPr>
              <p:cNvPr id="64" name="Picture 63" descr="A picture containing clipart  Description automatically generated">
                <a:extLst>
                  <a:ext uri="{FF2B5EF4-FFF2-40B4-BE49-F238E27FC236}">
                    <a16:creationId xmlns:a16="http://schemas.microsoft.com/office/drawing/2014/main" id="{110B347B-193D-4BE8-8962-7982B007379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85567" y="5085197"/>
                <a:ext cx="233806" cy="233806"/>
              </a:xfrm>
              <a:prstGeom prst="rect">
                <a:avLst/>
              </a:prstGeom>
            </p:spPr>
          </p:pic>
          <p:pic>
            <p:nvPicPr>
              <p:cNvPr id="65" name="Picture 64" descr="A picture containing clipart  Description automatically generated">
                <a:extLst>
                  <a:ext uri="{FF2B5EF4-FFF2-40B4-BE49-F238E27FC236}">
                    <a16:creationId xmlns:a16="http://schemas.microsoft.com/office/drawing/2014/main" id="{D971510A-6309-443F-A0E5-1CABC822604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85567" y="5342473"/>
                <a:ext cx="233806" cy="233806"/>
              </a:xfrm>
              <a:prstGeom prst="rect">
                <a:avLst/>
              </a:prstGeom>
            </p:spPr>
          </p:pic>
        </p:grpSp>
      </p:grpSp>
      <p:pic>
        <p:nvPicPr>
          <p:cNvPr id="20" name="Image 19"/>
          <p:cNvPicPr>
            <a:picLocks noChangeAspect="1"/>
          </p:cNvPicPr>
          <p:nvPr/>
        </p:nvPicPr>
        <p:blipFill>
          <a:blip r:embed="rId9" cstate="print"/>
          <a:stretch>
            <a:fillRect/>
          </a:stretch>
        </p:blipFill>
        <p:spPr>
          <a:xfrm>
            <a:off x="3523929" y="2627039"/>
            <a:ext cx="1461240" cy="885600"/>
          </a:xfrm>
          <a:prstGeom prst="rect">
            <a:avLst/>
          </a:prstGeom>
        </p:spPr>
      </p:pic>
      <p:grpSp>
        <p:nvGrpSpPr>
          <p:cNvPr id="66" name="Group 65">
            <a:extLst>
              <a:ext uri="{FF2B5EF4-FFF2-40B4-BE49-F238E27FC236}">
                <a16:creationId xmlns:a16="http://schemas.microsoft.com/office/drawing/2014/main" id="{084139D1-5C9D-4B1D-8102-19923264FBB2}"/>
              </a:ext>
            </a:extLst>
          </p:cNvPr>
          <p:cNvGrpSpPr/>
          <p:nvPr/>
        </p:nvGrpSpPr>
        <p:grpSpPr>
          <a:xfrm>
            <a:off x="3337049" y="2935188"/>
            <a:ext cx="1625476" cy="564329"/>
            <a:chOff x="3733049" y="5315443"/>
            <a:chExt cx="1625476" cy="564329"/>
          </a:xfrm>
        </p:grpSpPr>
        <p:grpSp>
          <p:nvGrpSpPr>
            <p:cNvPr id="68" name="Group 67">
              <a:extLst>
                <a:ext uri="{FF2B5EF4-FFF2-40B4-BE49-F238E27FC236}">
                  <a16:creationId xmlns:a16="http://schemas.microsoft.com/office/drawing/2014/main" id="{2CF4B00D-93B9-48D2-8B59-24171B015F73}"/>
                </a:ext>
              </a:extLst>
            </p:cNvPr>
            <p:cNvGrpSpPr/>
            <p:nvPr/>
          </p:nvGrpSpPr>
          <p:grpSpPr>
            <a:xfrm>
              <a:off x="4085070" y="5365750"/>
              <a:ext cx="1273455" cy="507156"/>
              <a:chOff x="4085070" y="5365750"/>
              <a:chExt cx="1273455" cy="507156"/>
            </a:xfrm>
            <a:solidFill>
              <a:schemeClr val="bg1"/>
            </a:solidFill>
          </p:grpSpPr>
          <p:sp>
            <p:nvSpPr>
              <p:cNvPr id="72" name="Rectangle 71">
                <a:extLst>
                  <a:ext uri="{FF2B5EF4-FFF2-40B4-BE49-F238E27FC236}">
                    <a16:creationId xmlns:a16="http://schemas.microsoft.com/office/drawing/2014/main" id="{1521D8FC-8340-4BCB-AA94-4AE62F644965}"/>
                  </a:ext>
                </a:extLst>
              </p:cNvPr>
              <p:cNvSpPr/>
              <p:nvPr/>
            </p:nvSpPr>
            <p:spPr bwMode="auto">
              <a:xfrm>
                <a:off x="4085070" y="5365750"/>
                <a:ext cx="1273455" cy="45719"/>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73" name="Rectangle 72">
                <a:extLst>
                  <a:ext uri="{FF2B5EF4-FFF2-40B4-BE49-F238E27FC236}">
                    <a16:creationId xmlns:a16="http://schemas.microsoft.com/office/drawing/2014/main" id="{7C817EB9-2C62-41C9-ACDB-5E56B13E02B4}"/>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69" name="Group 68">
              <a:extLst>
                <a:ext uri="{FF2B5EF4-FFF2-40B4-BE49-F238E27FC236}">
                  <a16:creationId xmlns:a16="http://schemas.microsoft.com/office/drawing/2014/main" id="{48EC407E-AF63-45A8-9D00-E70195514E5A}"/>
                </a:ext>
              </a:extLst>
            </p:cNvPr>
            <p:cNvGrpSpPr/>
            <p:nvPr/>
          </p:nvGrpSpPr>
          <p:grpSpPr>
            <a:xfrm>
              <a:off x="3733049" y="5315443"/>
              <a:ext cx="1620714" cy="564329"/>
              <a:chOff x="3722832" y="5310208"/>
              <a:chExt cx="1620714" cy="564329"/>
            </a:xfrm>
          </p:grpSpPr>
          <p:cxnSp>
            <p:nvCxnSpPr>
              <p:cNvPr id="70" name="Straight Connector 69">
                <a:extLst>
                  <a:ext uri="{FF2B5EF4-FFF2-40B4-BE49-F238E27FC236}">
                    <a16:creationId xmlns:a16="http://schemas.microsoft.com/office/drawing/2014/main" id="{808E3511-3482-4FFF-961E-A70FAAD7CC8A}"/>
                  </a:ext>
                </a:extLst>
              </p:cNvPr>
              <p:cNvCxnSpPr/>
              <p:nvPr/>
            </p:nvCxnSpPr>
            <p:spPr bwMode="auto">
              <a:xfrm>
                <a:off x="4095242" y="5385595"/>
                <a:ext cx="1248304"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1" name="Arc 70">
                <a:extLst>
                  <a:ext uri="{FF2B5EF4-FFF2-40B4-BE49-F238E27FC236}">
                    <a16:creationId xmlns:a16="http://schemas.microsoft.com/office/drawing/2014/main" id="{08EF1BC2-BD3E-46BF-8B91-A1C2BFD27A0E}"/>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nvGrpSpPr>
          <p:cNvPr id="74" name="Group 73">
            <a:extLst>
              <a:ext uri="{FF2B5EF4-FFF2-40B4-BE49-F238E27FC236}">
                <a16:creationId xmlns:a16="http://schemas.microsoft.com/office/drawing/2014/main" id="{35B19499-2B4A-45A2-9DCF-488EFEE8A3C6}"/>
              </a:ext>
            </a:extLst>
          </p:cNvPr>
          <p:cNvGrpSpPr>
            <a:grpSpLocks noChangeAspect="1"/>
          </p:cNvGrpSpPr>
          <p:nvPr/>
        </p:nvGrpSpPr>
        <p:grpSpPr>
          <a:xfrm>
            <a:off x="6033718" y="2898716"/>
            <a:ext cx="2721152" cy="578710"/>
            <a:chOff x="3733049" y="5315443"/>
            <a:chExt cx="2683918" cy="570792"/>
          </a:xfrm>
        </p:grpSpPr>
        <p:grpSp>
          <p:nvGrpSpPr>
            <p:cNvPr id="75" name="Group 74">
              <a:extLst>
                <a:ext uri="{FF2B5EF4-FFF2-40B4-BE49-F238E27FC236}">
                  <a16:creationId xmlns:a16="http://schemas.microsoft.com/office/drawing/2014/main" id="{B360D8E8-C4E7-490D-8A1E-D34790B56096}"/>
                </a:ext>
              </a:extLst>
            </p:cNvPr>
            <p:cNvGrpSpPr/>
            <p:nvPr/>
          </p:nvGrpSpPr>
          <p:grpSpPr>
            <a:xfrm>
              <a:off x="4085067" y="5354684"/>
              <a:ext cx="2331900" cy="531551"/>
              <a:chOff x="4085067" y="5354684"/>
              <a:chExt cx="2331900" cy="531551"/>
            </a:xfrm>
            <a:solidFill>
              <a:schemeClr val="bg1"/>
            </a:solidFill>
          </p:grpSpPr>
          <p:sp>
            <p:nvSpPr>
              <p:cNvPr id="79" name="Rectangle 78">
                <a:extLst>
                  <a:ext uri="{FF2B5EF4-FFF2-40B4-BE49-F238E27FC236}">
                    <a16:creationId xmlns:a16="http://schemas.microsoft.com/office/drawing/2014/main" id="{D88D8410-80CB-4ED4-8813-B944D99F9DFE}"/>
                  </a:ext>
                </a:extLst>
              </p:cNvPr>
              <p:cNvSpPr/>
              <p:nvPr/>
            </p:nvSpPr>
            <p:spPr bwMode="auto">
              <a:xfrm>
                <a:off x="4085067" y="5354684"/>
                <a:ext cx="2331900" cy="45093"/>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80" name="Rectangle 79">
                <a:extLst>
                  <a:ext uri="{FF2B5EF4-FFF2-40B4-BE49-F238E27FC236}">
                    <a16:creationId xmlns:a16="http://schemas.microsoft.com/office/drawing/2014/main" id="{92E2E7D9-6A5C-4F6A-8248-27B2D6F89A6F}"/>
                  </a:ext>
                </a:extLst>
              </p:cNvPr>
              <p:cNvSpPr/>
              <p:nvPr/>
            </p:nvSpPr>
            <p:spPr bwMode="auto">
              <a:xfrm rot="5400000">
                <a:off x="3875409"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76" name="Group 75">
              <a:extLst>
                <a:ext uri="{FF2B5EF4-FFF2-40B4-BE49-F238E27FC236}">
                  <a16:creationId xmlns:a16="http://schemas.microsoft.com/office/drawing/2014/main" id="{FF87D1D1-A1CA-4B71-B0EB-1A174A6C7F86}"/>
                </a:ext>
              </a:extLst>
            </p:cNvPr>
            <p:cNvGrpSpPr/>
            <p:nvPr/>
          </p:nvGrpSpPr>
          <p:grpSpPr>
            <a:xfrm>
              <a:off x="3733049" y="5315443"/>
              <a:ext cx="2678695" cy="564329"/>
              <a:chOff x="3722832" y="5310208"/>
              <a:chExt cx="2678695" cy="564329"/>
            </a:xfrm>
          </p:grpSpPr>
          <p:cxnSp>
            <p:nvCxnSpPr>
              <p:cNvPr id="77" name="Straight Connector 76">
                <a:extLst>
                  <a:ext uri="{FF2B5EF4-FFF2-40B4-BE49-F238E27FC236}">
                    <a16:creationId xmlns:a16="http://schemas.microsoft.com/office/drawing/2014/main" id="{381FE54B-DCC6-4D34-87D0-65C56A450E77}"/>
                  </a:ext>
                </a:extLst>
              </p:cNvPr>
              <p:cNvCxnSpPr/>
              <p:nvPr/>
            </p:nvCxnSpPr>
            <p:spPr bwMode="auto">
              <a:xfrm>
                <a:off x="4095242" y="5385595"/>
                <a:ext cx="2306285"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8" name="Arc 77">
                <a:extLst>
                  <a:ext uri="{FF2B5EF4-FFF2-40B4-BE49-F238E27FC236}">
                    <a16:creationId xmlns:a16="http://schemas.microsoft.com/office/drawing/2014/main" id="{D2997E87-2726-48B0-BF49-6132C86DCA66}"/>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
        <p:nvSpPr>
          <p:cNvPr id="81" name="TextBox 80">
            <a:extLst>
              <a:ext uri="{FF2B5EF4-FFF2-40B4-BE49-F238E27FC236}">
                <a16:creationId xmlns:a16="http://schemas.microsoft.com/office/drawing/2014/main" id="{3E382379-3F25-469B-80B7-131EBA8F1CD1}"/>
              </a:ext>
            </a:extLst>
          </p:cNvPr>
          <p:cNvSpPr txBox="1"/>
          <p:nvPr/>
        </p:nvSpPr>
        <p:spPr bwMode="auto">
          <a:xfrm>
            <a:off x="2815596" y="5336294"/>
            <a:ext cx="246894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2 hundred = 20 tens</a:t>
            </a:r>
          </a:p>
        </p:txBody>
      </p:sp>
    </p:spTree>
    <p:extLst>
      <p:ext uri="{BB962C8B-B14F-4D97-AF65-F5344CB8AC3E}">
        <p14:creationId xmlns:p14="http://schemas.microsoft.com/office/powerpoint/2010/main" val="3679991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fade">
                                      <p:cBhvr>
                                        <p:cTn id="11" dur="500"/>
                                        <p:tgtEl>
                                          <p:spTgt spid="3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nodeType="clickEffect">
                                  <p:stCondLst>
                                    <p:cond delay="0"/>
                                  </p:stCondLst>
                                  <p:childTnLst>
                                    <p:animEffect transition="out" filter="fade">
                                      <p:cBhvr>
                                        <p:cTn id="15" dur="500"/>
                                        <p:tgtEl>
                                          <p:spTgt spid="11"/>
                                        </p:tgtEl>
                                      </p:cBhvr>
                                    </p:animEffect>
                                    <p:set>
                                      <p:cBhvr>
                                        <p:cTn id="16" dur="1" fill="hold">
                                          <p:stCondLst>
                                            <p:cond delay="499"/>
                                          </p:stCondLst>
                                        </p:cTn>
                                        <p:tgtEl>
                                          <p:spTgt spid="11"/>
                                        </p:tgtEl>
                                        <p:attrNameLst>
                                          <p:attrName>style.visibility</p:attrName>
                                        </p:attrNameLst>
                                      </p:cBhvr>
                                      <p:to>
                                        <p:strVal val="hidden"/>
                                      </p:to>
                                    </p:se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81"/>
                                        </p:tgtEl>
                                        <p:attrNameLst>
                                          <p:attrName>style.visibility</p:attrName>
                                        </p:attrNameLst>
                                      </p:cBhvr>
                                      <p:to>
                                        <p:strVal val="visible"/>
                                      </p:to>
                                    </p:set>
                                    <p:animEffect transition="in" filter="fade">
                                      <p:cBhvr>
                                        <p:cTn id="25" dur="500"/>
                                        <p:tgtEl>
                                          <p:spTgt spid="81"/>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fade">
                                      <p:cBhvr>
                                        <p:cTn id="30" dur="500"/>
                                        <p:tgtEl>
                                          <p:spTgt spid="20"/>
                                        </p:tgtEl>
                                      </p:cBhvr>
                                    </p:animEffect>
                                  </p:childTnLst>
                                </p:cTn>
                              </p:par>
                              <p:par>
                                <p:cTn id="31" presetID="10" presetClass="exit" presetSubtype="0" fill="hold" nodeType="withEffect">
                                  <p:stCondLst>
                                    <p:cond delay="0"/>
                                  </p:stCondLst>
                                  <p:childTnLst>
                                    <p:animEffect transition="out" filter="fade">
                                      <p:cBhvr>
                                        <p:cTn id="32" dur="500"/>
                                        <p:tgtEl>
                                          <p:spTgt spid="7"/>
                                        </p:tgtEl>
                                      </p:cBhvr>
                                    </p:animEffect>
                                    <p:set>
                                      <p:cBhvr>
                                        <p:cTn id="33"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2" grpId="0"/>
      <p:bldP spid="81"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1775FF7C-3D39-4F51-80E5-38391CB3D63D}"/>
              </a:ext>
            </a:extLst>
          </p:cNvPr>
          <p:cNvSpPr txBox="1"/>
          <p:nvPr/>
        </p:nvSpPr>
        <p:spPr bwMode="auto">
          <a:xfrm>
            <a:off x="4799813" y="2140760"/>
            <a:ext cx="259237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3 – exchanging:</a:t>
            </a:r>
            <a:endParaRPr lang="en-GB" sz="2000" dirty="0">
              <a:solidFill>
                <a:srgbClr val="FF0000"/>
              </a:solidFill>
              <a:latin typeface="Myriad Pro Semibold" charset="0"/>
              <a:ea typeface="Myriad Pro Semibold" charset="0"/>
              <a:cs typeface="Myriad Pro Semibold" charset="0"/>
            </a:endParaRPr>
          </a:p>
        </p:txBody>
      </p:sp>
      <p:sp>
        <p:nvSpPr>
          <p:cNvPr id="84" name="TextBox 83">
            <a:extLst>
              <a:ext uri="{FF2B5EF4-FFF2-40B4-BE49-F238E27FC236}">
                <a16:creationId xmlns:a16="http://schemas.microsoft.com/office/drawing/2014/main" id="{1775FF7C-3D39-4F51-80E5-38391CB3D63D}"/>
              </a:ext>
            </a:extLst>
          </p:cNvPr>
          <p:cNvSpPr txBox="1"/>
          <p:nvPr/>
        </p:nvSpPr>
        <p:spPr bwMode="auto">
          <a:xfrm>
            <a:off x="4580203" y="2149969"/>
            <a:ext cx="3031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4 – sharing the 10s:</a:t>
            </a:r>
            <a:endParaRPr lang="en-GB" sz="2000" dirty="0">
              <a:solidFill>
                <a:srgbClr val="FF0000"/>
              </a:solidFill>
              <a:latin typeface="Myriad Pro Semibold" charset="0"/>
              <a:ea typeface="Myriad Pro Semibold" charset="0"/>
              <a:cs typeface="Myriad Pro Semibold" charset="0"/>
            </a:endParaRPr>
          </a:p>
        </p:txBody>
      </p:sp>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4:3</a:t>
            </a:r>
          </a:p>
        </p:txBody>
      </p:sp>
      <p:sp>
        <p:nvSpPr>
          <p:cNvPr id="3" name="TextBox 2">
            <a:extLst>
              <a:ext uri="{FF2B5EF4-FFF2-40B4-BE49-F238E27FC236}">
                <a16:creationId xmlns:a16="http://schemas.microsoft.com/office/drawing/2014/main" id="{452CDABD-DCA6-4326-8738-2E1572DBCE57}"/>
              </a:ext>
            </a:extLst>
          </p:cNvPr>
          <p:cNvSpPr txBox="1"/>
          <p:nvPr/>
        </p:nvSpPr>
        <p:spPr bwMode="auto">
          <a:xfrm>
            <a:off x="1826916" y="920309"/>
            <a:ext cx="85381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705 books shared equally between 5 year groups. How many books each?</a:t>
            </a:r>
            <a:endParaRPr lang="en-GB" sz="2000" dirty="0">
              <a:solidFill>
                <a:srgbClr val="FF0000"/>
              </a:solidFill>
              <a:latin typeface="Myriad Pro Semibold" charset="0"/>
              <a:ea typeface="Myriad Pro Semibold" charset="0"/>
              <a:cs typeface="Myriad Pro Semibold" charset="0"/>
            </a:endParaRPr>
          </a:p>
        </p:txBody>
      </p:sp>
      <p:sp>
        <p:nvSpPr>
          <p:cNvPr id="21" name="TextBox 20">
            <a:extLst>
              <a:ext uri="{FF2B5EF4-FFF2-40B4-BE49-F238E27FC236}">
                <a16:creationId xmlns:a16="http://schemas.microsoft.com/office/drawing/2014/main" id="{5ABE1B13-3715-47F3-96AF-A23897ABF0B4}"/>
              </a:ext>
            </a:extLst>
          </p:cNvPr>
          <p:cNvSpPr txBox="1"/>
          <p:nvPr/>
        </p:nvSpPr>
        <p:spPr bwMode="auto">
          <a:xfrm>
            <a:off x="4838001" y="152494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705  ÷  5  =</a:t>
            </a:r>
            <a:endParaRPr lang="en-GB" sz="2200" dirty="0">
              <a:solidFill>
                <a:srgbClr val="C00000"/>
              </a:solidFill>
              <a:latin typeface="Myriad Pro Semibold" charset="0"/>
              <a:ea typeface="Myriad Pro Semibold" charset="0"/>
              <a:cs typeface="Myriad Pro Semibold" charset="0"/>
            </a:endParaRPr>
          </a:p>
        </p:txBody>
      </p:sp>
      <p:sp>
        <p:nvSpPr>
          <p:cNvPr id="23" name="Rectangle 22">
            <a:extLst>
              <a:ext uri="{FF2B5EF4-FFF2-40B4-BE49-F238E27FC236}">
                <a16:creationId xmlns:a16="http://schemas.microsoft.com/office/drawing/2014/main" id="{6048F2F1-4302-478B-A8A4-17DCB75F1AA4}"/>
              </a:ext>
            </a:extLst>
          </p:cNvPr>
          <p:cNvSpPr/>
          <p:nvPr/>
        </p:nvSpPr>
        <p:spPr bwMode="auto">
          <a:xfrm>
            <a:off x="6658835" y="151542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41" name="TextBox 40">
            <a:extLst>
              <a:ext uri="{FF2B5EF4-FFF2-40B4-BE49-F238E27FC236}">
                <a16:creationId xmlns:a16="http://schemas.microsoft.com/office/drawing/2014/main" id="{E4D94C94-8C22-47B8-A3FC-25CD2A19EC8D}"/>
              </a:ext>
            </a:extLst>
          </p:cNvPr>
          <p:cNvSpPr txBox="1"/>
          <p:nvPr/>
        </p:nvSpPr>
        <p:spPr bwMode="auto">
          <a:xfrm>
            <a:off x="6656056" y="262068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7030A0"/>
                </a:solidFill>
                <a:latin typeface="Myriad Pro" panose="020B0503030403020204" pitchFamily="34" charset="0"/>
                <a:ea typeface="Myriad Pro Semibold" charset="0"/>
                <a:cs typeface="Myriad Pro Semibold" charset="0"/>
              </a:rPr>
              <a:t>1</a:t>
            </a:r>
          </a:p>
        </p:txBody>
      </p:sp>
      <p:pic>
        <p:nvPicPr>
          <p:cNvPr id="10" name="Picture 9" descr="A close up of a logo  Description automatically generated">
            <a:extLst>
              <a:ext uri="{FF2B5EF4-FFF2-40B4-BE49-F238E27FC236}">
                <a16:creationId xmlns:a16="http://schemas.microsoft.com/office/drawing/2014/main" id="{F3953D1D-FBC8-4908-88EB-50C609BA37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95921" y="2964657"/>
            <a:ext cx="2353654" cy="446831"/>
          </a:xfrm>
          <a:prstGeom prst="rect">
            <a:avLst/>
          </a:prstGeom>
        </p:spPr>
      </p:pic>
      <p:grpSp>
        <p:nvGrpSpPr>
          <p:cNvPr id="9" name="Group 8">
            <a:extLst>
              <a:ext uri="{FF2B5EF4-FFF2-40B4-BE49-F238E27FC236}">
                <a16:creationId xmlns:a16="http://schemas.microsoft.com/office/drawing/2014/main" id="{85172E2A-E9DA-4D8F-BA8E-356362B6AE8A}"/>
              </a:ext>
            </a:extLst>
          </p:cNvPr>
          <p:cNvGrpSpPr/>
          <p:nvPr/>
        </p:nvGrpSpPr>
        <p:grpSpPr>
          <a:xfrm>
            <a:off x="6546954" y="3026973"/>
            <a:ext cx="233806" cy="1262262"/>
            <a:chOff x="5184879" y="3026973"/>
            <a:chExt cx="233806" cy="1262262"/>
          </a:xfrm>
        </p:grpSpPr>
        <p:pic>
          <p:nvPicPr>
            <p:cNvPr id="12" name="Picture 11">
              <a:extLst>
                <a:ext uri="{FF2B5EF4-FFF2-40B4-BE49-F238E27FC236}">
                  <a16:creationId xmlns:a16="http://schemas.microsoft.com/office/drawing/2014/main" id="{4E3A9A3F-2640-4062-92E7-AE5530ACD3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4879" y="3026973"/>
              <a:ext cx="233806" cy="233806"/>
            </a:xfrm>
            <a:prstGeom prst="rect">
              <a:avLst/>
            </a:prstGeom>
          </p:spPr>
        </p:pic>
        <p:pic>
          <p:nvPicPr>
            <p:cNvPr id="39" name="Picture 38">
              <a:extLst>
                <a:ext uri="{FF2B5EF4-FFF2-40B4-BE49-F238E27FC236}">
                  <a16:creationId xmlns:a16="http://schemas.microsoft.com/office/drawing/2014/main" id="{3EBAA522-3D33-431A-9D58-216A60E7C90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4879" y="3284087"/>
              <a:ext cx="233806" cy="233806"/>
            </a:xfrm>
            <a:prstGeom prst="rect">
              <a:avLst/>
            </a:prstGeom>
          </p:spPr>
        </p:pic>
        <p:pic>
          <p:nvPicPr>
            <p:cNvPr id="40" name="Picture 39">
              <a:extLst>
                <a:ext uri="{FF2B5EF4-FFF2-40B4-BE49-F238E27FC236}">
                  <a16:creationId xmlns:a16="http://schemas.microsoft.com/office/drawing/2014/main" id="{EB73255A-D926-4754-8A17-438C8F81CA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4879" y="3541201"/>
              <a:ext cx="233806" cy="233806"/>
            </a:xfrm>
            <a:prstGeom prst="rect">
              <a:avLst/>
            </a:prstGeom>
          </p:spPr>
        </p:pic>
        <p:pic>
          <p:nvPicPr>
            <p:cNvPr id="44" name="Picture 43">
              <a:extLst>
                <a:ext uri="{FF2B5EF4-FFF2-40B4-BE49-F238E27FC236}">
                  <a16:creationId xmlns:a16="http://schemas.microsoft.com/office/drawing/2014/main" id="{0F8A55EA-EF7F-491C-8066-DFF90A3E7A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4879" y="3798315"/>
              <a:ext cx="233806" cy="233806"/>
            </a:xfrm>
            <a:prstGeom prst="rect">
              <a:avLst/>
            </a:prstGeom>
          </p:spPr>
        </p:pic>
        <p:pic>
          <p:nvPicPr>
            <p:cNvPr id="45" name="Picture 44">
              <a:extLst>
                <a:ext uri="{FF2B5EF4-FFF2-40B4-BE49-F238E27FC236}">
                  <a16:creationId xmlns:a16="http://schemas.microsoft.com/office/drawing/2014/main" id="{FF5ACA48-D462-4BD1-B90C-64BA4BF38C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4879" y="4055429"/>
              <a:ext cx="233806" cy="233806"/>
            </a:xfrm>
            <a:prstGeom prst="rect">
              <a:avLst/>
            </a:prstGeom>
          </p:spPr>
        </p:pic>
      </p:grpSp>
      <p:grpSp>
        <p:nvGrpSpPr>
          <p:cNvPr id="13" name="Group 12">
            <a:extLst>
              <a:ext uri="{FF2B5EF4-FFF2-40B4-BE49-F238E27FC236}">
                <a16:creationId xmlns:a16="http://schemas.microsoft.com/office/drawing/2014/main" id="{4D0EEDDB-22E3-42E7-B2A1-84AB81D9047F}"/>
              </a:ext>
            </a:extLst>
          </p:cNvPr>
          <p:cNvGrpSpPr/>
          <p:nvPr/>
        </p:nvGrpSpPr>
        <p:grpSpPr>
          <a:xfrm>
            <a:off x="8234639" y="3026973"/>
            <a:ext cx="233806" cy="1262262"/>
            <a:chOff x="6710639" y="3026973"/>
            <a:chExt cx="233806" cy="1262262"/>
          </a:xfrm>
        </p:grpSpPr>
        <p:pic>
          <p:nvPicPr>
            <p:cNvPr id="16" name="Picture 15" descr="A picture containing object  Description automatically generated">
              <a:extLst>
                <a:ext uri="{FF2B5EF4-FFF2-40B4-BE49-F238E27FC236}">
                  <a16:creationId xmlns:a16="http://schemas.microsoft.com/office/drawing/2014/main" id="{7DC7F2E2-8C06-4CA4-8A36-EF9A4649A0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10639" y="3026973"/>
              <a:ext cx="233806" cy="233806"/>
            </a:xfrm>
            <a:prstGeom prst="rect">
              <a:avLst/>
            </a:prstGeom>
          </p:spPr>
        </p:pic>
        <p:pic>
          <p:nvPicPr>
            <p:cNvPr id="52" name="Picture 51" descr="A picture containing object  Description automatically generated">
              <a:extLst>
                <a:ext uri="{FF2B5EF4-FFF2-40B4-BE49-F238E27FC236}">
                  <a16:creationId xmlns:a16="http://schemas.microsoft.com/office/drawing/2014/main" id="{2CFB3BB7-EDD4-4514-B2D0-08F4C353C92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10639" y="3284087"/>
              <a:ext cx="233806" cy="233806"/>
            </a:xfrm>
            <a:prstGeom prst="rect">
              <a:avLst/>
            </a:prstGeom>
          </p:spPr>
        </p:pic>
        <p:pic>
          <p:nvPicPr>
            <p:cNvPr id="53" name="Picture 52" descr="A picture containing object  Description automatically generated">
              <a:extLst>
                <a:ext uri="{FF2B5EF4-FFF2-40B4-BE49-F238E27FC236}">
                  <a16:creationId xmlns:a16="http://schemas.microsoft.com/office/drawing/2014/main" id="{E7FD61AA-2B95-4839-9ECB-010A4A5A841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10639" y="3541201"/>
              <a:ext cx="233806" cy="233806"/>
            </a:xfrm>
            <a:prstGeom prst="rect">
              <a:avLst/>
            </a:prstGeom>
          </p:spPr>
        </p:pic>
        <p:pic>
          <p:nvPicPr>
            <p:cNvPr id="54" name="Picture 53" descr="A picture containing object  Description automatically generated">
              <a:extLst>
                <a:ext uri="{FF2B5EF4-FFF2-40B4-BE49-F238E27FC236}">
                  <a16:creationId xmlns:a16="http://schemas.microsoft.com/office/drawing/2014/main" id="{7BAAB1CE-E2EB-4F31-8A09-055467F0BE4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10639" y="3798315"/>
              <a:ext cx="233806" cy="233806"/>
            </a:xfrm>
            <a:prstGeom prst="rect">
              <a:avLst/>
            </a:prstGeom>
          </p:spPr>
        </p:pic>
        <p:pic>
          <p:nvPicPr>
            <p:cNvPr id="55" name="Picture 54" descr="A picture containing object  Description automatically generated">
              <a:extLst>
                <a:ext uri="{FF2B5EF4-FFF2-40B4-BE49-F238E27FC236}">
                  <a16:creationId xmlns:a16="http://schemas.microsoft.com/office/drawing/2014/main" id="{5BD8BB06-F681-4D1F-BC3E-4FF2B8C669D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10639" y="4055429"/>
              <a:ext cx="233806" cy="233806"/>
            </a:xfrm>
            <a:prstGeom prst="rect">
              <a:avLst/>
            </a:prstGeom>
          </p:spPr>
        </p:pic>
      </p:grpSp>
      <p:sp>
        <p:nvSpPr>
          <p:cNvPr id="67" name="TextBox 66">
            <a:extLst>
              <a:ext uri="{FF2B5EF4-FFF2-40B4-BE49-F238E27FC236}">
                <a16:creationId xmlns:a16="http://schemas.microsoft.com/office/drawing/2014/main" id="{DFC47669-B5A6-45D5-B3DB-38082628379D}"/>
              </a:ext>
            </a:extLst>
          </p:cNvPr>
          <p:cNvSpPr txBox="1"/>
          <p:nvPr/>
        </p:nvSpPr>
        <p:spPr bwMode="auto">
          <a:xfrm>
            <a:off x="6164256" y="2966819"/>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5</a:t>
            </a:r>
            <a:endParaRPr lang="en-GB" sz="2000" dirty="0">
              <a:solidFill>
                <a:srgbClr val="C00000"/>
              </a:solidFill>
              <a:latin typeface="Myriad Pro" panose="020B0503030403020204" pitchFamily="34" charset="0"/>
              <a:ea typeface="Myriad Pro Semibold" charset="0"/>
              <a:cs typeface="Myriad Pro Semibold" charset="0"/>
            </a:endParaRPr>
          </a:p>
        </p:txBody>
      </p:sp>
      <p:pic>
        <p:nvPicPr>
          <p:cNvPr id="19" name="Picture 18" descr="A close up of a logo  Description automatically generated">
            <a:extLst>
              <a:ext uri="{FF2B5EF4-FFF2-40B4-BE49-F238E27FC236}">
                <a16:creationId xmlns:a16="http://schemas.microsoft.com/office/drawing/2014/main" id="{78F70BEC-B4DE-42E1-8983-B4B518C417D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21106" y="2997375"/>
            <a:ext cx="301351" cy="1330100"/>
          </a:xfrm>
          <a:prstGeom prst="rect">
            <a:avLst/>
          </a:prstGeom>
        </p:spPr>
      </p:pic>
      <p:sp>
        <p:nvSpPr>
          <p:cNvPr id="33" name="TextBox 32">
            <a:extLst>
              <a:ext uri="{FF2B5EF4-FFF2-40B4-BE49-F238E27FC236}">
                <a16:creationId xmlns:a16="http://schemas.microsoft.com/office/drawing/2014/main" id="{3E382379-3F25-469B-80B7-131EBA8F1CD1}"/>
              </a:ext>
            </a:extLst>
          </p:cNvPr>
          <p:cNvSpPr txBox="1"/>
          <p:nvPr/>
        </p:nvSpPr>
        <p:spPr bwMode="auto">
          <a:xfrm>
            <a:off x="1596000" y="4928400"/>
            <a:ext cx="490813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7030A0"/>
                </a:solidFill>
                <a:latin typeface="Myriad Pro Semibold" charset="0"/>
                <a:ea typeface="Myriad Pro Semibold" charset="0"/>
                <a:cs typeface="Myriad Pro Semibold" charset="0"/>
              </a:rPr>
              <a:t>7 hundreds ÷ 5 = 1 hundred r 2 hundreds</a:t>
            </a:r>
          </a:p>
        </p:txBody>
      </p:sp>
      <p:grpSp>
        <p:nvGrpSpPr>
          <p:cNvPr id="18" name="Group 17">
            <a:extLst>
              <a:ext uri="{FF2B5EF4-FFF2-40B4-BE49-F238E27FC236}">
                <a16:creationId xmlns:a16="http://schemas.microsoft.com/office/drawing/2014/main" id="{9FDCFA3F-E585-4E81-9F79-2937D1C07F1B}"/>
              </a:ext>
            </a:extLst>
          </p:cNvPr>
          <p:cNvGrpSpPr/>
          <p:nvPr/>
        </p:nvGrpSpPr>
        <p:grpSpPr>
          <a:xfrm>
            <a:off x="7309568" y="3020795"/>
            <a:ext cx="548529" cy="2555485"/>
            <a:chOff x="5785567" y="3020794"/>
            <a:chExt cx="548529" cy="2555485"/>
          </a:xfrm>
        </p:grpSpPr>
        <p:grpSp>
          <p:nvGrpSpPr>
            <p:cNvPr id="17" name="Group 16">
              <a:extLst>
                <a:ext uri="{FF2B5EF4-FFF2-40B4-BE49-F238E27FC236}">
                  <a16:creationId xmlns:a16="http://schemas.microsoft.com/office/drawing/2014/main" id="{92533D71-3C3D-4D65-ABA0-54C7F0E17CEF}"/>
                </a:ext>
              </a:extLst>
            </p:cNvPr>
            <p:cNvGrpSpPr/>
            <p:nvPr/>
          </p:nvGrpSpPr>
          <p:grpSpPr>
            <a:xfrm>
              <a:off x="5785567" y="3026973"/>
              <a:ext cx="233806" cy="2549306"/>
              <a:chOff x="5785567" y="3026973"/>
              <a:chExt cx="233806" cy="2549306"/>
            </a:xfrm>
          </p:grpSpPr>
          <p:pic>
            <p:nvPicPr>
              <p:cNvPr id="15" name="Picture 14" descr="A picture containing clipart  Description automatically generated">
                <a:extLst>
                  <a:ext uri="{FF2B5EF4-FFF2-40B4-BE49-F238E27FC236}">
                    <a16:creationId xmlns:a16="http://schemas.microsoft.com/office/drawing/2014/main" id="{87C456C6-9C89-4853-8BA2-67D853803EF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3026973"/>
                <a:ext cx="233806" cy="233806"/>
              </a:xfrm>
              <a:prstGeom prst="rect">
                <a:avLst/>
              </a:prstGeom>
            </p:spPr>
          </p:pic>
          <p:pic>
            <p:nvPicPr>
              <p:cNvPr id="35" name="Picture 34" descr="A picture containing clipart  Description automatically generated">
                <a:extLst>
                  <a:ext uri="{FF2B5EF4-FFF2-40B4-BE49-F238E27FC236}">
                    <a16:creationId xmlns:a16="http://schemas.microsoft.com/office/drawing/2014/main" id="{25C7415A-8402-42FB-80F0-005C9014713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3284251"/>
                <a:ext cx="233806" cy="233806"/>
              </a:xfrm>
              <a:prstGeom prst="rect">
                <a:avLst/>
              </a:prstGeom>
            </p:spPr>
          </p:pic>
          <p:pic>
            <p:nvPicPr>
              <p:cNvPr id="36" name="Picture 35" descr="A picture containing clipart  Description automatically generated">
                <a:extLst>
                  <a:ext uri="{FF2B5EF4-FFF2-40B4-BE49-F238E27FC236}">
                    <a16:creationId xmlns:a16="http://schemas.microsoft.com/office/drawing/2014/main" id="{122A1B83-4E1E-4632-813D-4125CEC6E7E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3541529"/>
                <a:ext cx="233806" cy="233806"/>
              </a:xfrm>
              <a:prstGeom prst="rect">
                <a:avLst/>
              </a:prstGeom>
            </p:spPr>
          </p:pic>
          <p:pic>
            <p:nvPicPr>
              <p:cNvPr id="37" name="Picture 36" descr="A picture containing clipart  Description automatically generated">
                <a:extLst>
                  <a:ext uri="{FF2B5EF4-FFF2-40B4-BE49-F238E27FC236}">
                    <a16:creationId xmlns:a16="http://schemas.microsoft.com/office/drawing/2014/main" id="{32D79D41-C9F4-46EB-852C-35FE391EEF1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3798807"/>
                <a:ext cx="233806" cy="233806"/>
              </a:xfrm>
              <a:prstGeom prst="rect">
                <a:avLst/>
              </a:prstGeom>
            </p:spPr>
          </p:pic>
          <p:pic>
            <p:nvPicPr>
              <p:cNvPr id="38" name="Picture 37" descr="A picture containing clipart  Description automatically generated">
                <a:extLst>
                  <a:ext uri="{FF2B5EF4-FFF2-40B4-BE49-F238E27FC236}">
                    <a16:creationId xmlns:a16="http://schemas.microsoft.com/office/drawing/2014/main" id="{DCF91286-56D0-4C8E-978B-6B09D06A92D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4056085"/>
                <a:ext cx="233806" cy="233806"/>
              </a:xfrm>
              <a:prstGeom prst="rect">
                <a:avLst/>
              </a:prstGeom>
            </p:spPr>
          </p:pic>
          <p:pic>
            <p:nvPicPr>
              <p:cNvPr id="42" name="Picture 41" descr="A picture containing clipart  Description automatically generated">
                <a:extLst>
                  <a:ext uri="{FF2B5EF4-FFF2-40B4-BE49-F238E27FC236}">
                    <a16:creationId xmlns:a16="http://schemas.microsoft.com/office/drawing/2014/main" id="{79EF1A87-D391-4746-9EBB-1708BB85737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4313363"/>
                <a:ext cx="233806" cy="233806"/>
              </a:xfrm>
              <a:prstGeom prst="rect">
                <a:avLst/>
              </a:prstGeom>
            </p:spPr>
          </p:pic>
          <p:pic>
            <p:nvPicPr>
              <p:cNvPr id="43" name="Picture 42" descr="A picture containing clipart  Description automatically generated">
                <a:extLst>
                  <a:ext uri="{FF2B5EF4-FFF2-40B4-BE49-F238E27FC236}">
                    <a16:creationId xmlns:a16="http://schemas.microsoft.com/office/drawing/2014/main" id="{8D42073A-41C3-4F1B-A7AF-E4ABA390B67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4570641"/>
                <a:ext cx="233806" cy="233806"/>
              </a:xfrm>
              <a:prstGeom prst="rect">
                <a:avLst/>
              </a:prstGeom>
            </p:spPr>
          </p:pic>
          <p:pic>
            <p:nvPicPr>
              <p:cNvPr id="48" name="Picture 47" descr="A picture containing clipart  Description automatically generated">
                <a:extLst>
                  <a:ext uri="{FF2B5EF4-FFF2-40B4-BE49-F238E27FC236}">
                    <a16:creationId xmlns:a16="http://schemas.microsoft.com/office/drawing/2014/main" id="{F0B4BAB0-6D6B-4578-A46E-3F1466AAB4A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4827919"/>
                <a:ext cx="233806" cy="233806"/>
              </a:xfrm>
              <a:prstGeom prst="rect">
                <a:avLst/>
              </a:prstGeom>
            </p:spPr>
          </p:pic>
          <p:pic>
            <p:nvPicPr>
              <p:cNvPr id="49" name="Picture 48" descr="A picture containing clipart  Description automatically generated">
                <a:extLst>
                  <a:ext uri="{FF2B5EF4-FFF2-40B4-BE49-F238E27FC236}">
                    <a16:creationId xmlns:a16="http://schemas.microsoft.com/office/drawing/2014/main" id="{F21464F9-4854-40D6-94C0-B23351FD39A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5085197"/>
                <a:ext cx="233806" cy="233806"/>
              </a:xfrm>
              <a:prstGeom prst="rect">
                <a:avLst/>
              </a:prstGeom>
            </p:spPr>
          </p:pic>
          <p:pic>
            <p:nvPicPr>
              <p:cNvPr id="50" name="Picture 49" descr="A picture containing clipart  Description automatically generated">
                <a:extLst>
                  <a:ext uri="{FF2B5EF4-FFF2-40B4-BE49-F238E27FC236}">
                    <a16:creationId xmlns:a16="http://schemas.microsoft.com/office/drawing/2014/main" id="{3F37226A-8809-4444-9292-0607008131A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5342473"/>
                <a:ext cx="233806" cy="233806"/>
              </a:xfrm>
              <a:prstGeom prst="rect">
                <a:avLst/>
              </a:prstGeom>
            </p:spPr>
          </p:pic>
        </p:grpSp>
        <p:grpSp>
          <p:nvGrpSpPr>
            <p:cNvPr id="51" name="Group 50">
              <a:extLst>
                <a:ext uri="{FF2B5EF4-FFF2-40B4-BE49-F238E27FC236}">
                  <a16:creationId xmlns:a16="http://schemas.microsoft.com/office/drawing/2014/main" id="{04FE2469-ED83-4E89-A36F-86F27C9127CA}"/>
                </a:ext>
              </a:extLst>
            </p:cNvPr>
            <p:cNvGrpSpPr/>
            <p:nvPr/>
          </p:nvGrpSpPr>
          <p:grpSpPr>
            <a:xfrm>
              <a:off x="6100290" y="3020794"/>
              <a:ext cx="233806" cy="2549306"/>
              <a:chOff x="5785567" y="3026973"/>
              <a:chExt cx="233806" cy="2549306"/>
            </a:xfrm>
          </p:grpSpPr>
          <p:pic>
            <p:nvPicPr>
              <p:cNvPr id="56" name="Picture 55" descr="A picture containing clipart  Description automatically generated">
                <a:extLst>
                  <a:ext uri="{FF2B5EF4-FFF2-40B4-BE49-F238E27FC236}">
                    <a16:creationId xmlns:a16="http://schemas.microsoft.com/office/drawing/2014/main" id="{8181D3CF-8453-485C-BA9D-4180B5DA058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3026973"/>
                <a:ext cx="233806" cy="233806"/>
              </a:xfrm>
              <a:prstGeom prst="rect">
                <a:avLst/>
              </a:prstGeom>
            </p:spPr>
          </p:pic>
          <p:pic>
            <p:nvPicPr>
              <p:cNvPr id="57" name="Picture 56" descr="A picture containing clipart  Description automatically generated">
                <a:extLst>
                  <a:ext uri="{FF2B5EF4-FFF2-40B4-BE49-F238E27FC236}">
                    <a16:creationId xmlns:a16="http://schemas.microsoft.com/office/drawing/2014/main" id="{6EA77C8F-A516-4787-BC5D-4EC0BAECAA8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3284251"/>
                <a:ext cx="233806" cy="233806"/>
              </a:xfrm>
              <a:prstGeom prst="rect">
                <a:avLst/>
              </a:prstGeom>
            </p:spPr>
          </p:pic>
          <p:pic>
            <p:nvPicPr>
              <p:cNvPr id="58" name="Picture 57" descr="A picture containing clipart  Description automatically generated">
                <a:extLst>
                  <a:ext uri="{FF2B5EF4-FFF2-40B4-BE49-F238E27FC236}">
                    <a16:creationId xmlns:a16="http://schemas.microsoft.com/office/drawing/2014/main" id="{A02E4ADE-56D5-48A1-B8C9-95C83B5DEB0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3541529"/>
                <a:ext cx="233806" cy="233806"/>
              </a:xfrm>
              <a:prstGeom prst="rect">
                <a:avLst/>
              </a:prstGeom>
            </p:spPr>
          </p:pic>
          <p:pic>
            <p:nvPicPr>
              <p:cNvPr id="59" name="Picture 58" descr="A picture containing clipart  Description automatically generated">
                <a:extLst>
                  <a:ext uri="{FF2B5EF4-FFF2-40B4-BE49-F238E27FC236}">
                    <a16:creationId xmlns:a16="http://schemas.microsoft.com/office/drawing/2014/main" id="{A8E5D916-2732-4C7E-9975-D236C045B67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3798807"/>
                <a:ext cx="233806" cy="233806"/>
              </a:xfrm>
              <a:prstGeom prst="rect">
                <a:avLst/>
              </a:prstGeom>
            </p:spPr>
          </p:pic>
          <p:pic>
            <p:nvPicPr>
              <p:cNvPr id="60" name="Picture 59" descr="A picture containing clipart  Description automatically generated">
                <a:extLst>
                  <a:ext uri="{FF2B5EF4-FFF2-40B4-BE49-F238E27FC236}">
                    <a16:creationId xmlns:a16="http://schemas.microsoft.com/office/drawing/2014/main" id="{73C1BEB9-6ED5-4BE8-98C9-4BA5CB24132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4056085"/>
                <a:ext cx="233806" cy="233806"/>
              </a:xfrm>
              <a:prstGeom prst="rect">
                <a:avLst/>
              </a:prstGeom>
            </p:spPr>
          </p:pic>
          <p:pic>
            <p:nvPicPr>
              <p:cNvPr id="61" name="Picture 60" descr="A picture containing clipart  Description automatically generated">
                <a:extLst>
                  <a:ext uri="{FF2B5EF4-FFF2-40B4-BE49-F238E27FC236}">
                    <a16:creationId xmlns:a16="http://schemas.microsoft.com/office/drawing/2014/main" id="{2EF3F26C-07A6-456A-8C41-EAE11C3A5BE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4313363"/>
                <a:ext cx="233806" cy="233806"/>
              </a:xfrm>
              <a:prstGeom prst="rect">
                <a:avLst/>
              </a:prstGeom>
            </p:spPr>
          </p:pic>
          <p:pic>
            <p:nvPicPr>
              <p:cNvPr id="62" name="Picture 61" descr="A picture containing clipart  Description automatically generated">
                <a:extLst>
                  <a:ext uri="{FF2B5EF4-FFF2-40B4-BE49-F238E27FC236}">
                    <a16:creationId xmlns:a16="http://schemas.microsoft.com/office/drawing/2014/main" id="{A0D467D2-AD03-4460-8FAB-194F2C33091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4570641"/>
                <a:ext cx="233806" cy="233806"/>
              </a:xfrm>
              <a:prstGeom prst="rect">
                <a:avLst/>
              </a:prstGeom>
            </p:spPr>
          </p:pic>
          <p:pic>
            <p:nvPicPr>
              <p:cNvPr id="63" name="Picture 62" descr="A picture containing clipart  Description automatically generated">
                <a:extLst>
                  <a:ext uri="{FF2B5EF4-FFF2-40B4-BE49-F238E27FC236}">
                    <a16:creationId xmlns:a16="http://schemas.microsoft.com/office/drawing/2014/main" id="{E1C99697-9A9D-4A3F-97C7-E0E05A5E939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4827919"/>
                <a:ext cx="233806" cy="233806"/>
              </a:xfrm>
              <a:prstGeom prst="rect">
                <a:avLst/>
              </a:prstGeom>
            </p:spPr>
          </p:pic>
          <p:pic>
            <p:nvPicPr>
              <p:cNvPr id="64" name="Picture 63" descr="A picture containing clipart  Description automatically generated">
                <a:extLst>
                  <a:ext uri="{FF2B5EF4-FFF2-40B4-BE49-F238E27FC236}">
                    <a16:creationId xmlns:a16="http://schemas.microsoft.com/office/drawing/2014/main" id="{110B347B-193D-4BE8-8962-7982B007379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5085197"/>
                <a:ext cx="233806" cy="233806"/>
              </a:xfrm>
              <a:prstGeom prst="rect">
                <a:avLst/>
              </a:prstGeom>
            </p:spPr>
          </p:pic>
          <p:pic>
            <p:nvPicPr>
              <p:cNvPr id="65" name="Picture 64" descr="A picture containing clipart  Description automatically generated">
                <a:extLst>
                  <a:ext uri="{FF2B5EF4-FFF2-40B4-BE49-F238E27FC236}">
                    <a16:creationId xmlns:a16="http://schemas.microsoft.com/office/drawing/2014/main" id="{D971510A-6309-443F-A0E5-1CABC822604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5342473"/>
                <a:ext cx="233806" cy="233806"/>
              </a:xfrm>
              <a:prstGeom prst="rect">
                <a:avLst/>
              </a:prstGeom>
            </p:spPr>
          </p:pic>
        </p:grpSp>
      </p:grpSp>
      <p:pic>
        <p:nvPicPr>
          <p:cNvPr id="68" name="Image 67"/>
          <p:cNvPicPr>
            <a:picLocks noChangeAspect="1"/>
          </p:cNvPicPr>
          <p:nvPr/>
        </p:nvPicPr>
        <p:blipFill>
          <a:blip r:embed="rId8" cstate="print"/>
          <a:stretch>
            <a:fillRect/>
          </a:stretch>
        </p:blipFill>
        <p:spPr>
          <a:xfrm>
            <a:off x="3523929" y="2627039"/>
            <a:ext cx="1461240" cy="885600"/>
          </a:xfrm>
          <a:prstGeom prst="rect">
            <a:avLst/>
          </a:prstGeom>
        </p:spPr>
      </p:pic>
      <p:pic>
        <p:nvPicPr>
          <p:cNvPr id="14" name="Image 13"/>
          <p:cNvPicPr>
            <a:picLocks noChangeAspect="1"/>
          </p:cNvPicPr>
          <p:nvPr/>
        </p:nvPicPr>
        <p:blipFill>
          <a:blip r:embed="rId9" cstate="print"/>
          <a:stretch>
            <a:fillRect/>
          </a:stretch>
        </p:blipFill>
        <p:spPr>
          <a:xfrm>
            <a:off x="3524250" y="2627314"/>
            <a:ext cx="1460500" cy="885825"/>
          </a:xfrm>
          <a:prstGeom prst="rect">
            <a:avLst/>
          </a:prstGeom>
        </p:spPr>
      </p:pic>
      <p:grpSp>
        <p:nvGrpSpPr>
          <p:cNvPr id="66" name="Group 65">
            <a:extLst>
              <a:ext uri="{FF2B5EF4-FFF2-40B4-BE49-F238E27FC236}">
                <a16:creationId xmlns:a16="http://schemas.microsoft.com/office/drawing/2014/main" id="{7B2FB772-2FED-439F-BCCB-62C0266EF6C4}"/>
              </a:ext>
            </a:extLst>
          </p:cNvPr>
          <p:cNvGrpSpPr/>
          <p:nvPr/>
        </p:nvGrpSpPr>
        <p:grpSpPr>
          <a:xfrm>
            <a:off x="3337049" y="2935188"/>
            <a:ext cx="1625476" cy="564329"/>
            <a:chOff x="3733049" y="5315443"/>
            <a:chExt cx="1625476" cy="564329"/>
          </a:xfrm>
        </p:grpSpPr>
        <p:grpSp>
          <p:nvGrpSpPr>
            <p:cNvPr id="69" name="Group 68">
              <a:extLst>
                <a:ext uri="{FF2B5EF4-FFF2-40B4-BE49-F238E27FC236}">
                  <a16:creationId xmlns:a16="http://schemas.microsoft.com/office/drawing/2014/main" id="{D758B4B8-B6DD-4765-AC24-3C8C5781D1F2}"/>
                </a:ext>
              </a:extLst>
            </p:cNvPr>
            <p:cNvGrpSpPr/>
            <p:nvPr/>
          </p:nvGrpSpPr>
          <p:grpSpPr>
            <a:xfrm>
              <a:off x="4085070" y="5365750"/>
              <a:ext cx="1273455" cy="507156"/>
              <a:chOff x="4085070" y="5365750"/>
              <a:chExt cx="1273455" cy="507156"/>
            </a:xfrm>
            <a:solidFill>
              <a:schemeClr val="bg1"/>
            </a:solidFill>
          </p:grpSpPr>
          <p:sp>
            <p:nvSpPr>
              <p:cNvPr id="74" name="Rectangle 73">
                <a:extLst>
                  <a:ext uri="{FF2B5EF4-FFF2-40B4-BE49-F238E27FC236}">
                    <a16:creationId xmlns:a16="http://schemas.microsoft.com/office/drawing/2014/main" id="{2235CCFC-C25C-4AA8-A6BF-C942E8A0CD4F}"/>
                  </a:ext>
                </a:extLst>
              </p:cNvPr>
              <p:cNvSpPr/>
              <p:nvPr/>
            </p:nvSpPr>
            <p:spPr bwMode="auto">
              <a:xfrm>
                <a:off x="4085070" y="5365750"/>
                <a:ext cx="1273455" cy="45719"/>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75" name="Rectangle 74">
                <a:extLst>
                  <a:ext uri="{FF2B5EF4-FFF2-40B4-BE49-F238E27FC236}">
                    <a16:creationId xmlns:a16="http://schemas.microsoft.com/office/drawing/2014/main" id="{805A5C44-CDBB-4639-B754-881D61B2B77C}"/>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70" name="Group 69">
              <a:extLst>
                <a:ext uri="{FF2B5EF4-FFF2-40B4-BE49-F238E27FC236}">
                  <a16:creationId xmlns:a16="http://schemas.microsoft.com/office/drawing/2014/main" id="{6BA51CD3-0BB3-4B33-A469-6D6D62053D11}"/>
                </a:ext>
              </a:extLst>
            </p:cNvPr>
            <p:cNvGrpSpPr/>
            <p:nvPr/>
          </p:nvGrpSpPr>
          <p:grpSpPr>
            <a:xfrm>
              <a:off x="3733049" y="5315443"/>
              <a:ext cx="1620714" cy="564329"/>
              <a:chOff x="3722832" y="5310208"/>
              <a:chExt cx="1620714" cy="564329"/>
            </a:xfrm>
          </p:grpSpPr>
          <p:cxnSp>
            <p:nvCxnSpPr>
              <p:cNvPr id="71" name="Straight Connector 70">
                <a:extLst>
                  <a:ext uri="{FF2B5EF4-FFF2-40B4-BE49-F238E27FC236}">
                    <a16:creationId xmlns:a16="http://schemas.microsoft.com/office/drawing/2014/main" id="{ECAC1617-E95D-40E4-A2A7-2228B95574F2}"/>
                  </a:ext>
                </a:extLst>
              </p:cNvPr>
              <p:cNvCxnSpPr/>
              <p:nvPr/>
            </p:nvCxnSpPr>
            <p:spPr bwMode="auto">
              <a:xfrm>
                <a:off x="4095242" y="5385595"/>
                <a:ext cx="1248304"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3" name="Arc 72">
                <a:extLst>
                  <a:ext uri="{FF2B5EF4-FFF2-40B4-BE49-F238E27FC236}">
                    <a16:creationId xmlns:a16="http://schemas.microsoft.com/office/drawing/2014/main" id="{1DD68DEA-40BD-4F14-B48A-CCAB6511AE7B}"/>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nvGrpSpPr>
          <p:cNvPr id="76" name="Group 75">
            <a:extLst>
              <a:ext uri="{FF2B5EF4-FFF2-40B4-BE49-F238E27FC236}">
                <a16:creationId xmlns:a16="http://schemas.microsoft.com/office/drawing/2014/main" id="{EC8ACC78-392B-42F7-8EB0-1410D974C390}"/>
              </a:ext>
            </a:extLst>
          </p:cNvPr>
          <p:cNvGrpSpPr>
            <a:grpSpLocks noChangeAspect="1"/>
          </p:cNvGrpSpPr>
          <p:nvPr/>
        </p:nvGrpSpPr>
        <p:grpSpPr>
          <a:xfrm>
            <a:off x="6033718" y="2898716"/>
            <a:ext cx="2721152" cy="578710"/>
            <a:chOff x="3733049" y="5315443"/>
            <a:chExt cx="2683918" cy="570792"/>
          </a:xfrm>
        </p:grpSpPr>
        <p:grpSp>
          <p:nvGrpSpPr>
            <p:cNvPr id="77" name="Group 76">
              <a:extLst>
                <a:ext uri="{FF2B5EF4-FFF2-40B4-BE49-F238E27FC236}">
                  <a16:creationId xmlns:a16="http://schemas.microsoft.com/office/drawing/2014/main" id="{428285E4-F6C2-4DA1-9EC1-E5FBE4BDBFC5}"/>
                </a:ext>
              </a:extLst>
            </p:cNvPr>
            <p:cNvGrpSpPr/>
            <p:nvPr/>
          </p:nvGrpSpPr>
          <p:grpSpPr>
            <a:xfrm>
              <a:off x="4085067" y="5354684"/>
              <a:ext cx="2331900" cy="531551"/>
              <a:chOff x="4085067" y="5354684"/>
              <a:chExt cx="2331900" cy="531551"/>
            </a:xfrm>
            <a:solidFill>
              <a:schemeClr val="bg1"/>
            </a:solidFill>
          </p:grpSpPr>
          <p:sp>
            <p:nvSpPr>
              <p:cNvPr id="81" name="Rectangle 80">
                <a:extLst>
                  <a:ext uri="{FF2B5EF4-FFF2-40B4-BE49-F238E27FC236}">
                    <a16:creationId xmlns:a16="http://schemas.microsoft.com/office/drawing/2014/main" id="{AA18874F-E24D-4F4F-BB80-4AA2AD11CDAE}"/>
                  </a:ext>
                </a:extLst>
              </p:cNvPr>
              <p:cNvSpPr/>
              <p:nvPr/>
            </p:nvSpPr>
            <p:spPr bwMode="auto">
              <a:xfrm>
                <a:off x="4085067" y="5354684"/>
                <a:ext cx="2331900" cy="45093"/>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82" name="Rectangle 81">
                <a:extLst>
                  <a:ext uri="{FF2B5EF4-FFF2-40B4-BE49-F238E27FC236}">
                    <a16:creationId xmlns:a16="http://schemas.microsoft.com/office/drawing/2014/main" id="{0FC2CDC6-3C30-471D-B2B4-49FFAC15D916}"/>
                  </a:ext>
                </a:extLst>
              </p:cNvPr>
              <p:cNvSpPr/>
              <p:nvPr/>
            </p:nvSpPr>
            <p:spPr bwMode="auto">
              <a:xfrm rot="5400000">
                <a:off x="3875409"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78" name="Group 77">
              <a:extLst>
                <a:ext uri="{FF2B5EF4-FFF2-40B4-BE49-F238E27FC236}">
                  <a16:creationId xmlns:a16="http://schemas.microsoft.com/office/drawing/2014/main" id="{43B6AD28-D4AB-450E-85F4-2707A652C0C0}"/>
                </a:ext>
              </a:extLst>
            </p:cNvPr>
            <p:cNvGrpSpPr/>
            <p:nvPr/>
          </p:nvGrpSpPr>
          <p:grpSpPr>
            <a:xfrm>
              <a:off x="3733049" y="5315443"/>
              <a:ext cx="2678695" cy="564329"/>
              <a:chOff x="3722832" y="5310208"/>
              <a:chExt cx="2678695" cy="564329"/>
            </a:xfrm>
          </p:grpSpPr>
          <p:cxnSp>
            <p:nvCxnSpPr>
              <p:cNvPr id="79" name="Straight Connector 78">
                <a:extLst>
                  <a:ext uri="{FF2B5EF4-FFF2-40B4-BE49-F238E27FC236}">
                    <a16:creationId xmlns:a16="http://schemas.microsoft.com/office/drawing/2014/main" id="{C02A6799-4C72-4C1B-9B6F-029EDB61410E}"/>
                  </a:ext>
                </a:extLst>
              </p:cNvPr>
              <p:cNvCxnSpPr/>
              <p:nvPr/>
            </p:nvCxnSpPr>
            <p:spPr bwMode="auto">
              <a:xfrm>
                <a:off x="4095242" y="5385595"/>
                <a:ext cx="2306285"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0" name="Arc 79">
                <a:extLst>
                  <a:ext uri="{FF2B5EF4-FFF2-40B4-BE49-F238E27FC236}">
                    <a16:creationId xmlns:a16="http://schemas.microsoft.com/office/drawing/2014/main" id="{E57FE328-6FA1-46F5-A34C-575D6C9FC62E}"/>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
        <p:nvSpPr>
          <p:cNvPr id="83" name="TextBox 82">
            <a:extLst>
              <a:ext uri="{FF2B5EF4-FFF2-40B4-BE49-F238E27FC236}">
                <a16:creationId xmlns:a16="http://schemas.microsoft.com/office/drawing/2014/main" id="{3E382379-3F25-469B-80B7-131EBA8F1CD1}"/>
              </a:ext>
            </a:extLst>
          </p:cNvPr>
          <p:cNvSpPr txBox="1"/>
          <p:nvPr/>
        </p:nvSpPr>
        <p:spPr bwMode="auto">
          <a:xfrm>
            <a:off x="2815596" y="5336294"/>
            <a:ext cx="246894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2 hundred = 20 tens</a:t>
            </a:r>
          </a:p>
        </p:txBody>
      </p:sp>
      <p:grpSp>
        <p:nvGrpSpPr>
          <p:cNvPr id="11" name="Group 10"/>
          <p:cNvGrpSpPr/>
          <p:nvPr/>
        </p:nvGrpSpPr>
        <p:grpSpPr>
          <a:xfrm>
            <a:off x="7277663" y="3008353"/>
            <a:ext cx="614350" cy="2599794"/>
            <a:chOff x="7596508" y="3396443"/>
            <a:chExt cx="614350" cy="2599794"/>
          </a:xfrm>
        </p:grpSpPr>
        <p:grpSp>
          <p:nvGrpSpPr>
            <p:cNvPr id="8" name="Group 7"/>
            <p:cNvGrpSpPr/>
            <p:nvPr/>
          </p:nvGrpSpPr>
          <p:grpSpPr>
            <a:xfrm>
              <a:off x="7596508" y="3396443"/>
              <a:ext cx="289704" cy="2599794"/>
              <a:chOff x="7596508" y="3396443"/>
              <a:chExt cx="289704" cy="2599794"/>
            </a:xfrm>
          </p:grpSpPr>
          <p:sp>
            <p:nvSpPr>
              <p:cNvPr id="5" name="Rounded Rectangle 4"/>
              <p:cNvSpPr/>
              <p:nvPr/>
            </p:nvSpPr>
            <p:spPr bwMode="auto">
              <a:xfrm>
                <a:off x="7596508" y="3396443"/>
                <a:ext cx="289704" cy="1296000"/>
              </a:xfrm>
              <a:prstGeom prst="roundRect">
                <a:avLst/>
              </a:prstGeom>
              <a:noFill/>
              <a:ln w="19050" cap="flat" cmpd="sng" algn="ctr">
                <a:solidFill>
                  <a:srgbClr val="0070C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92" name="Rounded Rectangle 91"/>
              <p:cNvSpPr/>
              <p:nvPr/>
            </p:nvSpPr>
            <p:spPr bwMode="auto">
              <a:xfrm>
                <a:off x="7596508" y="4700237"/>
                <a:ext cx="289704" cy="1296000"/>
              </a:xfrm>
              <a:prstGeom prst="roundRect">
                <a:avLst/>
              </a:prstGeom>
              <a:noFill/>
              <a:ln w="19050" cap="flat" cmpd="sng" algn="ctr">
                <a:solidFill>
                  <a:srgbClr val="0070C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96" name="Group 95"/>
            <p:cNvGrpSpPr/>
            <p:nvPr/>
          </p:nvGrpSpPr>
          <p:grpSpPr>
            <a:xfrm>
              <a:off x="7921154" y="3396443"/>
              <a:ext cx="289704" cy="2599794"/>
              <a:chOff x="7596508" y="3396443"/>
              <a:chExt cx="289704" cy="2599794"/>
            </a:xfrm>
          </p:grpSpPr>
          <p:sp>
            <p:nvSpPr>
              <p:cNvPr id="97" name="Rounded Rectangle 96"/>
              <p:cNvSpPr/>
              <p:nvPr/>
            </p:nvSpPr>
            <p:spPr bwMode="auto">
              <a:xfrm>
                <a:off x="7596508" y="3396443"/>
                <a:ext cx="289704" cy="1296000"/>
              </a:xfrm>
              <a:prstGeom prst="roundRect">
                <a:avLst/>
              </a:prstGeom>
              <a:noFill/>
              <a:ln w="19050" cap="flat" cmpd="sng" algn="ctr">
                <a:solidFill>
                  <a:srgbClr val="0070C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98" name="Rounded Rectangle 97"/>
              <p:cNvSpPr/>
              <p:nvPr/>
            </p:nvSpPr>
            <p:spPr bwMode="auto">
              <a:xfrm>
                <a:off x="7596508" y="4700237"/>
                <a:ext cx="289704" cy="1296000"/>
              </a:xfrm>
              <a:prstGeom prst="roundRect">
                <a:avLst/>
              </a:prstGeom>
              <a:noFill/>
              <a:ln w="19050" cap="flat" cmpd="sng" algn="ctr">
                <a:solidFill>
                  <a:srgbClr val="0070C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
        <p:nvSpPr>
          <p:cNvPr id="99" name="TextBox 98">
            <a:extLst>
              <a:ext uri="{FF2B5EF4-FFF2-40B4-BE49-F238E27FC236}">
                <a16:creationId xmlns:a16="http://schemas.microsoft.com/office/drawing/2014/main" id="{3E382379-3F25-469B-80B7-131EBA8F1CD1}"/>
              </a:ext>
            </a:extLst>
          </p:cNvPr>
          <p:cNvSpPr txBox="1"/>
          <p:nvPr/>
        </p:nvSpPr>
        <p:spPr bwMode="auto">
          <a:xfrm>
            <a:off x="2831626" y="5757950"/>
            <a:ext cx="243688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70C0"/>
                </a:solidFill>
                <a:latin typeface="Myriad Pro Semibold" charset="0"/>
                <a:ea typeface="Myriad Pro Semibold" charset="0"/>
                <a:cs typeface="Myriad Pro Semibold" charset="0"/>
              </a:rPr>
              <a:t>20 tens ÷ 5 = 4 tens</a:t>
            </a:r>
          </a:p>
        </p:txBody>
      </p:sp>
      <p:sp>
        <p:nvSpPr>
          <p:cNvPr id="100" name="TextBox 99">
            <a:extLst>
              <a:ext uri="{FF2B5EF4-FFF2-40B4-BE49-F238E27FC236}">
                <a16:creationId xmlns:a16="http://schemas.microsoft.com/office/drawing/2014/main" id="{E4D94C94-8C22-47B8-A3FC-25CD2A19EC8D}"/>
              </a:ext>
            </a:extLst>
          </p:cNvPr>
          <p:cNvSpPr txBox="1"/>
          <p:nvPr/>
        </p:nvSpPr>
        <p:spPr bwMode="auto">
          <a:xfrm>
            <a:off x="7418669" y="262068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70C0"/>
                </a:solidFill>
                <a:latin typeface="Myriad Pro" panose="020B0503030403020204" pitchFamily="34" charset="0"/>
                <a:ea typeface="Myriad Pro Semibold" charset="0"/>
                <a:cs typeface="Myriad Pro Semibold" charset="0"/>
              </a:rPr>
              <a:t>4</a:t>
            </a:r>
          </a:p>
        </p:txBody>
      </p:sp>
    </p:spTree>
    <p:extLst>
      <p:ext uri="{BB962C8B-B14F-4D97-AF65-F5344CB8AC3E}">
        <p14:creationId xmlns:p14="http://schemas.microsoft.com/office/powerpoint/2010/main" val="799844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32"/>
                                        </p:tgtEl>
                                      </p:cBhvr>
                                    </p:animEffect>
                                    <p:set>
                                      <p:cBhvr>
                                        <p:cTn id="7" dur="1" fill="hold">
                                          <p:stCondLst>
                                            <p:cond delay="499"/>
                                          </p:stCondLst>
                                        </p:cTn>
                                        <p:tgtEl>
                                          <p:spTgt spid="32"/>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4"/>
                                        </p:tgtEl>
                                        <p:attrNameLst>
                                          <p:attrName>style.visibility</p:attrName>
                                        </p:attrNameLst>
                                      </p:cBhvr>
                                      <p:to>
                                        <p:strVal val="visible"/>
                                      </p:to>
                                    </p:set>
                                    <p:animEffect transition="in" filter="fade">
                                      <p:cBhvr>
                                        <p:cTn id="11" dur="500"/>
                                        <p:tgtEl>
                                          <p:spTgt spid="8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99"/>
                                        </p:tgtEl>
                                        <p:attrNameLst>
                                          <p:attrName>style.visibility</p:attrName>
                                        </p:attrNameLst>
                                      </p:cBhvr>
                                      <p:to>
                                        <p:strVal val="visible"/>
                                      </p:to>
                                    </p:set>
                                    <p:animEffect transition="in" filter="fade">
                                      <p:cBhvr>
                                        <p:cTn id="21" dur="500"/>
                                        <p:tgtEl>
                                          <p:spTgt spid="9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0"/>
                                        </p:tgtEl>
                                        <p:attrNameLst>
                                          <p:attrName>style.visibility</p:attrName>
                                        </p:attrNameLst>
                                      </p:cBhvr>
                                      <p:to>
                                        <p:strVal val="visible"/>
                                      </p:to>
                                    </p:set>
                                    <p:animEffect transition="in" filter="fade">
                                      <p:cBhvr>
                                        <p:cTn id="24" dur="500"/>
                                        <p:tgtEl>
                                          <p:spTgt spid="100"/>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par>
                                <p:cTn id="30" presetID="10" presetClass="exit" presetSubtype="0" fill="hold" nodeType="withEffect">
                                  <p:stCondLst>
                                    <p:cond delay="0"/>
                                  </p:stCondLst>
                                  <p:childTnLst>
                                    <p:animEffect transition="out" filter="fade">
                                      <p:cBhvr>
                                        <p:cTn id="31" dur="500"/>
                                        <p:tgtEl>
                                          <p:spTgt spid="68"/>
                                        </p:tgtEl>
                                      </p:cBhvr>
                                    </p:animEffect>
                                    <p:set>
                                      <p:cBhvr>
                                        <p:cTn id="32" dur="1" fill="hold">
                                          <p:stCondLst>
                                            <p:cond delay="499"/>
                                          </p:stCondLst>
                                        </p:cTn>
                                        <p:tgtEl>
                                          <p:spTgt spid="6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84" grpId="0"/>
      <p:bldP spid="99" grpId="0"/>
      <p:bldP spid="100"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TextBox 84">
            <a:extLst>
              <a:ext uri="{FF2B5EF4-FFF2-40B4-BE49-F238E27FC236}">
                <a16:creationId xmlns:a16="http://schemas.microsoft.com/office/drawing/2014/main" id="{1775FF7C-3D39-4F51-80E5-38391CB3D63D}"/>
              </a:ext>
            </a:extLst>
          </p:cNvPr>
          <p:cNvSpPr txBox="1"/>
          <p:nvPr/>
        </p:nvSpPr>
        <p:spPr bwMode="auto">
          <a:xfrm>
            <a:off x="4580202" y="2149969"/>
            <a:ext cx="3031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4 – sharing the 10s:</a:t>
            </a:r>
            <a:endParaRPr lang="en-GB" sz="2000" dirty="0">
              <a:solidFill>
                <a:srgbClr val="FF0000"/>
              </a:solidFill>
              <a:latin typeface="Myriad Pro Semibold" charset="0"/>
              <a:ea typeface="Myriad Pro Semibold" charset="0"/>
              <a:cs typeface="Myriad Pro Semibold" charset="0"/>
            </a:endParaRPr>
          </a:p>
        </p:txBody>
      </p:sp>
      <p:sp>
        <p:nvSpPr>
          <p:cNvPr id="86" name="TextBox 85">
            <a:extLst>
              <a:ext uri="{FF2B5EF4-FFF2-40B4-BE49-F238E27FC236}">
                <a16:creationId xmlns:a16="http://schemas.microsoft.com/office/drawing/2014/main" id="{1775FF7C-3D39-4F51-80E5-38391CB3D63D}"/>
              </a:ext>
            </a:extLst>
          </p:cNvPr>
          <p:cNvSpPr txBox="1"/>
          <p:nvPr/>
        </p:nvSpPr>
        <p:spPr bwMode="auto">
          <a:xfrm>
            <a:off x="4651541" y="2143328"/>
            <a:ext cx="28889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5 – sharing the 1s:</a:t>
            </a:r>
            <a:endParaRPr lang="en-GB" sz="2000" dirty="0">
              <a:solidFill>
                <a:srgbClr val="FF0000"/>
              </a:solidFill>
              <a:latin typeface="Myriad Pro Semibold" charset="0"/>
              <a:ea typeface="Myriad Pro Semibold" charset="0"/>
              <a:cs typeface="Myriad Pro Semibold" charset="0"/>
            </a:endParaRPr>
          </a:p>
        </p:txBody>
      </p:sp>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4:3</a:t>
            </a:r>
          </a:p>
        </p:txBody>
      </p:sp>
      <p:sp>
        <p:nvSpPr>
          <p:cNvPr id="3" name="TextBox 2">
            <a:extLst>
              <a:ext uri="{FF2B5EF4-FFF2-40B4-BE49-F238E27FC236}">
                <a16:creationId xmlns:a16="http://schemas.microsoft.com/office/drawing/2014/main" id="{452CDABD-DCA6-4326-8738-2E1572DBCE57}"/>
              </a:ext>
            </a:extLst>
          </p:cNvPr>
          <p:cNvSpPr txBox="1"/>
          <p:nvPr/>
        </p:nvSpPr>
        <p:spPr bwMode="auto">
          <a:xfrm>
            <a:off x="1826916" y="920309"/>
            <a:ext cx="85381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705 books shared equally between 5 year groups. How many books each?</a:t>
            </a:r>
            <a:endParaRPr lang="en-GB" sz="2000" dirty="0">
              <a:solidFill>
                <a:srgbClr val="FF0000"/>
              </a:solidFill>
              <a:latin typeface="Myriad Pro Semibold" charset="0"/>
              <a:ea typeface="Myriad Pro Semibold" charset="0"/>
              <a:cs typeface="Myriad Pro Semibold" charset="0"/>
            </a:endParaRPr>
          </a:p>
        </p:txBody>
      </p:sp>
      <p:sp>
        <p:nvSpPr>
          <p:cNvPr id="21" name="TextBox 20">
            <a:extLst>
              <a:ext uri="{FF2B5EF4-FFF2-40B4-BE49-F238E27FC236}">
                <a16:creationId xmlns:a16="http://schemas.microsoft.com/office/drawing/2014/main" id="{5ABE1B13-3715-47F3-96AF-A23897ABF0B4}"/>
              </a:ext>
            </a:extLst>
          </p:cNvPr>
          <p:cNvSpPr txBox="1"/>
          <p:nvPr/>
        </p:nvSpPr>
        <p:spPr bwMode="auto">
          <a:xfrm>
            <a:off x="4838001" y="152494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705  ÷  5  =</a:t>
            </a:r>
            <a:endParaRPr lang="en-GB" sz="2200" dirty="0">
              <a:solidFill>
                <a:srgbClr val="C00000"/>
              </a:solidFill>
              <a:latin typeface="Myriad Pro Semibold" charset="0"/>
              <a:ea typeface="Myriad Pro Semibold" charset="0"/>
              <a:cs typeface="Myriad Pro Semibold" charset="0"/>
            </a:endParaRPr>
          </a:p>
        </p:txBody>
      </p:sp>
      <p:sp>
        <p:nvSpPr>
          <p:cNvPr id="23" name="Rectangle 22">
            <a:extLst>
              <a:ext uri="{FF2B5EF4-FFF2-40B4-BE49-F238E27FC236}">
                <a16:creationId xmlns:a16="http://schemas.microsoft.com/office/drawing/2014/main" id="{6048F2F1-4302-478B-A8A4-17DCB75F1AA4}"/>
              </a:ext>
            </a:extLst>
          </p:cNvPr>
          <p:cNvSpPr/>
          <p:nvPr/>
        </p:nvSpPr>
        <p:spPr bwMode="auto">
          <a:xfrm>
            <a:off x="6658835" y="151542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41" name="TextBox 40">
            <a:extLst>
              <a:ext uri="{FF2B5EF4-FFF2-40B4-BE49-F238E27FC236}">
                <a16:creationId xmlns:a16="http://schemas.microsoft.com/office/drawing/2014/main" id="{E4D94C94-8C22-47B8-A3FC-25CD2A19EC8D}"/>
              </a:ext>
            </a:extLst>
          </p:cNvPr>
          <p:cNvSpPr txBox="1"/>
          <p:nvPr/>
        </p:nvSpPr>
        <p:spPr bwMode="auto">
          <a:xfrm>
            <a:off x="6656056" y="262068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7030A0"/>
                </a:solidFill>
                <a:latin typeface="Myriad Pro" panose="020B0503030403020204" pitchFamily="34" charset="0"/>
                <a:ea typeface="Myriad Pro Semibold" charset="0"/>
                <a:cs typeface="Myriad Pro Semibold" charset="0"/>
              </a:rPr>
              <a:t>1</a:t>
            </a:r>
          </a:p>
        </p:txBody>
      </p:sp>
      <p:pic>
        <p:nvPicPr>
          <p:cNvPr id="10" name="Picture 9" descr="A close up of a logo  Description automatically generated">
            <a:extLst>
              <a:ext uri="{FF2B5EF4-FFF2-40B4-BE49-F238E27FC236}">
                <a16:creationId xmlns:a16="http://schemas.microsoft.com/office/drawing/2014/main" id="{F3953D1D-FBC8-4908-88EB-50C609BA37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95921" y="2964657"/>
            <a:ext cx="2353654" cy="446831"/>
          </a:xfrm>
          <a:prstGeom prst="rect">
            <a:avLst/>
          </a:prstGeom>
        </p:spPr>
      </p:pic>
      <p:grpSp>
        <p:nvGrpSpPr>
          <p:cNvPr id="9" name="Group 8">
            <a:extLst>
              <a:ext uri="{FF2B5EF4-FFF2-40B4-BE49-F238E27FC236}">
                <a16:creationId xmlns:a16="http://schemas.microsoft.com/office/drawing/2014/main" id="{85172E2A-E9DA-4D8F-BA8E-356362B6AE8A}"/>
              </a:ext>
            </a:extLst>
          </p:cNvPr>
          <p:cNvGrpSpPr/>
          <p:nvPr/>
        </p:nvGrpSpPr>
        <p:grpSpPr>
          <a:xfrm>
            <a:off x="6546954" y="3026973"/>
            <a:ext cx="233806" cy="1262262"/>
            <a:chOff x="5184879" y="3026973"/>
            <a:chExt cx="233806" cy="1262262"/>
          </a:xfrm>
        </p:grpSpPr>
        <p:pic>
          <p:nvPicPr>
            <p:cNvPr id="12" name="Picture 11">
              <a:extLst>
                <a:ext uri="{FF2B5EF4-FFF2-40B4-BE49-F238E27FC236}">
                  <a16:creationId xmlns:a16="http://schemas.microsoft.com/office/drawing/2014/main" id="{4E3A9A3F-2640-4062-92E7-AE5530ACD3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4879" y="3026973"/>
              <a:ext cx="233806" cy="233806"/>
            </a:xfrm>
            <a:prstGeom prst="rect">
              <a:avLst/>
            </a:prstGeom>
          </p:spPr>
        </p:pic>
        <p:pic>
          <p:nvPicPr>
            <p:cNvPr id="39" name="Picture 38">
              <a:extLst>
                <a:ext uri="{FF2B5EF4-FFF2-40B4-BE49-F238E27FC236}">
                  <a16:creationId xmlns:a16="http://schemas.microsoft.com/office/drawing/2014/main" id="{3EBAA522-3D33-431A-9D58-216A60E7C90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4879" y="3284087"/>
              <a:ext cx="233806" cy="233806"/>
            </a:xfrm>
            <a:prstGeom prst="rect">
              <a:avLst/>
            </a:prstGeom>
          </p:spPr>
        </p:pic>
        <p:pic>
          <p:nvPicPr>
            <p:cNvPr id="40" name="Picture 39">
              <a:extLst>
                <a:ext uri="{FF2B5EF4-FFF2-40B4-BE49-F238E27FC236}">
                  <a16:creationId xmlns:a16="http://schemas.microsoft.com/office/drawing/2014/main" id="{EB73255A-D926-4754-8A17-438C8F81CA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4879" y="3541201"/>
              <a:ext cx="233806" cy="233806"/>
            </a:xfrm>
            <a:prstGeom prst="rect">
              <a:avLst/>
            </a:prstGeom>
          </p:spPr>
        </p:pic>
        <p:pic>
          <p:nvPicPr>
            <p:cNvPr id="44" name="Picture 43">
              <a:extLst>
                <a:ext uri="{FF2B5EF4-FFF2-40B4-BE49-F238E27FC236}">
                  <a16:creationId xmlns:a16="http://schemas.microsoft.com/office/drawing/2014/main" id="{0F8A55EA-EF7F-491C-8066-DFF90A3E7A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4879" y="3798315"/>
              <a:ext cx="233806" cy="233806"/>
            </a:xfrm>
            <a:prstGeom prst="rect">
              <a:avLst/>
            </a:prstGeom>
          </p:spPr>
        </p:pic>
        <p:pic>
          <p:nvPicPr>
            <p:cNvPr id="45" name="Picture 44">
              <a:extLst>
                <a:ext uri="{FF2B5EF4-FFF2-40B4-BE49-F238E27FC236}">
                  <a16:creationId xmlns:a16="http://schemas.microsoft.com/office/drawing/2014/main" id="{FF5ACA48-D462-4BD1-B90C-64BA4BF38C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4879" y="4055429"/>
              <a:ext cx="233806" cy="233806"/>
            </a:xfrm>
            <a:prstGeom prst="rect">
              <a:avLst/>
            </a:prstGeom>
          </p:spPr>
        </p:pic>
      </p:grpSp>
      <p:grpSp>
        <p:nvGrpSpPr>
          <p:cNvPr id="13" name="Group 12">
            <a:extLst>
              <a:ext uri="{FF2B5EF4-FFF2-40B4-BE49-F238E27FC236}">
                <a16:creationId xmlns:a16="http://schemas.microsoft.com/office/drawing/2014/main" id="{4D0EEDDB-22E3-42E7-B2A1-84AB81D9047F}"/>
              </a:ext>
            </a:extLst>
          </p:cNvPr>
          <p:cNvGrpSpPr/>
          <p:nvPr/>
        </p:nvGrpSpPr>
        <p:grpSpPr>
          <a:xfrm>
            <a:off x="8234639" y="3026973"/>
            <a:ext cx="233806" cy="1262262"/>
            <a:chOff x="6710639" y="3026973"/>
            <a:chExt cx="233806" cy="1262262"/>
          </a:xfrm>
        </p:grpSpPr>
        <p:pic>
          <p:nvPicPr>
            <p:cNvPr id="16" name="Picture 15" descr="A picture containing object  Description automatically generated">
              <a:extLst>
                <a:ext uri="{FF2B5EF4-FFF2-40B4-BE49-F238E27FC236}">
                  <a16:creationId xmlns:a16="http://schemas.microsoft.com/office/drawing/2014/main" id="{7DC7F2E2-8C06-4CA4-8A36-EF9A4649A0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10639" y="3026973"/>
              <a:ext cx="233806" cy="233806"/>
            </a:xfrm>
            <a:prstGeom prst="rect">
              <a:avLst/>
            </a:prstGeom>
          </p:spPr>
        </p:pic>
        <p:pic>
          <p:nvPicPr>
            <p:cNvPr id="52" name="Picture 51" descr="A picture containing object  Description automatically generated">
              <a:extLst>
                <a:ext uri="{FF2B5EF4-FFF2-40B4-BE49-F238E27FC236}">
                  <a16:creationId xmlns:a16="http://schemas.microsoft.com/office/drawing/2014/main" id="{2CFB3BB7-EDD4-4514-B2D0-08F4C353C92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10639" y="3284087"/>
              <a:ext cx="233806" cy="233806"/>
            </a:xfrm>
            <a:prstGeom prst="rect">
              <a:avLst/>
            </a:prstGeom>
          </p:spPr>
        </p:pic>
        <p:pic>
          <p:nvPicPr>
            <p:cNvPr id="53" name="Picture 52" descr="A picture containing object  Description automatically generated">
              <a:extLst>
                <a:ext uri="{FF2B5EF4-FFF2-40B4-BE49-F238E27FC236}">
                  <a16:creationId xmlns:a16="http://schemas.microsoft.com/office/drawing/2014/main" id="{E7FD61AA-2B95-4839-9ECB-010A4A5A841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10639" y="3541201"/>
              <a:ext cx="233806" cy="233806"/>
            </a:xfrm>
            <a:prstGeom prst="rect">
              <a:avLst/>
            </a:prstGeom>
          </p:spPr>
        </p:pic>
        <p:pic>
          <p:nvPicPr>
            <p:cNvPr id="54" name="Picture 53" descr="A picture containing object  Description automatically generated">
              <a:extLst>
                <a:ext uri="{FF2B5EF4-FFF2-40B4-BE49-F238E27FC236}">
                  <a16:creationId xmlns:a16="http://schemas.microsoft.com/office/drawing/2014/main" id="{7BAAB1CE-E2EB-4F31-8A09-055467F0BE4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10639" y="3798315"/>
              <a:ext cx="233806" cy="233806"/>
            </a:xfrm>
            <a:prstGeom prst="rect">
              <a:avLst/>
            </a:prstGeom>
          </p:spPr>
        </p:pic>
        <p:pic>
          <p:nvPicPr>
            <p:cNvPr id="55" name="Picture 54" descr="A picture containing object  Description automatically generated">
              <a:extLst>
                <a:ext uri="{FF2B5EF4-FFF2-40B4-BE49-F238E27FC236}">
                  <a16:creationId xmlns:a16="http://schemas.microsoft.com/office/drawing/2014/main" id="{5BD8BB06-F681-4D1F-BC3E-4FF2B8C669D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10639" y="4055429"/>
              <a:ext cx="233806" cy="233806"/>
            </a:xfrm>
            <a:prstGeom prst="rect">
              <a:avLst/>
            </a:prstGeom>
          </p:spPr>
        </p:pic>
      </p:grpSp>
      <p:sp>
        <p:nvSpPr>
          <p:cNvPr id="67" name="TextBox 66">
            <a:extLst>
              <a:ext uri="{FF2B5EF4-FFF2-40B4-BE49-F238E27FC236}">
                <a16:creationId xmlns:a16="http://schemas.microsoft.com/office/drawing/2014/main" id="{DFC47669-B5A6-45D5-B3DB-38082628379D}"/>
              </a:ext>
            </a:extLst>
          </p:cNvPr>
          <p:cNvSpPr txBox="1"/>
          <p:nvPr/>
        </p:nvSpPr>
        <p:spPr bwMode="auto">
          <a:xfrm>
            <a:off x="6164256" y="2966819"/>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5</a:t>
            </a:r>
            <a:endParaRPr lang="en-GB" sz="2000" dirty="0">
              <a:solidFill>
                <a:srgbClr val="C00000"/>
              </a:solidFill>
              <a:latin typeface="Myriad Pro" panose="020B0503030403020204" pitchFamily="34" charset="0"/>
              <a:ea typeface="Myriad Pro Semibold" charset="0"/>
              <a:cs typeface="Myriad Pro Semibold" charset="0"/>
            </a:endParaRPr>
          </a:p>
        </p:txBody>
      </p:sp>
      <p:pic>
        <p:nvPicPr>
          <p:cNvPr id="19" name="Picture 18" descr="A close up of a logo  Description automatically generated">
            <a:extLst>
              <a:ext uri="{FF2B5EF4-FFF2-40B4-BE49-F238E27FC236}">
                <a16:creationId xmlns:a16="http://schemas.microsoft.com/office/drawing/2014/main" id="{78F70BEC-B4DE-42E1-8983-B4B518C417D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6873" y="2997375"/>
            <a:ext cx="301351" cy="1330100"/>
          </a:xfrm>
          <a:prstGeom prst="rect">
            <a:avLst/>
          </a:prstGeom>
        </p:spPr>
      </p:pic>
      <p:sp>
        <p:nvSpPr>
          <p:cNvPr id="33" name="TextBox 32">
            <a:extLst>
              <a:ext uri="{FF2B5EF4-FFF2-40B4-BE49-F238E27FC236}">
                <a16:creationId xmlns:a16="http://schemas.microsoft.com/office/drawing/2014/main" id="{3E382379-3F25-469B-80B7-131EBA8F1CD1}"/>
              </a:ext>
            </a:extLst>
          </p:cNvPr>
          <p:cNvSpPr txBox="1"/>
          <p:nvPr/>
        </p:nvSpPr>
        <p:spPr bwMode="auto">
          <a:xfrm>
            <a:off x="1596000" y="4928400"/>
            <a:ext cx="490813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7030A0"/>
                </a:solidFill>
                <a:latin typeface="Myriad Pro Semibold" charset="0"/>
                <a:ea typeface="Myriad Pro Semibold" charset="0"/>
                <a:cs typeface="Myriad Pro Semibold" charset="0"/>
              </a:rPr>
              <a:t>7 hundreds ÷ 5 = 1 hundred r 2 hundreds</a:t>
            </a:r>
          </a:p>
        </p:txBody>
      </p:sp>
      <p:grpSp>
        <p:nvGrpSpPr>
          <p:cNvPr id="18" name="Group 17">
            <a:extLst>
              <a:ext uri="{FF2B5EF4-FFF2-40B4-BE49-F238E27FC236}">
                <a16:creationId xmlns:a16="http://schemas.microsoft.com/office/drawing/2014/main" id="{9FDCFA3F-E585-4E81-9F79-2937D1C07F1B}"/>
              </a:ext>
            </a:extLst>
          </p:cNvPr>
          <p:cNvGrpSpPr/>
          <p:nvPr/>
        </p:nvGrpSpPr>
        <p:grpSpPr>
          <a:xfrm>
            <a:off x="7309568" y="3020795"/>
            <a:ext cx="548529" cy="2555485"/>
            <a:chOff x="5785567" y="3020794"/>
            <a:chExt cx="548529" cy="2555485"/>
          </a:xfrm>
        </p:grpSpPr>
        <p:grpSp>
          <p:nvGrpSpPr>
            <p:cNvPr id="17" name="Group 16">
              <a:extLst>
                <a:ext uri="{FF2B5EF4-FFF2-40B4-BE49-F238E27FC236}">
                  <a16:creationId xmlns:a16="http://schemas.microsoft.com/office/drawing/2014/main" id="{92533D71-3C3D-4D65-ABA0-54C7F0E17CEF}"/>
                </a:ext>
              </a:extLst>
            </p:cNvPr>
            <p:cNvGrpSpPr/>
            <p:nvPr/>
          </p:nvGrpSpPr>
          <p:grpSpPr>
            <a:xfrm>
              <a:off x="5785567" y="3026973"/>
              <a:ext cx="233806" cy="2549306"/>
              <a:chOff x="5785567" y="3026973"/>
              <a:chExt cx="233806" cy="2549306"/>
            </a:xfrm>
          </p:grpSpPr>
          <p:pic>
            <p:nvPicPr>
              <p:cNvPr id="15" name="Picture 14" descr="A picture containing clipart  Description automatically generated">
                <a:extLst>
                  <a:ext uri="{FF2B5EF4-FFF2-40B4-BE49-F238E27FC236}">
                    <a16:creationId xmlns:a16="http://schemas.microsoft.com/office/drawing/2014/main" id="{87C456C6-9C89-4853-8BA2-67D853803EF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3026973"/>
                <a:ext cx="233806" cy="233806"/>
              </a:xfrm>
              <a:prstGeom prst="rect">
                <a:avLst/>
              </a:prstGeom>
            </p:spPr>
          </p:pic>
          <p:pic>
            <p:nvPicPr>
              <p:cNvPr id="35" name="Picture 34" descr="A picture containing clipart  Description automatically generated">
                <a:extLst>
                  <a:ext uri="{FF2B5EF4-FFF2-40B4-BE49-F238E27FC236}">
                    <a16:creationId xmlns:a16="http://schemas.microsoft.com/office/drawing/2014/main" id="{25C7415A-8402-42FB-80F0-005C9014713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3284251"/>
                <a:ext cx="233806" cy="233806"/>
              </a:xfrm>
              <a:prstGeom prst="rect">
                <a:avLst/>
              </a:prstGeom>
            </p:spPr>
          </p:pic>
          <p:pic>
            <p:nvPicPr>
              <p:cNvPr id="36" name="Picture 35" descr="A picture containing clipart  Description automatically generated">
                <a:extLst>
                  <a:ext uri="{FF2B5EF4-FFF2-40B4-BE49-F238E27FC236}">
                    <a16:creationId xmlns:a16="http://schemas.microsoft.com/office/drawing/2014/main" id="{122A1B83-4E1E-4632-813D-4125CEC6E7E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3541529"/>
                <a:ext cx="233806" cy="233806"/>
              </a:xfrm>
              <a:prstGeom prst="rect">
                <a:avLst/>
              </a:prstGeom>
            </p:spPr>
          </p:pic>
          <p:pic>
            <p:nvPicPr>
              <p:cNvPr id="37" name="Picture 36" descr="A picture containing clipart  Description automatically generated">
                <a:extLst>
                  <a:ext uri="{FF2B5EF4-FFF2-40B4-BE49-F238E27FC236}">
                    <a16:creationId xmlns:a16="http://schemas.microsoft.com/office/drawing/2014/main" id="{32D79D41-C9F4-46EB-852C-35FE391EEF1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3798807"/>
                <a:ext cx="233806" cy="233806"/>
              </a:xfrm>
              <a:prstGeom prst="rect">
                <a:avLst/>
              </a:prstGeom>
            </p:spPr>
          </p:pic>
          <p:pic>
            <p:nvPicPr>
              <p:cNvPr id="38" name="Picture 37" descr="A picture containing clipart  Description automatically generated">
                <a:extLst>
                  <a:ext uri="{FF2B5EF4-FFF2-40B4-BE49-F238E27FC236}">
                    <a16:creationId xmlns:a16="http://schemas.microsoft.com/office/drawing/2014/main" id="{DCF91286-56D0-4C8E-978B-6B09D06A92D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4056085"/>
                <a:ext cx="233806" cy="233806"/>
              </a:xfrm>
              <a:prstGeom prst="rect">
                <a:avLst/>
              </a:prstGeom>
            </p:spPr>
          </p:pic>
          <p:pic>
            <p:nvPicPr>
              <p:cNvPr id="42" name="Picture 41" descr="A picture containing clipart  Description automatically generated">
                <a:extLst>
                  <a:ext uri="{FF2B5EF4-FFF2-40B4-BE49-F238E27FC236}">
                    <a16:creationId xmlns:a16="http://schemas.microsoft.com/office/drawing/2014/main" id="{79EF1A87-D391-4746-9EBB-1708BB85737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4313363"/>
                <a:ext cx="233806" cy="233806"/>
              </a:xfrm>
              <a:prstGeom prst="rect">
                <a:avLst/>
              </a:prstGeom>
            </p:spPr>
          </p:pic>
          <p:pic>
            <p:nvPicPr>
              <p:cNvPr id="43" name="Picture 42" descr="A picture containing clipart  Description automatically generated">
                <a:extLst>
                  <a:ext uri="{FF2B5EF4-FFF2-40B4-BE49-F238E27FC236}">
                    <a16:creationId xmlns:a16="http://schemas.microsoft.com/office/drawing/2014/main" id="{8D42073A-41C3-4F1B-A7AF-E4ABA390B67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4570641"/>
                <a:ext cx="233806" cy="233806"/>
              </a:xfrm>
              <a:prstGeom prst="rect">
                <a:avLst/>
              </a:prstGeom>
            </p:spPr>
          </p:pic>
          <p:pic>
            <p:nvPicPr>
              <p:cNvPr id="48" name="Picture 47" descr="A picture containing clipart  Description automatically generated">
                <a:extLst>
                  <a:ext uri="{FF2B5EF4-FFF2-40B4-BE49-F238E27FC236}">
                    <a16:creationId xmlns:a16="http://schemas.microsoft.com/office/drawing/2014/main" id="{F0B4BAB0-6D6B-4578-A46E-3F1466AAB4A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4827919"/>
                <a:ext cx="233806" cy="233806"/>
              </a:xfrm>
              <a:prstGeom prst="rect">
                <a:avLst/>
              </a:prstGeom>
            </p:spPr>
          </p:pic>
          <p:pic>
            <p:nvPicPr>
              <p:cNvPr id="49" name="Picture 48" descr="A picture containing clipart  Description automatically generated">
                <a:extLst>
                  <a:ext uri="{FF2B5EF4-FFF2-40B4-BE49-F238E27FC236}">
                    <a16:creationId xmlns:a16="http://schemas.microsoft.com/office/drawing/2014/main" id="{F21464F9-4854-40D6-94C0-B23351FD39A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5085197"/>
                <a:ext cx="233806" cy="233806"/>
              </a:xfrm>
              <a:prstGeom prst="rect">
                <a:avLst/>
              </a:prstGeom>
            </p:spPr>
          </p:pic>
          <p:pic>
            <p:nvPicPr>
              <p:cNvPr id="50" name="Picture 49" descr="A picture containing clipart  Description automatically generated">
                <a:extLst>
                  <a:ext uri="{FF2B5EF4-FFF2-40B4-BE49-F238E27FC236}">
                    <a16:creationId xmlns:a16="http://schemas.microsoft.com/office/drawing/2014/main" id="{3F37226A-8809-4444-9292-0607008131A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5342473"/>
                <a:ext cx="233806" cy="233806"/>
              </a:xfrm>
              <a:prstGeom prst="rect">
                <a:avLst/>
              </a:prstGeom>
            </p:spPr>
          </p:pic>
        </p:grpSp>
        <p:grpSp>
          <p:nvGrpSpPr>
            <p:cNvPr id="51" name="Group 50">
              <a:extLst>
                <a:ext uri="{FF2B5EF4-FFF2-40B4-BE49-F238E27FC236}">
                  <a16:creationId xmlns:a16="http://schemas.microsoft.com/office/drawing/2014/main" id="{04FE2469-ED83-4E89-A36F-86F27C9127CA}"/>
                </a:ext>
              </a:extLst>
            </p:cNvPr>
            <p:cNvGrpSpPr/>
            <p:nvPr/>
          </p:nvGrpSpPr>
          <p:grpSpPr>
            <a:xfrm>
              <a:off x="6100290" y="3020794"/>
              <a:ext cx="233806" cy="2549306"/>
              <a:chOff x="5785567" y="3026973"/>
              <a:chExt cx="233806" cy="2549306"/>
            </a:xfrm>
          </p:grpSpPr>
          <p:pic>
            <p:nvPicPr>
              <p:cNvPr id="56" name="Picture 55" descr="A picture containing clipart  Description automatically generated">
                <a:extLst>
                  <a:ext uri="{FF2B5EF4-FFF2-40B4-BE49-F238E27FC236}">
                    <a16:creationId xmlns:a16="http://schemas.microsoft.com/office/drawing/2014/main" id="{8181D3CF-8453-485C-BA9D-4180B5DA058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3026973"/>
                <a:ext cx="233806" cy="233806"/>
              </a:xfrm>
              <a:prstGeom prst="rect">
                <a:avLst/>
              </a:prstGeom>
            </p:spPr>
          </p:pic>
          <p:pic>
            <p:nvPicPr>
              <p:cNvPr id="57" name="Picture 56" descr="A picture containing clipart  Description automatically generated">
                <a:extLst>
                  <a:ext uri="{FF2B5EF4-FFF2-40B4-BE49-F238E27FC236}">
                    <a16:creationId xmlns:a16="http://schemas.microsoft.com/office/drawing/2014/main" id="{6EA77C8F-A516-4787-BC5D-4EC0BAECAA8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3284251"/>
                <a:ext cx="233806" cy="233806"/>
              </a:xfrm>
              <a:prstGeom prst="rect">
                <a:avLst/>
              </a:prstGeom>
            </p:spPr>
          </p:pic>
          <p:pic>
            <p:nvPicPr>
              <p:cNvPr id="58" name="Picture 57" descr="A picture containing clipart  Description automatically generated">
                <a:extLst>
                  <a:ext uri="{FF2B5EF4-FFF2-40B4-BE49-F238E27FC236}">
                    <a16:creationId xmlns:a16="http://schemas.microsoft.com/office/drawing/2014/main" id="{A02E4ADE-56D5-48A1-B8C9-95C83B5DEB0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3541529"/>
                <a:ext cx="233806" cy="233806"/>
              </a:xfrm>
              <a:prstGeom prst="rect">
                <a:avLst/>
              </a:prstGeom>
            </p:spPr>
          </p:pic>
          <p:pic>
            <p:nvPicPr>
              <p:cNvPr id="59" name="Picture 58" descr="A picture containing clipart  Description automatically generated">
                <a:extLst>
                  <a:ext uri="{FF2B5EF4-FFF2-40B4-BE49-F238E27FC236}">
                    <a16:creationId xmlns:a16="http://schemas.microsoft.com/office/drawing/2014/main" id="{A8E5D916-2732-4C7E-9975-D236C045B67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3798807"/>
                <a:ext cx="233806" cy="233806"/>
              </a:xfrm>
              <a:prstGeom prst="rect">
                <a:avLst/>
              </a:prstGeom>
            </p:spPr>
          </p:pic>
          <p:pic>
            <p:nvPicPr>
              <p:cNvPr id="60" name="Picture 59" descr="A picture containing clipart  Description automatically generated">
                <a:extLst>
                  <a:ext uri="{FF2B5EF4-FFF2-40B4-BE49-F238E27FC236}">
                    <a16:creationId xmlns:a16="http://schemas.microsoft.com/office/drawing/2014/main" id="{73C1BEB9-6ED5-4BE8-98C9-4BA5CB24132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4056085"/>
                <a:ext cx="233806" cy="233806"/>
              </a:xfrm>
              <a:prstGeom prst="rect">
                <a:avLst/>
              </a:prstGeom>
            </p:spPr>
          </p:pic>
          <p:pic>
            <p:nvPicPr>
              <p:cNvPr id="61" name="Picture 60" descr="A picture containing clipart  Description automatically generated">
                <a:extLst>
                  <a:ext uri="{FF2B5EF4-FFF2-40B4-BE49-F238E27FC236}">
                    <a16:creationId xmlns:a16="http://schemas.microsoft.com/office/drawing/2014/main" id="{2EF3F26C-07A6-456A-8C41-EAE11C3A5BE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4313363"/>
                <a:ext cx="233806" cy="233806"/>
              </a:xfrm>
              <a:prstGeom prst="rect">
                <a:avLst/>
              </a:prstGeom>
            </p:spPr>
          </p:pic>
          <p:pic>
            <p:nvPicPr>
              <p:cNvPr id="62" name="Picture 61" descr="A picture containing clipart  Description automatically generated">
                <a:extLst>
                  <a:ext uri="{FF2B5EF4-FFF2-40B4-BE49-F238E27FC236}">
                    <a16:creationId xmlns:a16="http://schemas.microsoft.com/office/drawing/2014/main" id="{A0D467D2-AD03-4460-8FAB-194F2C33091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4570641"/>
                <a:ext cx="233806" cy="233806"/>
              </a:xfrm>
              <a:prstGeom prst="rect">
                <a:avLst/>
              </a:prstGeom>
            </p:spPr>
          </p:pic>
          <p:pic>
            <p:nvPicPr>
              <p:cNvPr id="63" name="Picture 62" descr="A picture containing clipart  Description automatically generated">
                <a:extLst>
                  <a:ext uri="{FF2B5EF4-FFF2-40B4-BE49-F238E27FC236}">
                    <a16:creationId xmlns:a16="http://schemas.microsoft.com/office/drawing/2014/main" id="{E1C99697-9A9D-4A3F-97C7-E0E05A5E939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4827919"/>
                <a:ext cx="233806" cy="233806"/>
              </a:xfrm>
              <a:prstGeom prst="rect">
                <a:avLst/>
              </a:prstGeom>
            </p:spPr>
          </p:pic>
          <p:pic>
            <p:nvPicPr>
              <p:cNvPr id="64" name="Picture 63" descr="A picture containing clipart  Description automatically generated">
                <a:extLst>
                  <a:ext uri="{FF2B5EF4-FFF2-40B4-BE49-F238E27FC236}">
                    <a16:creationId xmlns:a16="http://schemas.microsoft.com/office/drawing/2014/main" id="{110B347B-193D-4BE8-8962-7982B007379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5085197"/>
                <a:ext cx="233806" cy="233806"/>
              </a:xfrm>
              <a:prstGeom prst="rect">
                <a:avLst/>
              </a:prstGeom>
            </p:spPr>
          </p:pic>
          <p:pic>
            <p:nvPicPr>
              <p:cNvPr id="65" name="Picture 64" descr="A picture containing clipart  Description automatically generated">
                <a:extLst>
                  <a:ext uri="{FF2B5EF4-FFF2-40B4-BE49-F238E27FC236}">
                    <a16:creationId xmlns:a16="http://schemas.microsoft.com/office/drawing/2014/main" id="{D971510A-6309-443F-A0E5-1CABC822604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567" y="5342473"/>
                <a:ext cx="233806" cy="233806"/>
              </a:xfrm>
              <a:prstGeom prst="rect">
                <a:avLst/>
              </a:prstGeom>
            </p:spPr>
          </p:pic>
        </p:grpSp>
      </p:grpSp>
      <p:pic>
        <p:nvPicPr>
          <p:cNvPr id="68" name="Image 67"/>
          <p:cNvPicPr>
            <a:picLocks noChangeAspect="1"/>
          </p:cNvPicPr>
          <p:nvPr/>
        </p:nvPicPr>
        <p:blipFill>
          <a:blip r:embed="rId8" cstate="print"/>
          <a:stretch>
            <a:fillRect/>
          </a:stretch>
        </p:blipFill>
        <p:spPr>
          <a:xfrm>
            <a:off x="3523929" y="2627039"/>
            <a:ext cx="1461240" cy="885600"/>
          </a:xfrm>
          <a:prstGeom prst="rect">
            <a:avLst/>
          </a:prstGeom>
        </p:spPr>
      </p:pic>
      <p:pic>
        <p:nvPicPr>
          <p:cNvPr id="14" name="Image 13"/>
          <p:cNvPicPr>
            <a:picLocks noChangeAspect="1"/>
          </p:cNvPicPr>
          <p:nvPr/>
        </p:nvPicPr>
        <p:blipFill>
          <a:blip r:embed="rId9" cstate="print"/>
          <a:stretch>
            <a:fillRect/>
          </a:stretch>
        </p:blipFill>
        <p:spPr>
          <a:xfrm>
            <a:off x="3523929" y="2627039"/>
            <a:ext cx="1461240" cy="885600"/>
          </a:xfrm>
          <a:prstGeom prst="rect">
            <a:avLst/>
          </a:prstGeom>
        </p:spPr>
      </p:pic>
      <p:sp>
        <p:nvSpPr>
          <p:cNvPr id="72" name="TextBox 71">
            <a:extLst>
              <a:ext uri="{FF2B5EF4-FFF2-40B4-BE49-F238E27FC236}">
                <a16:creationId xmlns:a16="http://schemas.microsoft.com/office/drawing/2014/main" id="{6C1675B3-16B9-4F7B-8881-15288C6E9C5A}"/>
              </a:ext>
            </a:extLst>
          </p:cNvPr>
          <p:cNvSpPr txBox="1"/>
          <p:nvPr/>
        </p:nvSpPr>
        <p:spPr bwMode="auto">
          <a:xfrm>
            <a:off x="6672750" y="1524945"/>
            <a:ext cx="64152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141</a:t>
            </a:r>
          </a:p>
        </p:txBody>
      </p:sp>
      <p:grpSp>
        <p:nvGrpSpPr>
          <p:cNvPr id="66" name="Group 65">
            <a:extLst>
              <a:ext uri="{FF2B5EF4-FFF2-40B4-BE49-F238E27FC236}">
                <a16:creationId xmlns:a16="http://schemas.microsoft.com/office/drawing/2014/main" id="{7B2FB772-2FED-439F-BCCB-62C0266EF6C4}"/>
              </a:ext>
            </a:extLst>
          </p:cNvPr>
          <p:cNvGrpSpPr/>
          <p:nvPr/>
        </p:nvGrpSpPr>
        <p:grpSpPr>
          <a:xfrm>
            <a:off x="3337049" y="2935188"/>
            <a:ext cx="1625476" cy="564329"/>
            <a:chOff x="3733049" y="5315443"/>
            <a:chExt cx="1625476" cy="564329"/>
          </a:xfrm>
        </p:grpSpPr>
        <p:grpSp>
          <p:nvGrpSpPr>
            <p:cNvPr id="69" name="Group 68">
              <a:extLst>
                <a:ext uri="{FF2B5EF4-FFF2-40B4-BE49-F238E27FC236}">
                  <a16:creationId xmlns:a16="http://schemas.microsoft.com/office/drawing/2014/main" id="{D758B4B8-B6DD-4765-AC24-3C8C5781D1F2}"/>
                </a:ext>
              </a:extLst>
            </p:cNvPr>
            <p:cNvGrpSpPr/>
            <p:nvPr/>
          </p:nvGrpSpPr>
          <p:grpSpPr>
            <a:xfrm>
              <a:off x="4085070" y="5365750"/>
              <a:ext cx="1273455" cy="507156"/>
              <a:chOff x="4085070" y="5365750"/>
              <a:chExt cx="1273455" cy="507156"/>
            </a:xfrm>
            <a:solidFill>
              <a:schemeClr val="bg1"/>
            </a:solidFill>
          </p:grpSpPr>
          <p:sp>
            <p:nvSpPr>
              <p:cNvPr id="74" name="Rectangle 73">
                <a:extLst>
                  <a:ext uri="{FF2B5EF4-FFF2-40B4-BE49-F238E27FC236}">
                    <a16:creationId xmlns:a16="http://schemas.microsoft.com/office/drawing/2014/main" id="{2235CCFC-C25C-4AA8-A6BF-C942E8A0CD4F}"/>
                  </a:ext>
                </a:extLst>
              </p:cNvPr>
              <p:cNvSpPr/>
              <p:nvPr/>
            </p:nvSpPr>
            <p:spPr bwMode="auto">
              <a:xfrm>
                <a:off x="4085070" y="5365750"/>
                <a:ext cx="1273455" cy="45719"/>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75" name="Rectangle 74">
                <a:extLst>
                  <a:ext uri="{FF2B5EF4-FFF2-40B4-BE49-F238E27FC236}">
                    <a16:creationId xmlns:a16="http://schemas.microsoft.com/office/drawing/2014/main" id="{805A5C44-CDBB-4639-B754-881D61B2B77C}"/>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70" name="Group 69">
              <a:extLst>
                <a:ext uri="{FF2B5EF4-FFF2-40B4-BE49-F238E27FC236}">
                  <a16:creationId xmlns:a16="http://schemas.microsoft.com/office/drawing/2014/main" id="{6BA51CD3-0BB3-4B33-A469-6D6D62053D11}"/>
                </a:ext>
              </a:extLst>
            </p:cNvPr>
            <p:cNvGrpSpPr/>
            <p:nvPr/>
          </p:nvGrpSpPr>
          <p:grpSpPr>
            <a:xfrm>
              <a:off x="3733049" y="5315443"/>
              <a:ext cx="1620714" cy="564329"/>
              <a:chOff x="3722832" y="5310208"/>
              <a:chExt cx="1620714" cy="564329"/>
            </a:xfrm>
          </p:grpSpPr>
          <p:cxnSp>
            <p:nvCxnSpPr>
              <p:cNvPr id="71" name="Straight Connector 70">
                <a:extLst>
                  <a:ext uri="{FF2B5EF4-FFF2-40B4-BE49-F238E27FC236}">
                    <a16:creationId xmlns:a16="http://schemas.microsoft.com/office/drawing/2014/main" id="{ECAC1617-E95D-40E4-A2A7-2228B95574F2}"/>
                  </a:ext>
                </a:extLst>
              </p:cNvPr>
              <p:cNvCxnSpPr/>
              <p:nvPr/>
            </p:nvCxnSpPr>
            <p:spPr bwMode="auto">
              <a:xfrm>
                <a:off x="4095242" y="5385595"/>
                <a:ext cx="1248304"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3" name="Arc 72">
                <a:extLst>
                  <a:ext uri="{FF2B5EF4-FFF2-40B4-BE49-F238E27FC236}">
                    <a16:creationId xmlns:a16="http://schemas.microsoft.com/office/drawing/2014/main" id="{1DD68DEA-40BD-4F14-B48A-CCAB6511AE7B}"/>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nvGrpSpPr>
          <p:cNvPr id="76" name="Group 75">
            <a:extLst>
              <a:ext uri="{FF2B5EF4-FFF2-40B4-BE49-F238E27FC236}">
                <a16:creationId xmlns:a16="http://schemas.microsoft.com/office/drawing/2014/main" id="{EC8ACC78-392B-42F7-8EB0-1410D974C390}"/>
              </a:ext>
            </a:extLst>
          </p:cNvPr>
          <p:cNvGrpSpPr>
            <a:grpSpLocks noChangeAspect="1"/>
          </p:cNvGrpSpPr>
          <p:nvPr/>
        </p:nvGrpSpPr>
        <p:grpSpPr>
          <a:xfrm>
            <a:off x="6033718" y="2898716"/>
            <a:ext cx="2721152" cy="578710"/>
            <a:chOff x="3733049" y="5315443"/>
            <a:chExt cx="2683918" cy="570792"/>
          </a:xfrm>
        </p:grpSpPr>
        <p:grpSp>
          <p:nvGrpSpPr>
            <p:cNvPr id="77" name="Group 76">
              <a:extLst>
                <a:ext uri="{FF2B5EF4-FFF2-40B4-BE49-F238E27FC236}">
                  <a16:creationId xmlns:a16="http://schemas.microsoft.com/office/drawing/2014/main" id="{428285E4-F6C2-4DA1-9EC1-E5FBE4BDBFC5}"/>
                </a:ext>
              </a:extLst>
            </p:cNvPr>
            <p:cNvGrpSpPr/>
            <p:nvPr/>
          </p:nvGrpSpPr>
          <p:grpSpPr>
            <a:xfrm>
              <a:off x="4085067" y="5354684"/>
              <a:ext cx="2331900" cy="531551"/>
              <a:chOff x="4085067" y="5354684"/>
              <a:chExt cx="2331900" cy="531551"/>
            </a:xfrm>
            <a:solidFill>
              <a:schemeClr val="bg1"/>
            </a:solidFill>
          </p:grpSpPr>
          <p:sp>
            <p:nvSpPr>
              <p:cNvPr id="81" name="Rectangle 80">
                <a:extLst>
                  <a:ext uri="{FF2B5EF4-FFF2-40B4-BE49-F238E27FC236}">
                    <a16:creationId xmlns:a16="http://schemas.microsoft.com/office/drawing/2014/main" id="{AA18874F-E24D-4F4F-BB80-4AA2AD11CDAE}"/>
                  </a:ext>
                </a:extLst>
              </p:cNvPr>
              <p:cNvSpPr/>
              <p:nvPr/>
            </p:nvSpPr>
            <p:spPr bwMode="auto">
              <a:xfrm>
                <a:off x="4085067" y="5354684"/>
                <a:ext cx="2331900" cy="45093"/>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82" name="Rectangle 81">
                <a:extLst>
                  <a:ext uri="{FF2B5EF4-FFF2-40B4-BE49-F238E27FC236}">
                    <a16:creationId xmlns:a16="http://schemas.microsoft.com/office/drawing/2014/main" id="{0FC2CDC6-3C30-471D-B2B4-49FFAC15D916}"/>
                  </a:ext>
                </a:extLst>
              </p:cNvPr>
              <p:cNvSpPr/>
              <p:nvPr/>
            </p:nvSpPr>
            <p:spPr bwMode="auto">
              <a:xfrm rot="5400000">
                <a:off x="3875409"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78" name="Group 77">
              <a:extLst>
                <a:ext uri="{FF2B5EF4-FFF2-40B4-BE49-F238E27FC236}">
                  <a16:creationId xmlns:a16="http://schemas.microsoft.com/office/drawing/2014/main" id="{43B6AD28-D4AB-450E-85F4-2707A652C0C0}"/>
                </a:ext>
              </a:extLst>
            </p:cNvPr>
            <p:cNvGrpSpPr/>
            <p:nvPr/>
          </p:nvGrpSpPr>
          <p:grpSpPr>
            <a:xfrm>
              <a:off x="3733049" y="5315443"/>
              <a:ext cx="2678695" cy="564329"/>
              <a:chOff x="3722832" y="5310208"/>
              <a:chExt cx="2678695" cy="564329"/>
            </a:xfrm>
          </p:grpSpPr>
          <p:cxnSp>
            <p:nvCxnSpPr>
              <p:cNvPr id="79" name="Straight Connector 78">
                <a:extLst>
                  <a:ext uri="{FF2B5EF4-FFF2-40B4-BE49-F238E27FC236}">
                    <a16:creationId xmlns:a16="http://schemas.microsoft.com/office/drawing/2014/main" id="{C02A6799-4C72-4C1B-9B6F-029EDB61410E}"/>
                  </a:ext>
                </a:extLst>
              </p:cNvPr>
              <p:cNvCxnSpPr/>
              <p:nvPr/>
            </p:nvCxnSpPr>
            <p:spPr bwMode="auto">
              <a:xfrm>
                <a:off x="4095242" y="5385595"/>
                <a:ext cx="2306285"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0" name="Arc 79">
                <a:extLst>
                  <a:ext uri="{FF2B5EF4-FFF2-40B4-BE49-F238E27FC236}">
                    <a16:creationId xmlns:a16="http://schemas.microsoft.com/office/drawing/2014/main" id="{E57FE328-6FA1-46F5-A34C-575D6C9FC62E}"/>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
        <p:nvSpPr>
          <p:cNvPr id="83" name="TextBox 82">
            <a:extLst>
              <a:ext uri="{FF2B5EF4-FFF2-40B4-BE49-F238E27FC236}">
                <a16:creationId xmlns:a16="http://schemas.microsoft.com/office/drawing/2014/main" id="{3E382379-3F25-469B-80B7-131EBA8F1CD1}"/>
              </a:ext>
            </a:extLst>
          </p:cNvPr>
          <p:cNvSpPr txBox="1"/>
          <p:nvPr/>
        </p:nvSpPr>
        <p:spPr bwMode="auto">
          <a:xfrm>
            <a:off x="2815596" y="5336294"/>
            <a:ext cx="246894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2 hundred = 20 tens</a:t>
            </a:r>
          </a:p>
        </p:txBody>
      </p:sp>
      <p:sp>
        <p:nvSpPr>
          <p:cNvPr id="84" name="TextBox 83">
            <a:extLst>
              <a:ext uri="{FF2B5EF4-FFF2-40B4-BE49-F238E27FC236}">
                <a16:creationId xmlns:a16="http://schemas.microsoft.com/office/drawing/2014/main" id="{3E382379-3F25-469B-80B7-131EBA8F1CD1}"/>
              </a:ext>
            </a:extLst>
          </p:cNvPr>
          <p:cNvSpPr txBox="1"/>
          <p:nvPr/>
        </p:nvSpPr>
        <p:spPr bwMode="auto">
          <a:xfrm>
            <a:off x="2831626" y="5757950"/>
            <a:ext cx="243688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70C0"/>
                </a:solidFill>
                <a:latin typeface="Myriad Pro Semibold" charset="0"/>
                <a:ea typeface="Myriad Pro Semibold" charset="0"/>
                <a:cs typeface="Myriad Pro Semibold" charset="0"/>
              </a:rPr>
              <a:t>20 tens ÷ 5 = 4 tens</a:t>
            </a:r>
          </a:p>
        </p:txBody>
      </p:sp>
      <p:grpSp>
        <p:nvGrpSpPr>
          <p:cNvPr id="87" name="Group 86"/>
          <p:cNvGrpSpPr/>
          <p:nvPr/>
        </p:nvGrpSpPr>
        <p:grpSpPr>
          <a:xfrm>
            <a:off x="7277663" y="3008353"/>
            <a:ext cx="614350" cy="2599794"/>
            <a:chOff x="7596508" y="3396443"/>
            <a:chExt cx="614350" cy="2599794"/>
          </a:xfrm>
        </p:grpSpPr>
        <p:grpSp>
          <p:nvGrpSpPr>
            <p:cNvPr id="88" name="Group 87"/>
            <p:cNvGrpSpPr/>
            <p:nvPr/>
          </p:nvGrpSpPr>
          <p:grpSpPr>
            <a:xfrm>
              <a:off x="7596508" y="3396443"/>
              <a:ext cx="289704" cy="2599794"/>
              <a:chOff x="7596508" y="3396443"/>
              <a:chExt cx="289704" cy="2599794"/>
            </a:xfrm>
          </p:grpSpPr>
          <p:sp>
            <p:nvSpPr>
              <p:cNvPr id="92" name="Rounded Rectangle 91"/>
              <p:cNvSpPr/>
              <p:nvPr/>
            </p:nvSpPr>
            <p:spPr bwMode="auto">
              <a:xfrm>
                <a:off x="7596508" y="3396443"/>
                <a:ext cx="289704" cy="1296000"/>
              </a:xfrm>
              <a:prstGeom prst="roundRect">
                <a:avLst/>
              </a:prstGeom>
              <a:noFill/>
              <a:ln w="19050" cap="flat" cmpd="sng" algn="ctr">
                <a:solidFill>
                  <a:srgbClr val="0070C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93" name="Rounded Rectangle 92"/>
              <p:cNvSpPr/>
              <p:nvPr/>
            </p:nvSpPr>
            <p:spPr bwMode="auto">
              <a:xfrm>
                <a:off x="7596508" y="4700237"/>
                <a:ext cx="289704" cy="1296000"/>
              </a:xfrm>
              <a:prstGeom prst="roundRect">
                <a:avLst/>
              </a:prstGeom>
              <a:noFill/>
              <a:ln w="19050" cap="flat" cmpd="sng" algn="ctr">
                <a:solidFill>
                  <a:srgbClr val="0070C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89" name="Group 88"/>
            <p:cNvGrpSpPr/>
            <p:nvPr/>
          </p:nvGrpSpPr>
          <p:grpSpPr>
            <a:xfrm>
              <a:off x="7921154" y="3396443"/>
              <a:ext cx="289704" cy="2599794"/>
              <a:chOff x="7596508" y="3396443"/>
              <a:chExt cx="289704" cy="2599794"/>
            </a:xfrm>
          </p:grpSpPr>
          <p:sp>
            <p:nvSpPr>
              <p:cNvPr id="90" name="Rounded Rectangle 89"/>
              <p:cNvSpPr/>
              <p:nvPr/>
            </p:nvSpPr>
            <p:spPr bwMode="auto">
              <a:xfrm>
                <a:off x="7596508" y="3396443"/>
                <a:ext cx="289704" cy="1296000"/>
              </a:xfrm>
              <a:prstGeom prst="roundRect">
                <a:avLst/>
              </a:prstGeom>
              <a:noFill/>
              <a:ln w="19050" cap="flat" cmpd="sng" algn="ctr">
                <a:solidFill>
                  <a:srgbClr val="0070C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91" name="Rounded Rectangle 90"/>
              <p:cNvSpPr/>
              <p:nvPr/>
            </p:nvSpPr>
            <p:spPr bwMode="auto">
              <a:xfrm>
                <a:off x="7596508" y="4700237"/>
                <a:ext cx="289704" cy="1296000"/>
              </a:xfrm>
              <a:prstGeom prst="roundRect">
                <a:avLst/>
              </a:prstGeom>
              <a:noFill/>
              <a:ln w="19050" cap="flat" cmpd="sng" algn="ctr">
                <a:solidFill>
                  <a:srgbClr val="0070C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
        <p:nvSpPr>
          <p:cNvPr id="94" name="TextBox 93">
            <a:extLst>
              <a:ext uri="{FF2B5EF4-FFF2-40B4-BE49-F238E27FC236}">
                <a16:creationId xmlns:a16="http://schemas.microsoft.com/office/drawing/2014/main" id="{E4D94C94-8C22-47B8-A3FC-25CD2A19EC8D}"/>
              </a:ext>
            </a:extLst>
          </p:cNvPr>
          <p:cNvSpPr txBox="1"/>
          <p:nvPr/>
        </p:nvSpPr>
        <p:spPr bwMode="auto">
          <a:xfrm>
            <a:off x="7418669" y="262068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70C0"/>
                </a:solidFill>
                <a:latin typeface="Myriad Pro" panose="020B0503030403020204" pitchFamily="34" charset="0"/>
                <a:ea typeface="Myriad Pro Semibold" charset="0"/>
                <a:cs typeface="Myriad Pro Semibold" charset="0"/>
              </a:rPr>
              <a:t>4</a:t>
            </a:r>
          </a:p>
        </p:txBody>
      </p:sp>
      <p:sp>
        <p:nvSpPr>
          <p:cNvPr id="100" name="Rounded Rectangle 99"/>
          <p:cNvSpPr/>
          <p:nvPr/>
        </p:nvSpPr>
        <p:spPr bwMode="auto">
          <a:xfrm>
            <a:off x="8204588" y="3017619"/>
            <a:ext cx="289704" cy="1296000"/>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02" name="TextBox 101">
            <a:extLst>
              <a:ext uri="{FF2B5EF4-FFF2-40B4-BE49-F238E27FC236}">
                <a16:creationId xmlns:a16="http://schemas.microsoft.com/office/drawing/2014/main" id="{E4D94C94-8C22-47B8-A3FC-25CD2A19EC8D}"/>
              </a:ext>
            </a:extLst>
          </p:cNvPr>
          <p:cNvSpPr txBox="1"/>
          <p:nvPr/>
        </p:nvSpPr>
        <p:spPr bwMode="auto">
          <a:xfrm>
            <a:off x="8198177" y="262068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FF0000"/>
                </a:solidFill>
                <a:latin typeface="Myriad Pro" panose="020B0503030403020204" pitchFamily="34" charset="0"/>
                <a:ea typeface="Myriad Pro Semibold" charset="0"/>
                <a:cs typeface="Myriad Pro Semibold" charset="0"/>
              </a:rPr>
              <a:t>1</a:t>
            </a:r>
          </a:p>
        </p:txBody>
      </p:sp>
      <p:sp>
        <p:nvSpPr>
          <p:cNvPr id="103" name="TextBox 102">
            <a:extLst>
              <a:ext uri="{FF2B5EF4-FFF2-40B4-BE49-F238E27FC236}">
                <a16:creationId xmlns:a16="http://schemas.microsoft.com/office/drawing/2014/main" id="{3E382379-3F25-469B-80B7-131EBA8F1CD1}"/>
              </a:ext>
            </a:extLst>
          </p:cNvPr>
          <p:cNvSpPr txBox="1"/>
          <p:nvPr/>
        </p:nvSpPr>
        <p:spPr bwMode="auto">
          <a:xfrm>
            <a:off x="2879821" y="6121559"/>
            <a:ext cx="234230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FF0000"/>
                </a:solidFill>
                <a:latin typeface="Myriad Pro Semibold" charset="0"/>
                <a:ea typeface="Myriad Pro Semibold" charset="0"/>
                <a:cs typeface="Myriad Pro Semibold" charset="0"/>
              </a:rPr>
              <a:t>5 ones ÷ 5 = 1 one</a:t>
            </a:r>
          </a:p>
        </p:txBody>
      </p:sp>
    </p:spTree>
    <p:extLst>
      <p:ext uri="{BB962C8B-B14F-4D97-AF65-F5344CB8AC3E}">
        <p14:creationId xmlns:p14="http://schemas.microsoft.com/office/powerpoint/2010/main" val="77778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85"/>
                                        </p:tgtEl>
                                      </p:cBhvr>
                                    </p:animEffect>
                                    <p:set>
                                      <p:cBhvr>
                                        <p:cTn id="7" dur="1" fill="hold">
                                          <p:stCondLst>
                                            <p:cond delay="499"/>
                                          </p:stCondLst>
                                        </p:cTn>
                                        <p:tgtEl>
                                          <p:spTgt spid="85"/>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6"/>
                                        </p:tgtEl>
                                        <p:attrNameLst>
                                          <p:attrName>style.visibility</p:attrName>
                                        </p:attrNameLst>
                                      </p:cBhvr>
                                      <p:to>
                                        <p:strVal val="visible"/>
                                      </p:to>
                                    </p:set>
                                    <p:animEffect transition="in" filter="fade">
                                      <p:cBhvr>
                                        <p:cTn id="11" dur="500"/>
                                        <p:tgtEl>
                                          <p:spTgt spid="8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00"/>
                                        </p:tgtEl>
                                        <p:attrNameLst>
                                          <p:attrName>style.visibility</p:attrName>
                                        </p:attrNameLst>
                                      </p:cBhvr>
                                      <p:to>
                                        <p:strVal val="visible"/>
                                      </p:to>
                                    </p:set>
                                    <p:animEffect transition="in" filter="fade">
                                      <p:cBhvr>
                                        <p:cTn id="16" dur="500"/>
                                        <p:tgtEl>
                                          <p:spTgt spid="10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02"/>
                                        </p:tgtEl>
                                        <p:attrNameLst>
                                          <p:attrName>style.visibility</p:attrName>
                                        </p:attrNameLst>
                                      </p:cBhvr>
                                      <p:to>
                                        <p:strVal val="visible"/>
                                      </p:to>
                                    </p:set>
                                    <p:animEffect transition="in" filter="fade">
                                      <p:cBhvr>
                                        <p:cTn id="21" dur="500"/>
                                        <p:tgtEl>
                                          <p:spTgt spid="10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3"/>
                                        </p:tgtEl>
                                        <p:attrNameLst>
                                          <p:attrName>style.visibility</p:attrName>
                                        </p:attrNameLst>
                                      </p:cBhvr>
                                      <p:to>
                                        <p:strVal val="visible"/>
                                      </p:to>
                                    </p:set>
                                    <p:animEffect transition="in" filter="fade">
                                      <p:cBhvr>
                                        <p:cTn id="24" dur="500"/>
                                        <p:tgtEl>
                                          <p:spTgt spid="10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par>
                                <p:cTn id="30" presetID="10" presetClass="exit" presetSubtype="0" fill="hold" nodeType="withEffect">
                                  <p:stCondLst>
                                    <p:cond delay="0"/>
                                  </p:stCondLst>
                                  <p:childTnLst>
                                    <p:animEffect transition="out" filter="fade">
                                      <p:cBhvr>
                                        <p:cTn id="31" dur="500"/>
                                        <p:tgtEl>
                                          <p:spTgt spid="68"/>
                                        </p:tgtEl>
                                      </p:cBhvr>
                                    </p:animEffect>
                                    <p:set>
                                      <p:cBhvr>
                                        <p:cTn id="32" dur="1" fill="hold">
                                          <p:stCondLst>
                                            <p:cond delay="499"/>
                                          </p:stCondLst>
                                        </p:cTn>
                                        <p:tgtEl>
                                          <p:spTgt spid="68"/>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72"/>
                                        </p:tgtEl>
                                        <p:attrNameLst>
                                          <p:attrName>style.visibility</p:attrName>
                                        </p:attrNameLst>
                                      </p:cBhvr>
                                      <p:to>
                                        <p:strVal val="visible"/>
                                      </p:to>
                                    </p:set>
                                    <p:animEffect transition="in" filter="fade">
                                      <p:cBhvr>
                                        <p:cTn id="37"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p:bldP spid="86" grpId="0"/>
      <p:bldP spid="72" grpId="0"/>
      <p:bldP spid="100" grpId="0" animBg="1"/>
      <p:bldP spid="102" grpId="0"/>
      <p:bldP spid="103"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77738B8-D608-497A-A13B-9F89432D119B}"/>
              </a:ext>
            </a:extLst>
          </p:cNvPr>
          <p:cNvSpPr>
            <a:spLocks noGrp="1"/>
          </p:cNvSpPr>
          <p:nvPr>
            <p:ph type="ftr" sz="quarter" idx="11"/>
          </p:nvPr>
        </p:nvSpPr>
        <p:spPr/>
        <p:txBody>
          <a:bodyPr/>
          <a:lstStyle/>
          <a:p>
            <a:pPr>
              <a:defRPr/>
            </a:pPr>
            <a:r>
              <a:rPr lang="en-GB" dirty="0"/>
              <a:t>Curriculum Prioritisation for Primary Maths</a:t>
            </a:r>
          </a:p>
        </p:txBody>
      </p:sp>
      <p:sp>
        <p:nvSpPr>
          <p:cNvPr id="6" name="Content Placeholder 10">
            <a:extLst>
              <a:ext uri="{FF2B5EF4-FFF2-40B4-BE49-F238E27FC236}">
                <a16:creationId xmlns:a16="http://schemas.microsoft.com/office/drawing/2014/main" id="{6B3DC813-0F66-4EE3-8EA3-390547BADAA4}"/>
              </a:ext>
            </a:extLst>
          </p:cNvPr>
          <p:cNvSpPr txBox="1">
            <a:spLocks/>
          </p:cNvSpPr>
          <p:nvPr/>
        </p:nvSpPr>
        <p:spPr>
          <a:xfrm>
            <a:off x="594008" y="3429000"/>
            <a:ext cx="11140162" cy="695052"/>
          </a:xfrm>
          <a:prstGeom prst="rect">
            <a:avLst/>
          </a:prstGeom>
        </p:spPr>
        <p:txBody>
          <a:bodyPr/>
          <a:lstStyle>
            <a:lvl1pPr marL="257168" indent="-257168" algn="l" rtl="0" eaLnBrk="0" fontAlgn="base" hangingPunct="0">
              <a:spcBef>
                <a:spcPct val="20000"/>
              </a:spcBef>
              <a:spcAft>
                <a:spcPct val="0"/>
              </a:spcAft>
              <a:buClr>
                <a:schemeClr val="tx2"/>
              </a:buClr>
              <a:buFont typeface="Arial" panose="020B0604020202020204" pitchFamily="34" charset="0"/>
              <a:defRPr sz="2400">
                <a:solidFill>
                  <a:srgbClr val="585858"/>
                </a:solidFill>
                <a:latin typeface="+mn-lt"/>
                <a:ea typeface="+mn-ea"/>
                <a:cs typeface="+mn-cs"/>
              </a:defRPr>
            </a:lvl1pPr>
            <a:lvl2pPr marL="557199" indent="-214308" algn="l" rtl="0" eaLnBrk="0" fontAlgn="base" hangingPunct="0">
              <a:spcBef>
                <a:spcPct val="20000"/>
              </a:spcBef>
              <a:spcAft>
                <a:spcPct val="0"/>
              </a:spcAft>
              <a:buClr>
                <a:srgbClr val="00628C"/>
              </a:buClr>
              <a:buFont typeface="Arial" panose="020B0604020202020204" pitchFamily="34" charset="0"/>
              <a:buChar char="●"/>
              <a:defRPr sz="2100">
                <a:solidFill>
                  <a:srgbClr val="585858"/>
                </a:solidFill>
                <a:latin typeface="+mn-lt"/>
              </a:defRPr>
            </a:lvl2pPr>
            <a:lvl3pPr marL="857228" indent="-171446" algn="l" rtl="0" eaLnBrk="0" fontAlgn="base" hangingPunct="0">
              <a:spcBef>
                <a:spcPct val="20000"/>
              </a:spcBef>
              <a:spcAft>
                <a:spcPct val="0"/>
              </a:spcAft>
              <a:buClr>
                <a:srgbClr val="00628C"/>
              </a:buClr>
              <a:buFont typeface="Arial" panose="020B0604020202020204" pitchFamily="34" charset="0"/>
              <a:buChar char="–"/>
              <a:defRPr sz="1800">
                <a:solidFill>
                  <a:srgbClr val="585858"/>
                </a:solidFill>
                <a:latin typeface="+mn-lt"/>
              </a:defRPr>
            </a:lvl3pPr>
            <a:lvl4pPr marL="1200120" indent="-171446" algn="l" rtl="0" eaLnBrk="0" fontAlgn="base" hangingPunct="0">
              <a:spcBef>
                <a:spcPct val="20000"/>
              </a:spcBef>
              <a:spcAft>
                <a:spcPct val="0"/>
              </a:spcAft>
              <a:buClr>
                <a:schemeClr val="accent2"/>
              </a:buClr>
              <a:buFont typeface="Arial" panose="020B0604020202020204" pitchFamily="34" charset="0"/>
              <a:buChar char="●"/>
              <a:defRPr sz="1425">
                <a:solidFill>
                  <a:schemeClr val="tx1"/>
                </a:solidFill>
                <a:latin typeface="+mn-lt"/>
              </a:defRPr>
            </a:lvl4pPr>
            <a:lvl5pPr marL="1543012" indent="-171446" algn="l" rtl="0" eaLnBrk="0" fontAlgn="base" hangingPunct="0">
              <a:spcBef>
                <a:spcPct val="20000"/>
              </a:spcBef>
              <a:spcAft>
                <a:spcPct val="0"/>
              </a:spcAft>
              <a:buClr>
                <a:schemeClr val="tx2"/>
              </a:buClr>
              <a:buFont typeface="Arial" panose="020B0604020202020204" pitchFamily="34" charset="0"/>
              <a:buChar char="●"/>
              <a:defRPr sz="1425">
                <a:solidFill>
                  <a:schemeClr val="tx1"/>
                </a:solidFill>
                <a:latin typeface="+mn-lt"/>
              </a:defRPr>
            </a:lvl5pPr>
            <a:lvl6pPr marL="1885903" indent="-171446" algn="l" rtl="0" fontAlgn="base">
              <a:spcBef>
                <a:spcPct val="20000"/>
              </a:spcBef>
              <a:spcAft>
                <a:spcPct val="0"/>
              </a:spcAft>
              <a:buClr>
                <a:schemeClr val="tx2"/>
              </a:buClr>
              <a:buFont typeface="Arial" charset="0"/>
              <a:buChar char="●"/>
              <a:defRPr sz="1425">
                <a:solidFill>
                  <a:schemeClr val="tx1"/>
                </a:solidFill>
                <a:latin typeface="+mn-lt"/>
              </a:defRPr>
            </a:lvl6pPr>
            <a:lvl7pPr marL="2228795" indent="-171446" algn="l" rtl="0" fontAlgn="base">
              <a:spcBef>
                <a:spcPct val="20000"/>
              </a:spcBef>
              <a:spcAft>
                <a:spcPct val="0"/>
              </a:spcAft>
              <a:buClr>
                <a:schemeClr val="tx2"/>
              </a:buClr>
              <a:buFont typeface="Arial" charset="0"/>
              <a:buChar char="●"/>
              <a:defRPr sz="1425">
                <a:solidFill>
                  <a:schemeClr val="tx1"/>
                </a:solidFill>
                <a:latin typeface="+mn-lt"/>
              </a:defRPr>
            </a:lvl7pPr>
            <a:lvl8pPr marL="2571686" indent="-171446" algn="l" rtl="0" fontAlgn="base">
              <a:spcBef>
                <a:spcPct val="20000"/>
              </a:spcBef>
              <a:spcAft>
                <a:spcPct val="0"/>
              </a:spcAft>
              <a:buClr>
                <a:schemeClr val="tx2"/>
              </a:buClr>
              <a:buFont typeface="Arial" charset="0"/>
              <a:buChar char="●"/>
              <a:defRPr sz="1425">
                <a:solidFill>
                  <a:schemeClr val="tx1"/>
                </a:solidFill>
                <a:latin typeface="+mn-lt"/>
              </a:defRPr>
            </a:lvl8pPr>
            <a:lvl9pPr marL="2914577" indent="-171446" algn="l" rtl="0" fontAlgn="base">
              <a:spcBef>
                <a:spcPct val="20000"/>
              </a:spcBef>
              <a:spcAft>
                <a:spcPct val="0"/>
              </a:spcAft>
              <a:buClr>
                <a:schemeClr val="tx2"/>
              </a:buClr>
              <a:buFont typeface="Arial" charset="0"/>
              <a:buChar char="●"/>
              <a:defRPr sz="1425">
                <a:solidFill>
                  <a:schemeClr val="tx1"/>
                </a:solidFill>
                <a:latin typeface="+mn-lt"/>
              </a:defRPr>
            </a:lvl9pPr>
          </a:lstStyle>
          <a:p>
            <a:pPr marL="0" marR="0" lvl="0" indent="0" algn="l" defTabSz="914400" rtl="0" eaLnBrk="0" fontAlgn="base" latinLnBrk="0" hangingPunct="0">
              <a:lnSpc>
                <a:spcPct val="120000"/>
              </a:lnSpc>
              <a:spcBef>
                <a:spcPts val="450"/>
              </a:spcBef>
              <a:spcAft>
                <a:spcPts val="450"/>
              </a:spcAft>
              <a:buClr>
                <a:srgbClr val="585858"/>
              </a:buClr>
              <a:buSzTx/>
              <a:buFont typeface="Arial" panose="020B0604020202020204" pitchFamily="34" charset="0"/>
              <a:buNone/>
              <a:tabLst/>
              <a:defRPr/>
            </a:pPr>
            <a:r>
              <a:rPr kumimoji="0" lang="en-GB" sz="2200" b="0" i="0" u="none" strike="noStrike" kern="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The following slides have been collated to support the teaching of this learning </a:t>
            </a:r>
            <a:r>
              <a:rPr lang="en-GB" sz="2200" kern="0" dirty="0">
                <a:latin typeface="Arial" panose="020B0604020202020204" pitchFamily="34" charset="0"/>
                <a:cs typeface="Arial" panose="020B0604020202020204" pitchFamily="34" charset="0"/>
              </a:rPr>
              <a:t>o</a:t>
            </a:r>
            <a:r>
              <a:rPr kumimoji="0" lang="en-GB" sz="2200" b="0" i="0" u="none" strike="noStrike" kern="0" cap="none" spc="0" normalizeH="0" baseline="0" noProof="0" dirty="0" err="1">
                <a:ln>
                  <a:noFill/>
                </a:ln>
                <a:solidFill>
                  <a:srgbClr val="585858"/>
                </a:solidFill>
                <a:effectLst/>
                <a:uLnTx/>
                <a:uFillTx/>
                <a:latin typeface="Arial" panose="020B0604020202020204" pitchFamily="34" charset="0"/>
                <a:ea typeface="+mn-ea"/>
                <a:cs typeface="Arial" panose="020B0604020202020204" pitchFamily="34" charset="0"/>
              </a:rPr>
              <a:t>utcome</a:t>
            </a:r>
            <a:r>
              <a:rPr kumimoji="0" lang="en-GB" sz="2200" b="0" i="0" u="none" strike="noStrike" kern="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a:t>
            </a:r>
            <a:endParaRPr lang="en-GB" sz="2200" kern="0" dirty="0">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951C01F2-34EA-4C3D-8F4C-CDE89203DB3C}"/>
              </a:ext>
            </a:extLst>
          </p:cNvPr>
          <p:cNvSpPr txBox="1">
            <a:spLocks/>
          </p:cNvSpPr>
          <p:nvPr/>
        </p:nvSpPr>
        <p:spPr>
          <a:xfrm>
            <a:off x="594008" y="246063"/>
            <a:ext cx="11262632" cy="42617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2000" b="0" kern="1200">
                <a:solidFill>
                  <a:schemeClr val="bg1"/>
                </a:solidFill>
                <a:latin typeface="Arial" panose="020B0604020202020204" pitchFamily="34" charset="0"/>
                <a:ea typeface="+mj-ea"/>
                <a:cs typeface="Arial" panose="020B0604020202020204" pitchFamily="34" charset="0"/>
              </a:defRPr>
            </a:lvl1pPr>
          </a:lstStyle>
          <a:p>
            <a:r>
              <a:rPr lang="en-GB" sz="2400" b="1" i="0" u="none" strike="noStrike" dirty="0">
                <a:effectLst/>
              </a:rPr>
              <a:t>Year 5, Unit </a:t>
            </a:r>
            <a:r>
              <a:rPr lang="en-GB" sz="2400" b="1" dirty="0"/>
              <a:t>4</a:t>
            </a:r>
            <a:r>
              <a:rPr lang="en-GB" sz="2400" b="1" i="0" u="none" strike="noStrike" dirty="0">
                <a:effectLst/>
              </a:rPr>
              <a:t>, Learning Outcome </a:t>
            </a:r>
            <a:r>
              <a:rPr lang="en-GB" sz="2400" b="1" dirty="0"/>
              <a:t>29</a:t>
            </a:r>
            <a:r>
              <a:rPr lang="en-GB" sz="2400" b="1" i="0" u="none" strike="noStrike" dirty="0">
                <a:effectLst/>
              </a:rPr>
              <a:t>	</a:t>
            </a:r>
            <a:endParaRPr lang="en-GB" sz="2400" b="1" dirty="0"/>
          </a:p>
        </p:txBody>
      </p:sp>
      <p:graphicFrame>
        <p:nvGraphicFramePr>
          <p:cNvPr id="10" name="Table 10">
            <a:extLst>
              <a:ext uri="{FF2B5EF4-FFF2-40B4-BE49-F238E27FC236}">
                <a16:creationId xmlns:a16="http://schemas.microsoft.com/office/drawing/2014/main" id="{C8AEA980-8737-4C62-9C52-A5792F98577C}"/>
              </a:ext>
            </a:extLst>
          </p:cNvPr>
          <p:cNvGraphicFramePr>
            <a:graphicFrameLocks noGrp="1"/>
          </p:cNvGraphicFramePr>
          <p:nvPr>
            <p:extLst>
              <p:ext uri="{D42A27DB-BD31-4B8C-83A1-F6EECF244321}">
                <p14:modId xmlns:p14="http://schemas.microsoft.com/office/powerpoint/2010/main" val="2544197352"/>
              </p:ext>
            </p:extLst>
          </p:nvPr>
        </p:nvGraphicFramePr>
        <p:xfrm>
          <a:off x="594008" y="1097546"/>
          <a:ext cx="11140162" cy="2180225"/>
        </p:xfrm>
        <a:graphic>
          <a:graphicData uri="http://schemas.openxmlformats.org/drawingml/2006/table">
            <a:tbl>
              <a:tblPr firstRow="1" bandRow="1">
                <a:tableStyleId>{5C22544A-7EE6-4342-B048-85BDC9FD1C3A}</a:tableStyleId>
              </a:tblPr>
              <a:tblGrid>
                <a:gridCol w="11140162">
                  <a:extLst>
                    <a:ext uri="{9D8B030D-6E8A-4147-A177-3AD203B41FA5}">
                      <a16:colId xmlns:a16="http://schemas.microsoft.com/office/drawing/2014/main" val="1060325041"/>
                    </a:ext>
                  </a:extLst>
                </a:gridCol>
              </a:tblGrid>
              <a:tr h="573094">
                <a:tc>
                  <a:txBody>
                    <a:bodyPr/>
                    <a:lstStyle/>
                    <a:p>
                      <a:pPr algn="l"/>
                      <a:r>
                        <a:rPr lang="en-GB" sz="2000" dirty="0">
                          <a:latin typeface="Arial" panose="020B0604020202020204" pitchFamily="34" charset="0"/>
                          <a:cs typeface="Arial" panose="020B0604020202020204" pitchFamily="34" charset="0"/>
                        </a:rPr>
                        <a:t>Learning Outcome 29</a:t>
                      </a:r>
                    </a:p>
                  </a:txBody>
                  <a:tcPr anchor="ctr">
                    <a:solidFill>
                      <a:srgbClr val="327473"/>
                    </a:solidFill>
                  </a:tcPr>
                </a:tc>
                <a:extLst>
                  <a:ext uri="{0D108BD9-81ED-4DB2-BD59-A6C34878D82A}">
                    <a16:rowId xmlns:a16="http://schemas.microsoft.com/office/drawing/2014/main" val="2928509842"/>
                  </a:ext>
                </a:extLst>
              </a:tr>
              <a:tr h="1607131">
                <a:tc>
                  <a:txBody>
                    <a:bodyPr/>
                    <a:lstStyle/>
                    <a:p>
                      <a:r>
                        <a:rPr lang="en-GB" sz="2400" b="1" dirty="0">
                          <a:solidFill>
                            <a:schemeClr val="tx1">
                              <a:lumMod val="65000"/>
                              <a:lumOff val="35000"/>
                            </a:schemeClr>
                          </a:solidFill>
                          <a:latin typeface="Arial" panose="020B0604020202020204" pitchFamily="34" charset="0"/>
                          <a:cs typeface="Arial" panose="020B0604020202020204" pitchFamily="34" charset="0"/>
                        </a:rPr>
                        <a:t>Pupils divide a three-digit number by a single-digit number using short division (with exchanging and remainders) </a:t>
                      </a:r>
                    </a:p>
                  </a:txBody>
                  <a:tcPr anchor="ctr">
                    <a:solidFill>
                      <a:srgbClr val="E5F3F2"/>
                    </a:solidFill>
                  </a:tcPr>
                </a:tc>
                <a:extLst>
                  <a:ext uri="{0D108BD9-81ED-4DB2-BD59-A6C34878D82A}">
                    <a16:rowId xmlns:a16="http://schemas.microsoft.com/office/drawing/2014/main" val="3470628804"/>
                  </a:ext>
                </a:extLst>
              </a:tr>
            </a:tbl>
          </a:graphicData>
        </a:graphic>
      </p:graphicFrame>
      <p:sp>
        <p:nvSpPr>
          <p:cNvPr id="22" name="Action Button: Return 21">
            <a:hlinkClick r:id="rId3" action="ppaction://hlinksldjump" highlightClick="1"/>
            <a:extLst>
              <a:ext uri="{FF2B5EF4-FFF2-40B4-BE49-F238E27FC236}">
                <a16:creationId xmlns:a16="http://schemas.microsoft.com/office/drawing/2014/main" id="{37C1F079-333D-4AA5-AA56-8834EDED5F86}"/>
              </a:ext>
            </a:extLst>
          </p:cNvPr>
          <p:cNvSpPr/>
          <p:nvPr/>
        </p:nvSpPr>
        <p:spPr>
          <a:xfrm>
            <a:off x="594008" y="5996350"/>
            <a:ext cx="360000" cy="360000"/>
          </a:xfrm>
          <a:prstGeom prst="actionButtonReturn">
            <a:avLst/>
          </a:prstGeom>
          <a:solidFill>
            <a:srgbClr val="32747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endParaRPr lang="en-GB" sz="1400" b="1"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64483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EFEC091-CFB1-4B3E-9A93-3CEE3D8156AB}"/>
              </a:ext>
            </a:extLst>
          </p:cNvPr>
          <p:cNvSpPr>
            <a:spLocks noGrp="1"/>
          </p:cNvSpPr>
          <p:nvPr>
            <p:ph type="title"/>
          </p:nvPr>
        </p:nvSpPr>
        <p:spPr/>
        <p:txBody>
          <a:bodyPr>
            <a:noAutofit/>
          </a:bodyPr>
          <a:lstStyle/>
          <a:p>
            <a:r>
              <a:rPr lang="en-GB" dirty="0"/>
              <a:t>Year 5, Unit 4, Learning Outcome 29</a:t>
            </a:r>
          </a:p>
        </p:txBody>
      </p:sp>
      <p:sp>
        <p:nvSpPr>
          <p:cNvPr id="2" name="Footer Placeholder 1">
            <a:extLst>
              <a:ext uri="{FF2B5EF4-FFF2-40B4-BE49-F238E27FC236}">
                <a16:creationId xmlns:a16="http://schemas.microsoft.com/office/drawing/2014/main" id="{AB37683F-0761-4A3E-8B98-0F1BCFD0665A}"/>
              </a:ext>
            </a:extLst>
          </p:cNvPr>
          <p:cNvSpPr>
            <a:spLocks noGrp="1"/>
          </p:cNvSpPr>
          <p:nvPr>
            <p:ph type="ftr" sz="quarter" idx="11"/>
          </p:nvPr>
        </p:nvSpPr>
        <p:spPr/>
        <p:txBody>
          <a:bodyPr/>
          <a:lstStyle/>
          <a:p>
            <a:pPr>
              <a:defRPr/>
            </a:pPr>
            <a:r>
              <a:rPr lang="en-GB"/>
              <a:t>Curriculum Prioritisation for Primary Maths</a:t>
            </a:r>
            <a:endParaRPr lang="en-GB" dirty="0"/>
          </a:p>
        </p:txBody>
      </p:sp>
      <p:sp>
        <p:nvSpPr>
          <p:cNvPr id="11" name="Content Placeholder 10">
            <a:extLst>
              <a:ext uri="{FF2B5EF4-FFF2-40B4-BE49-F238E27FC236}">
                <a16:creationId xmlns:a16="http://schemas.microsoft.com/office/drawing/2014/main" id="{318BEF09-7019-48B2-9AD9-C840302375DF}"/>
              </a:ext>
            </a:extLst>
          </p:cNvPr>
          <p:cNvSpPr>
            <a:spLocks noGrp="1"/>
          </p:cNvSpPr>
          <p:nvPr>
            <p:ph sz="half" idx="4294967295"/>
          </p:nvPr>
        </p:nvSpPr>
        <p:spPr>
          <a:xfrm>
            <a:off x="4514851" y="1063625"/>
            <a:ext cx="6886574" cy="4779963"/>
          </a:xfrm>
        </p:spPr>
        <p:txBody>
          <a:bodyPr>
            <a:normAutofit/>
          </a:bodyPr>
          <a:lstStyle/>
          <a:p>
            <a:pPr>
              <a:lnSpc>
                <a:spcPct val="120000"/>
              </a:lnSpc>
              <a:buClr>
                <a:srgbClr val="585858"/>
              </a:buClr>
            </a:pPr>
            <a:r>
              <a:rPr lang="en-GB" sz="2000" dirty="0"/>
              <a:t>Additional teacher guidance for this outcome should be read first and can be found in this segment of the NCETM Primary Mastery Professional Development Materials:</a:t>
            </a:r>
          </a:p>
          <a:p>
            <a:pPr>
              <a:lnSpc>
                <a:spcPct val="120000"/>
              </a:lnSpc>
              <a:buClr>
                <a:srgbClr val="585858"/>
              </a:buClr>
            </a:pPr>
            <a:r>
              <a:rPr lang="en-GB" sz="2000" dirty="0">
                <a:hlinkClick r:id="rId3"/>
              </a:rPr>
              <a:t>2.15 Division: partitioning leading to short division</a:t>
            </a:r>
            <a:r>
              <a:rPr lang="en-GB" sz="2000" dirty="0"/>
              <a:t> </a:t>
            </a:r>
          </a:p>
          <a:p>
            <a:pPr>
              <a:lnSpc>
                <a:spcPct val="120000"/>
              </a:lnSpc>
              <a:buClr>
                <a:srgbClr val="585858"/>
              </a:buClr>
            </a:pPr>
            <a:r>
              <a:rPr lang="en-GB" sz="2000" dirty="0"/>
              <a:t>The spine materials are divided into ‘teaching points’ and ‘steps in learning’.</a:t>
            </a:r>
          </a:p>
          <a:p>
            <a:pPr>
              <a:lnSpc>
                <a:spcPct val="120000"/>
              </a:lnSpc>
              <a:buClr>
                <a:srgbClr val="585858"/>
              </a:buClr>
            </a:pPr>
            <a:endParaRPr lang="en-GB" dirty="0"/>
          </a:p>
        </p:txBody>
      </p:sp>
      <p:graphicFrame>
        <p:nvGraphicFramePr>
          <p:cNvPr id="3" name="Table 5">
            <a:extLst>
              <a:ext uri="{FF2B5EF4-FFF2-40B4-BE49-F238E27FC236}">
                <a16:creationId xmlns:a16="http://schemas.microsoft.com/office/drawing/2014/main" id="{A51A6EEA-CF4A-4608-9CE1-A42F1F524328}"/>
              </a:ext>
            </a:extLst>
          </p:cNvPr>
          <p:cNvGraphicFramePr>
            <a:graphicFrameLocks noGrp="1"/>
          </p:cNvGraphicFramePr>
          <p:nvPr>
            <p:extLst>
              <p:ext uri="{D42A27DB-BD31-4B8C-83A1-F6EECF244321}">
                <p14:modId xmlns:p14="http://schemas.microsoft.com/office/powerpoint/2010/main" val="2777717178"/>
              </p:ext>
            </p:extLst>
          </p:nvPr>
        </p:nvGraphicFramePr>
        <p:xfrm>
          <a:off x="4514850" y="4258491"/>
          <a:ext cx="6886575" cy="792480"/>
        </p:xfrm>
        <a:graphic>
          <a:graphicData uri="http://schemas.openxmlformats.org/drawingml/2006/table">
            <a:tbl>
              <a:tblPr firstRow="1" bandRow="1">
                <a:tableStyleId>{5C22544A-7EE6-4342-B048-85BDC9FD1C3A}</a:tableStyleId>
              </a:tblPr>
              <a:tblGrid>
                <a:gridCol w="2295525">
                  <a:extLst>
                    <a:ext uri="{9D8B030D-6E8A-4147-A177-3AD203B41FA5}">
                      <a16:colId xmlns:a16="http://schemas.microsoft.com/office/drawing/2014/main" val="507789682"/>
                    </a:ext>
                  </a:extLst>
                </a:gridCol>
                <a:gridCol w="2295525">
                  <a:extLst>
                    <a:ext uri="{9D8B030D-6E8A-4147-A177-3AD203B41FA5}">
                      <a16:colId xmlns:a16="http://schemas.microsoft.com/office/drawing/2014/main" val="1182114759"/>
                    </a:ext>
                  </a:extLst>
                </a:gridCol>
                <a:gridCol w="2295525">
                  <a:extLst>
                    <a:ext uri="{9D8B030D-6E8A-4147-A177-3AD203B41FA5}">
                      <a16:colId xmlns:a16="http://schemas.microsoft.com/office/drawing/2014/main" val="3138488680"/>
                    </a:ext>
                  </a:extLst>
                </a:gridCol>
              </a:tblGrid>
              <a:tr h="319314">
                <a:tc>
                  <a:txBody>
                    <a:bodyPr/>
                    <a:lstStyle/>
                    <a:p>
                      <a:pPr algn="ctr"/>
                      <a:r>
                        <a:rPr lang="en-GB" sz="2000" dirty="0">
                          <a:latin typeface="Arial" panose="020B0604020202020204" pitchFamily="34" charset="0"/>
                          <a:cs typeface="Arial" panose="020B0604020202020204" pitchFamily="34" charset="0"/>
                        </a:rPr>
                        <a:t>Teaching point</a:t>
                      </a:r>
                    </a:p>
                  </a:txBody>
                  <a:tcPr>
                    <a:solidFill>
                      <a:srgbClr val="327473"/>
                    </a:solidFill>
                  </a:tcPr>
                </a:tc>
                <a:tc>
                  <a:txBody>
                    <a:bodyPr/>
                    <a:lstStyle/>
                    <a:p>
                      <a:pPr algn="ctr"/>
                      <a:r>
                        <a:rPr lang="en-GB" sz="2000" dirty="0">
                          <a:latin typeface="Arial" panose="020B0604020202020204" pitchFamily="34" charset="0"/>
                          <a:cs typeface="Arial" panose="020B0604020202020204" pitchFamily="34" charset="0"/>
                        </a:rPr>
                        <a:t>Steps in learning</a:t>
                      </a:r>
                    </a:p>
                  </a:txBody>
                  <a:tcPr>
                    <a:solidFill>
                      <a:srgbClr val="327473"/>
                    </a:solidFill>
                  </a:tcPr>
                </a:tc>
                <a:tc>
                  <a:txBody>
                    <a:bodyPr/>
                    <a:lstStyle/>
                    <a:p>
                      <a:pPr algn="ctr"/>
                      <a:r>
                        <a:rPr lang="en-GB" sz="2000" dirty="0">
                          <a:latin typeface="Arial" panose="020B0604020202020204" pitchFamily="34" charset="0"/>
                          <a:cs typeface="Arial" panose="020B0604020202020204" pitchFamily="34" charset="0"/>
                        </a:rPr>
                        <a:t>Pages</a:t>
                      </a:r>
                    </a:p>
                  </a:txBody>
                  <a:tcPr>
                    <a:solidFill>
                      <a:srgbClr val="327473"/>
                    </a:solidFill>
                  </a:tcPr>
                </a:tc>
                <a:extLst>
                  <a:ext uri="{0D108BD9-81ED-4DB2-BD59-A6C34878D82A}">
                    <a16:rowId xmlns:a16="http://schemas.microsoft.com/office/drawing/2014/main" val="801449848"/>
                  </a:ext>
                </a:extLst>
              </a:tr>
              <a:tr h="319314">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4</a:t>
                      </a:r>
                    </a:p>
                  </a:txBody>
                  <a:tcPr>
                    <a:solidFill>
                      <a:srgbClr val="E5F3F2"/>
                    </a:solidFill>
                  </a:tcPr>
                </a:tc>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4:5-4:6 and 4:10</a:t>
                      </a:r>
                    </a:p>
                  </a:txBody>
                  <a:tcPr>
                    <a:solidFill>
                      <a:srgbClr val="E5F3F2"/>
                    </a:solidFill>
                  </a:tcPr>
                </a:tc>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31-33 and 35-36</a:t>
                      </a:r>
                    </a:p>
                  </a:txBody>
                  <a:tcPr>
                    <a:solidFill>
                      <a:srgbClr val="E5F3F2"/>
                    </a:solidFill>
                  </a:tcPr>
                </a:tc>
                <a:extLst>
                  <a:ext uri="{0D108BD9-81ED-4DB2-BD59-A6C34878D82A}">
                    <a16:rowId xmlns:a16="http://schemas.microsoft.com/office/drawing/2014/main" val="1814327038"/>
                  </a:ext>
                </a:extLst>
              </a:tr>
            </a:tbl>
          </a:graphicData>
        </a:graphic>
      </p:graphicFrame>
      <p:sp>
        <p:nvSpPr>
          <p:cNvPr id="8" name="Action Button: Return 7">
            <a:hlinkClick r:id="rId4" action="ppaction://hlinksldjump" highlightClick="1"/>
            <a:extLst>
              <a:ext uri="{FF2B5EF4-FFF2-40B4-BE49-F238E27FC236}">
                <a16:creationId xmlns:a16="http://schemas.microsoft.com/office/drawing/2014/main" id="{9FCE8D4B-D7AC-4743-9B87-FF4C5540826F}"/>
              </a:ext>
            </a:extLst>
          </p:cNvPr>
          <p:cNvSpPr/>
          <p:nvPr/>
        </p:nvSpPr>
        <p:spPr>
          <a:xfrm>
            <a:off x="594008" y="5996350"/>
            <a:ext cx="360000" cy="360000"/>
          </a:xfrm>
          <a:prstGeom prst="actionButtonReturn">
            <a:avLst/>
          </a:prstGeom>
          <a:solidFill>
            <a:srgbClr val="32747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endParaRPr lang="en-GB" sz="1400" b="1" dirty="0">
              <a:solidFill>
                <a:schemeClr val="tx1">
                  <a:lumMod val="65000"/>
                  <a:lumOff val="35000"/>
                </a:schemeClr>
              </a:solidFill>
              <a:latin typeface="Arial" panose="020B0604020202020204" pitchFamily="34" charset="0"/>
              <a:cs typeface="Arial" panose="020B0604020202020204" pitchFamily="34" charset="0"/>
            </a:endParaRPr>
          </a:p>
        </p:txBody>
      </p:sp>
      <p:pic>
        <p:nvPicPr>
          <p:cNvPr id="10" name="Picture Placeholder 9" descr="Graphical user interface, text  Description automatically generated">
            <a:extLst>
              <a:ext uri="{FF2B5EF4-FFF2-40B4-BE49-F238E27FC236}">
                <a16:creationId xmlns:a16="http://schemas.microsoft.com/office/drawing/2014/main" id="{BD085091-AC14-4984-BEA2-73E9409C32A5}"/>
              </a:ext>
            </a:extLst>
          </p:cNvPr>
          <p:cNvPicPr>
            <a:picLocks noGrp="1" noChangeAspect="1"/>
          </p:cNvPicPr>
          <p:nvPr>
            <p:ph type="pic" sz="quarter" idx="12"/>
          </p:nvPr>
        </p:nvPicPr>
        <p:blipFill>
          <a:blip r:embed="rId5">
            <a:extLst>
              <a:ext uri="{28A0092B-C50C-407E-A947-70E740481C1C}">
                <a14:useLocalDpi xmlns:a14="http://schemas.microsoft.com/office/drawing/2010/main" val="0"/>
              </a:ext>
            </a:extLst>
          </a:blip>
          <a:srcRect t="63" b="63"/>
          <a:stretch>
            <a:fillRect/>
          </a:stretch>
        </p:blipFill>
        <p:spPr/>
      </p:pic>
    </p:spTree>
    <p:extLst>
      <p:ext uri="{BB962C8B-B14F-4D97-AF65-F5344CB8AC3E}">
        <p14:creationId xmlns:p14="http://schemas.microsoft.com/office/powerpoint/2010/main" val="1282205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4:5</a:t>
            </a:r>
          </a:p>
        </p:txBody>
      </p:sp>
      <p:sp>
        <p:nvSpPr>
          <p:cNvPr id="21" name="TextBox 20">
            <a:extLst>
              <a:ext uri="{FF2B5EF4-FFF2-40B4-BE49-F238E27FC236}">
                <a16:creationId xmlns:a16="http://schemas.microsoft.com/office/drawing/2014/main" id="{5ABE1B13-3715-47F3-96AF-A23897ABF0B4}"/>
              </a:ext>
            </a:extLst>
          </p:cNvPr>
          <p:cNvSpPr txBox="1"/>
          <p:nvPr/>
        </p:nvSpPr>
        <p:spPr bwMode="auto">
          <a:xfrm>
            <a:off x="4838001" y="83026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612  ÷  4  =</a:t>
            </a:r>
            <a:endParaRPr lang="en-GB" sz="2200" dirty="0">
              <a:solidFill>
                <a:srgbClr val="C00000"/>
              </a:solidFill>
              <a:latin typeface="Myriad Pro Semibold" charset="0"/>
              <a:ea typeface="Myriad Pro Semibold" charset="0"/>
              <a:cs typeface="Myriad Pro Semibold" charset="0"/>
            </a:endParaRPr>
          </a:p>
        </p:txBody>
      </p:sp>
      <p:sp>
        <p:nvSpPr>
          <p:cNvPr id="23" name="Rectangle 22">
            <a:extLst>
              <a:ext uri="{FF2B5EF4-FFF2-40B4-BE49-F238E27FC236}">
                <a16:creationId xmlns:a16="http://schemas.microsoft.com/office/drawing/2014/main" id="{6048F2F1-4302-478B-A8A4-17DCB75F1AA4}"/>
              </a:ext>
            </a:extLst>
          </p:cNvPr>
          <p:cNvSpPr/>
          <p:nvPr/>
        </p:nvSpPr>
        <p:spPr bwMode="auto">
          <a:xfrm>
            <a:off x="6658835" y="82074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9" name="TextBox 8">
            <a:extLst>
              <a:ext uri="{FF2B5EF4-FFF2-40B4-BE49-F238E27FC236}">
                <a16:creationId xmlns:a16="http://schemas.microsoft.com/office/drawing/2014/main" id="{C8D83576-40F6-45A5-B7A5-AC3B86BA1C8F}"/>
              </a:ext>
            </a:extLst>
          </p:cNvPr>
          <p:cNvSpPr txBox="1"/>
          <p:nvPr/>
        </p:nvSpPr>
        <p:spPr bwMode="auto">
          <a:xfrm>
            <a:off x="3380673" y="1446080"/>
            <a:ext cx="543065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1 – writing the divisor and the dividend:</a:t>
            </a:r>
            <a:endParaRPr lang="en-GB" sz="2000" dirty="0">
              <a:solidFill>
                <a:srgbClr val="FF0000"/>
              </a:solidFill>
              <a:latin typeface="Myriad Pro Semibold" charset="0"/>
              <a:ea typeface="Myriad Pro Semibold" charset="0"/>
              <a:cs typeface="Myriad Pro Semibold" charset="0"/>
            </a:endParaRPr>
          </a:p>
        </p:txBody>
      </p:sp>
      <p:pic>
        <p:nvPicPr>
          <p:cNvPr id="10" name="Picture 9" descr="A close up of a logo  Description automatically generated">
            <a:extLst>
              <a:ext uri="{FF2B5EF4-FFF2-40B4-BE49-F238E27FC236}">
                <a16:creationId xmlns:a16="http://schemas.microsoft.com/office/drawing/2014/main" id="{7EB1F969-2129-44C7-9945-77645AFB73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87946" y="2142977"/>
            <a:ext cx="3413579" cy="446831"/>
          </a:xfrm>
          <a:prstGeom prst="rect">
            <a:avLst/>
          </a:prstGeom>
        </p:spPr>
      </p:pic>
      <p:grpSp>
        <p:nvGrpSpPr>
          <p:cNvPr id="7" name="Group 6">
            <a:extLst>
              <a:ext uri="{FF2B5EF4-FFF2-40B4-BE49-F238E27FC236}">
                <a16:creationId xmlns:a16="http://schemas.microsoft.com/office/drawing/2014/main" id="{8431F399-E036-404B-90D3-6DDF24BD92C1}"/>
              </a:ext>
            </a:extLst>
          </p:cNvPr>
          <p:cNvGrpSpPr/>
          <p:nvPr/>
        </p:nvGrpSpPr>
        <p:grpSpPr>
          <a:xfrm>
            <a:off x="5787945" y="2102801"/>
            <a:ext cx="3453090" cy="487007"/>
            <a:chOff x="4263945" y="2102800"/>
            <a:chExt cx="3453090" cy="487007"/>
          </a:xfrm>
        </p:grpSpPr>
        <p:sp>
          <p:nvSpPr>
            <p:cNvPr id="3" name="Rectangle 2">
              <a:extLst>
                <a:ext uri="{FF2B5EF4-FFF2-40B4-BE49-F238E27FC236}">
                  <a16:creationId xmlns:a16="http://schemas.microsoft.com/office/drawing/2014/main" id="{93FB9857-CB64-4DA2-813E-13E2ED816087}"/>
                </a:ext>
              </a:extLst>
            </p:cNvPr>
            <p:cNvSpPr/>
            <p:nvPr/>
          </p:nvSpPr>
          <p:spPr bwMode="auto">
            <a:xfrm>
              <a:off x="4263945" y="2114550"/>
              <a:ext cx="106734" cy="475257"/>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5" name="Rectangle 4">
              <a:extLst>
                <a:ext uri="{FF2B5EF4-FFF2-40B4-BE49-F238E27FC236}">
                  <a16:creationId xmlns:a16="http://schemas.microsoft.com/office/drawing/2014/main" id="{923EF540-8BBE-464E-B1BA-7BEE4394FCB0}"/>
                </a:ext>
              </a:extLst>
            </p:cNvPr>
            <p:cNvSpPr/>
            <p:nvPr/>
          </p:nvSpPr>
          <p:spPr bwMode="auto">
            <a:xfrm>
              <a:off x="4324350" y="2102800"/>
              <a:ext cx="3392685" cy="5887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dirty="0">
                <a:solidFill>
                  <a:srgbClr val="000000"/>
                </a:solidFill>
                <a:latin typeface="Arial" charset="0"/>
              </a:endParaRPr>
            </a:p>
          </p:txBody>
        </p:sp>
      </p:grpSp>
      <p:grpSp>
        <p:nvGrpSpPr>
          <p:cNvPr id="6" name="Group 5"/>
          <p:cNvGrpSpPr/>
          <p:nvPr/>
        </p:nvGrpSpPr>
        <p:grpSpPr>
          <a:xfrm>
            <a:off x="2746500" y="1805359"/>
            <a:ext cx="1760359" cy="885600"/>
            <a:chOff x="1222499" y="1805359"/>
            <a:chExt cx="1760359" cy="885600"/>
          </a:xfrm>
        </p:grpSpPr>
        <p:pic>
          <p:nvPicPr>
            <p:cNvPr id="4" name="Image 3"/>
            <p:cNvPicPr>
              <a:picLocks noChangeAspect="1"/>
            </p:cNvPicPr>
            <p:nvPr/>
          </p:nvPicPr>
          <p:blipFill>
            <a:blip r:embed="rId4" cstate="print"/>
            <a:stretch>
              <a:fillRect/>
            </a:stretch>
          </p:blipFill>
          <p:spPr>
            <a:xfrm>
              <a:off x="1388778" y="1805359"/>
              <a:ext cx="1594080" cy="885600"/>
            </a:xfrm>
            <a:prstGeom prst="rect">
              <a:avLst/>
            </a:prstGeom>
          </p:spPr>
        </p:pic>
        <p:grpSp>
          <p:nvGrpSpPr>
            <p:cNvPr id="26" name="Group 25">
              <a:extLst>
                <a:ext uri="{FF2B5EF4-FFF2-40B4-BE49-F238E27FC236}">
                  <a16:creationId xmlns:a16="http://schemas.microsoft.com/office/drawing/2014/main" id="{46CAEC4A-62B3-400A-913D-E5049B9696B9}"/>
                </a:ext>
              </a:extLst>
            </p:cNvPr>
            <p:cNvGrpSpPr/>
            <p:nvPr/>
          </p:nvGrpSpPr>
          <p:grpSpPr>
            <a:xfrm>
              <a:off x="1222499" y="2102703"/>
              <a:ext cx="1649289" cy="564329"/>
              <a:chOff x="3733049" y="5315443"/>
              <a:chExt cx="1649289" cy="564329"/>
            </a:xfrm>
          </p:grpSpPr>
          <p:grpSp>
            <p:nvGrpSpPr>
              <p:cNvPr id="27" name="Group 26">
                <a:extLst>
                  <a:ext uri="{FF2B5EF4-FFF2-40B4-BE49-F238E27FC236}">
                    <a16:creationId xmlns:a16="http://schemas.microsoft.com/office/drawing/2014/main" id="{00D729B6-3448-4C1C-BDA3-A2E915ACE92A}"/>
                  </a:ext>
                </a:extLst>
              </p:cNvPr>
              <p:cNvGrpSpPr/>
              <p:nvPr/>
            </p:nvGrpSpPr>
            <p:grpSpPr>
              <a:xfrm>
                <a:off x="4085070" y="5365750"/>
                <a:ext cx="1297268" cy="507156"/>
                <a:chOff x="4085070" y="5365750"/>
                <a:chExt cx="1297268" cy="507156"/>
              </a:xfrm>
              <a:solidFill>
                <a:schemeClr val="bg1"/>
              </a:solidFill>
            </p:grpSpPr>
            <p:sp>
              <p:nvSpPr>
                <p:cNvPr id="37" name="Rectangle 36">
                  <a:extLst>
                    <a:ext uri="{FF2B5EF4-FFF2-40B4-BE49-F238E27FC236}">
                      <a16:creationId xmlns:a16="http://schemas.microsoft.com/office/drawing/2014/main" id="{5CD4F8A2-1FFB-48C2-BAB2-0EAC4B54E0BF}"/>
                    </a:ext>
                  </a:extLst>
                </p:cNvPr>
                <p:cNvSpPr/>
                <p:nvPr/>
              </p:nvSpPr>
              <p:spPr bwMode="auto">
                <a:xfrm>
                  <a:off x="4085070" y="5365750"/>
                  <a:ext cx="1297268" cy="46574"/>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38" name="Rectangle 37">
                  <a:extLst>
                    <a:ext uri="{FF2B5EF4-FFF2-40B4-BE49-F238E27FC236}">
                      <a16:creationId xmlns:a16="http://schemas.microsoft.com/office/drawing/2014/main" id="{61D70A22-CF18-428C-B49A-097C063269F0}"/>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28" name="Group 27">
                <a:extLst>
                  <a:ext uri="{FF2B5EF4-FFF2-40B4-BE49-F238E27FC236}">
                    <a16:creationId xmlns:a16="http://schemas.microsoft.com/office/drawing/2014/main" id="{6B12D851-4B64-40D0-ADE8-2FE629C4D292}"/>
                  </a:ext>
                </a:extLst>
              </p:cNvPr>
              <p:cNvGrpSpPr/>
              <p:nvPr/>
            </p:nvGrpSpPr>
            <p:grpSpPr>
              <a:xfrm>
                <a:off x="3733049" y="5315443"/>
                <a:ext cx="1646907" cy="564329"/>
                <a:chOff x="3722832" y="5310208"/>
                <a:chExt cx="1646907" cy="564329"/>
              </a:xfrm>
            </p:grpSpPr>
            <p:cxnSp>
              <p:nvCxnSpPr>
                <p:cNvPr id="29" name="Straight Connector 28">
                  <a:extLst>
                    <a:ext uri="{FF2B5EF4-FFF2-40B4-BE49-F238E27FC236}">
                      <a16:creationId xmlns:a16="http://schemas.microsoft.com/office/drawing/2014/main" id="{0DEC6C6C-8B86-4F34-99E1-D1401B8C70E1}"/>
                    </a:ext>
                  </a:extLst>
                </p:cNvPr>
                <p:cNvCxnSpPr/>
                <p:nvPr/>
              </p:nvCxnSpPr>
              <p:spPr bwMode="auto">
                <a:xfrm>
                  <a:off x="4095242" y="5385595"/>
                  <a:ext cx="1274497"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6" name="Arc 35">
                  <a:extLst>
                    <a:ext uri="{FF2B5EF4-FFF2-40B4-BE49-F238E27FC236}">
                      <a16:creationId xmlns:a16="http://schemas.microsoft.com/office/drawing/2014/main" id="{6F4EB5F5-37D3-4381-A004-4330AFC124B7}"/>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grpSp>
        <p:nvGrpSpPr>
          <p:cNvPr id="56" name="Group 55">
            <a:extLst>
              <a:ext uri="{FF2B5EF4-FFF2-40B4-BE49-F238E27FC236}">
                <a16:creationId xmlns:a16="http://schemas.microsoft.com/office/drawing/2014/main" id="{8D3B8087-4B6A-4A2B-8915-8D542B272BBE}"/>
              </a:ext>
            </a:extLst>
          </p:cNvPr>
          <p:cNvGrpSpPr>
            <a:grpSpLocks noChangeAspect="1"/>
          </p:cNvGrpSpPr>
          <p:nvPr/>
        </p:nvGrpSpPr>
        <p:grpSpPr>
          <a:xfrm>
            <a:off x="5431262" y="2082898"/>
            <a:ext cx="3770262" cy="578710"/>
            <a:chOff x="3733049" y="5315443"/>
            <a:chExt cx="3718673" cy="570792"/>
          </a:xfrm>
        </p:grpSpPr>
        <p:grpSp>
          <p:nvGrpSpPr>
            <p:cNvPr id="57" name="Group 56">
              <a:extLst>
                <a:ext uri="{FF2B5EF4-FFF2-40B4-BE49-F238E27FC236}">
                  <a16:creationId xmlns:a16="http://schemas.microsoft.com/office/drawing/2014/main" id="{889F6CAA-012D-4918-AB9C-F6173AF70D2D}"/>
                </a:ext>
              </a:extLst>
            </p:cNvPr>
            <p:cNvGrpSpPr/>
            <p:nvPr/>
          </p:nvGrpSpPr>
          <p:grpSpPr>
            <a:xfrm>
              <a:off x="4048134" y="5351710"/>
              <a:ext cx="3403588" cy="534525"/>
              <a:chOff x="4048134" y="5351710"/>
              <a:chExt cx="3403588" cy="534525"/>
            </a:xfrm>
            <a:solidFill>
              <a:schemeClr val="bg1"/>
            </a:solidFill>
          </p:grpSpPr>
          <p:sp>
            <p:nvSpPr>
              <p:cNvPr id="61" name="Rectangle 60">
                <a:extLst>
                  <a:ext uri="{FF2B5EF4-FFF2-40B4-BE49-F238E27FC236}">
                    <a16:creationId xmlns:a16="http://schemas.microsoft.com/office/drawing/2014/main" id="{49D76E71-0A08-4893-9940-E193EAA5B723}"/>
                  </a:ext>
                </a:extLst>
              </p:cNvPr>
              <p:cNvSpPr/>
              <p:nvPr/>
            </p:nvSpPr>
            <p:spPr bwMode="auto">
              <a:xfrm flipV="1">
                <a:off x="4048134" y="5351710"/>
                <a:ext cx="3403588" cy="58072"/>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62" name="Rectangle 61">
                <a:extLst>
                  <a:ext uri="{FF2B5EF4-FFF2-40B4-BE49-F238E27FC236}">
                    <a16:creationId xmlns:a16="http://schemas.microsoft.com/office/drawing/2014/main" id="{5C6AD429-CAC6-4BAD-B69E-CBF6FEEBB8E4}"/>
                  </a:ext>
                </a:extLst>
              </p:cNvPr>
              <p:cNvSpPr/>
              <p:nvPr/>
            </p:nvSpPr>
            <p:spPr bwMode="auto">
              <a:xfrm rot="5400000">
                <a:off x="3875410"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58" name="Group 57">
              <a:extLst>
                <a:ext uri="{FF2B5EF4-FFF2-40B4-BE49-F238E27FC236}">
                  <a16:creationId xmlns:a16="http://schemas.microsoft.com/office/drawing/2014/main" id="{CE4EDAE4-F40F-4624-9CF7-DC788F8B3810}"/>
                </a:ext>
              </a:extLst>
            </p:cNvPr>
            <p:cNvGrpSpPr/>
            <p:nvPr/>
          </p:nvGrpSpPr>
          <p:grpSpPr>
            <a:xfrm>
              <a:off x="3733049" y="5315443"/>
              <a:ext cx="3718672" cy="564329"/>
              <a:chOff x="3722832" y="5310208"/>
              <a:chExt cx="3718672" cy="564329"/>
            </a:xfrm>
          </p:grpSpPr>
          <p:cxnSp>
            <p:nvCxnSpPr>
              <p:cNvPr id="59" name="Straight Connector 58">
                <a:extLst>
                  <a:ext uri="{FF2B5EF4-FFF2-40B4-BE49-F238E27FC236}">
                    <a16:creationId xmlns:a16="http://schemas.microsoft.com/office/drawing/2014/main" id="{1D437E21-33C1-4FCF-98D5-22A1CC4FC3BE}"/>
                  </a:ext>
                </a:extLst>
              </p:cNvPr>
              <p:cNvCxnSpPr/>
              <p:nvPr/>
            </p:nvCxnSpPr>
            <p:spPr bwMode="auto">
              <a:xfrm>
                <a:off x="4095242" y="5385595"/>
                <a:ext cx="3346262"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0" name="Arc 59">
                <a:extLst>
                  <a:ext uri="{FF2B5EF4-FFF2-40B4-BE49-F238E27FC236}">
                    <a16:creationId xmlns:a16="http://schemas.microsoft.com/office/drawing/2014/main" id="{26CCA776-A0DD-485A-B2E2-DD0429D9FB46}"/>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nvGrpSpPr>
          <p:cNvPr id="8" name="Group 7"/>
          <p:cNvGrpSpPr/>
          <p:nvPr/>
        </p:nvGrpSpPr>
        <p:grpSpPr>
          <a:xfrm>
            <a:off x="5572155" y="2145140"/>
            <a:ext cx="3435836" cy="1577329"/>
            <a:chOff x="4048155" y="2145139"/>
            <a:chExt cx="3435836" cy="1577329"/>
          </a:xfrm>
        </p:grpSpPr>
        <p:pic>
          <p:nvPicPr>
            <p:cNvPr id="32" name="Picture 31">
              <a:extLst>
                <a:ext uri="{FF2B5EF4-FFF2-40B4-BE49-F238E27FC236}">
                  <a16:creationId xmlns:a16="http://schemas.microsoft.com/office/drawing/2014/main" id="{1F8D46A1-4A6A-4F81-98B0-72DF000AFDE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30853" y="2205293"/>
              <a:ext cx="233806" cy="233806"/>
            </a:xfrm>
            <a:prstGeom prst="rect">
              <a:avLst/>
            </a:prstGeom>
          </p:spPr>
        </p:pic>
        <p:pic>
          <p:nvPicPr>
            <p:cNvPr id="33" name="Picture 32">
              <a:extLst>
                <a:ext uri="{FF2B5EF4-FFF2-40B4-BE49-F238E27FC236}">
                  <a16:creationId xmlns:a16="http://schemas.microsoft.com/office/drawing/2014/main" id="{EE33885E-4F37-4806-8479-A514D94365B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30853" y="2462407"/>
              <a:ext cx="233806" cy="233806"/>
            </a:xfrm>
            <a:prstGeom prst="rect">
              <a:avLst/>
            </a:prstGeom>
          </p:spPr>
        </p:pic>
        <p:pic>
          <p:nvPicPr>
            <p:cNvPr id="34" name="Picture 33">
              <a:extLst>
                <a:ext uri="{FF2B5EF4-FFF2-40B4-BE49-F238E27FC236}">
                  <a16:creationId xmlns:a16="http://schemas.microsoft.com/office/drawing/2014/main" id="{0B2148F2-FF4A-4CF3-B61C-3DB0D2F194C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30853" y="2719521"/>
              <a:ext cx="233806" cy="233806"/>
            </a:xfrm>
            <a:prstGeom prst="rect">
              <a:avLst/>
            </a:prstGeom>
          </p:spPr>
        </p:pic>
        <p:pic>
          <p:nvPicPr>
            <p:cNvPr id="35" name="Picture 34">
              <a:extLst>
                <a:ext uri="{FF2B5EF4-FFF2-40B4-BE49-F238E27FC236}">
                  <a16:creationId xmlns:a16="http://schemas.microsoft.com/office/drawing/2014/main" id="{3CF1E6D7-35B8-4ADB-9DC0-B57C7933E36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30853" y="2976635"/>
              <a:ext cx="233806" cy="233806"/>
            </a:xfrm>
            <a:prstGeom prst="rect">
              <a:avLst/>
            </a:prstGeom>
          </p:spPr>
        </p:pic>
        <p:grpSp>
          <p:nvGrpSpPr>
            <p:cNvPr id="17" name="Group 16">
              <a:extLst>
                <a:ext uri="{FF2B5EF4-FFF2-40B4-BE49-F238E27FC236}">
                  <a16:creationId xmlns:a16="http://schemas.microsoft.com/office/drawing/2014/main" id="{3DD975F8-8A42-4532-B353-1A43B9445372}"/>
                </a:ext>
              </a:extLst>
            </p:cNvPr>
            <p:cNvGrpSpPr/>
            <p:nvPr/>
          </p:nvGrpSpPr>
          <p:grpSpPr>
            <a:xfrm>
              <a:off x="4430853" y="3231548"/>
              <a:ext cx="233806" cy="490920"/>
              <a:chOff x="4875587" y="5338798"/>
              <a:chExt cx="233806" cy="490920"/>
            </a:xfrm>
          </p:grpSpPr>
          <p:pic>
            <p:nvPicPr>
              <p:cNvPr id="30" name="Picture 29">
                <a:extLst>
                  <a:ext uri="{FF2B5EF4-FFF2-40B4-BE49-F238E27FC236}">
                    <a16:creationId xmlns:a16="http://schemas.microsoft.com/office/drawing/2014/main" id="{3C41D7BA-6D18-478E-9814-417C5192616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75587" y="5338798"/>
                <a:ext cx="233806" cy="233806"/>
              </a:xfrm>
              <a:prstGeom prst="rect">
                <a:avLst/>
              </a:prstGeom>
            </p:spPr>
          </p:pic>
          <p:pic>
            <p:nvPicPr>
              <p:cNvPr id="31" name="Picture 30">
                <a:extLst>
                  <a:ext uri="{FF2B5EF4-FFF2-40B4-BE49-F238E27FC236}">
                    <a16:creationId xmlns:a16="http://schemas.microsoft.com/office/drawing/2014/main" id="{EB450E32-8672-4F1B-9885-03CBBE67476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75587" y="5595912"/>
                <a:ext cx="233806" cy="233806"/>
              </a:xfrm>
              <a:prstGeom prst="rect">
                <a:avLst/>
              </a:prstGeom>
            </p:spPr>
          </p:pic>
        </p:grpSp>
        <p:pic>
          <p:nvPicPr>
            <p:cNvPr id="46" name="Picture 45" descr="A picture containing clipart  Description automatically generated">
              <a:extLst>
                <a:ext uri="{FF2B5EF4-FFF2-40B4-BE49-F238E27FC236}">
                  <a16:creationId xmlns:a16="http://schemas.microsoft.com/office/drawing/2014/main" id="{4374D968-CAAD-4CBC-8626-ABDAE2FC5C3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93445" y="2205293"/>
              <a:ext cx="233806" cy="233806"/>
            </a:xfrm>
            <a:prstGeom prst="rect">
              <a:avLst/>
            </a:prstGeom>
          </p:spPr>
        </p:pic>
        <p:grpSp>
          <p:nvGrpSpPr>
            <p:cNvPr id="48" name="Group 47">
              <a:extLst>
                <a:ext uri="{FF2B5EF4-FFF2-40B4-BE49-F238E27FC236}">
                  <a16:creationId xmlns:a16="http://schemas.microsoft.com/office/drawing/2014/main" id="{8B0918B9-C57A-4D7B-A0CF-19614AA6BADF}"/>
                </a:ext>
              </a:extLst>
            </p:cNvPr>
            <p:cNvGrpSpPr/>
            <p:nvPr/>
          </p:nvGrpSpPr>
          <p:grpSpPr>
            <a:xfrm>
              <a:off x="7250185" y="2205293"/>
              <a:ext cx="233806" cy="490920"/>
              <a:chOff x="7120645" y="3020794"/>
              <a:chExt cx="233806" cy="490920"/>
            </a:xfrm>
          </p:grpSpPr>
          <p:pic>
            <p:nvPicPr>
              <p:cNvPr id="49" name="Picture 48" descr="A picture containing object  Description automatically generated">
                <a:extLst>
                  <a:ext uri="{FF2B5EF4-FFF2-40B4-BE49-F238E27FC236}">
                    <a16:creationId xmlns:a16="http://schemas.microsoft.com/office/drawing/2014/main" id="{D497E52E-DF7B-4E2C-B9CA-21E409010AF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20645" y="3020794"/>
                <a:ext cx="233806" cy="233806"/>
              </a:xfrm>
              <a:prstGeom prst="rect">
                <a:avLst/>
              </a:prstGeom>
            </p:spPr>
          </p:pic>
          <p:pic>
            <p:nvPicPr>
              <p:cNvPr id="50" name="Picture 49" descr="A picture containing object  Description automatically generated">
                <a:extLst>
                  <a:ext uri="{FF2B5EF4-FFF2-40B4-BE49-F238E27FC236}">
                    <a16:creationId xmlns:a16="http://schemas.microsoft.com/office/drawing/2014/main" id="{EFC61BDF-BA15-4193-BE44-016A3C5CB3C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20645" y="3277908"/>
                <a:ext cx="233806" cy="233806"/>
              </a:xfrm>
              <a:prstGeom prst="rect">
                <a:avLst/>
              </a:prstGeom>
            </p:spPr>
          </p:pic>
        </p:grpSp>
        <p:sp>
          <p:nvSpPr>
            <p:cNvPr id="19" name="TextBox 18">
              <a:extLst>
                <a:ext uri="{FF2B5EF4-FFF2-40B4-BE49-F238E27FC236}">
                  <a16:creationId xmlns:a16="http://schemas.microsoft.com/office/drawing/2014/main" id="{F5ADEA59-CB1A-4433-8BE8-C58F8D766860}"/>
                </a:ext>
              </a:extLst>
            </p:cNvPr>
            <p:cNvSpPr txBox="1"/>
            <p:nvPr/>
          </p:nvSpPr>
          <p:spPr bwMode="auto">
            <a:xfrm>
              <a:off x="4048155" y="2145139"/>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4</a:t>
              </a:r>
              <a:endParaRPr lang="en-GB" sz="2000" dirty="0">
                <a:solidFill>
                  <a:srgbClr val="C00000"/>
                </a:solidFill>
                <a:latin typeface="Myriad Pro" panose="020B0503030403020204" pitchFamily="34" charset="0"/>
                <a:ea typeface="Myriad Pro Semibold" charset="0"/>
                <a:cs typeface="Myriad Pro Semibold" charset="0"/>
              </a:endParaRPr>
            </a:p>
          </p:txBody>
        </p:sp>
      </p:grpSp>
    </p:spTree>
    <p:extLst>
      <p:ext uri="{BB962C8B-B14F-4D97-AF65-F5344CB8AC3E}">
        <p14:creationId xmlns:p14="http://schemas.microsoft.com/office/powerpoint/2010/main" val="3280200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nodeType="with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fade">
                                      <p:cBhvr>
                                        <p:cTn id="19"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4:5</a:t>
            </a:r>
          </a:p>
        </p:txBody>
      </p:sp>
      <p:sp>
        <p:nvSpPr>
          <p:cNvPr id="21" name="TextBox 20">
            <a:extLst>
              <a:ext uri="{FF2B5EF4-FFF2-40B4-BE49-F238E27FC236}">
                <a16:creationId xmlns:a16="http://schemas.microsoft.com/office/drawing/2014/main" id="{5ABE1B13-3715-47F3-96AF-A23897ABF0B4}"/>
              </a:ext>
            </a:extLst>
          </p:cNvPr>
          <p:cNvSpPr txBox="1"/>
          <p:nvPr/>
        </p:nvSpPr>
        <p:spPr bwMode="auto">
          <a:xfrm>
            <a:off x="4838001" y="83026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612  ÷  4  =</a:t>
            </a:r>
            <a:endParaRPr lang="en-GB" sz="2200" dirty="0">
              <a:solidFill>
                <a:srgbClr val="C00000"/>
              </a:solidFill>
              <a:latin typeface="Myriad Pro Semibold" charset="0"/>
              <a:ea typeface="Myriad Pro Semibold" charset="0"/>
              <a:cs typeface="Myriad Pro Semibold" charset="0"/>
            </a:endParaRPr>
          </a:p>
        </p:txBody>
      </p:sp>
      <p:sp>
        <p:nvSpPr>
          <p:cNvPr id="23" name="Rectangle 22">
            <a:extLst>
              <a:ext uri="{FF2B5EF4-FFF2-40B4-BE49-F238E27FC236}">
                <a16:creationId xmlns:a16="http://schemas.microsoft.com/office/drawing/2014/main" id="{6048F2F1-4302-478B-A8A4-17DCB75F1AA4}"/>
              </a:ext>
            </a:extLst>
          </p:cNvPr>
          <p:cNvSpPr/>
          <p:nvPr/>
        </p:nvSpPr>
        <p:spPr bwMode="auto">
          <a:xfrm>
            <a:off x="6658835" y="82074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9" name="TextBox 8">
            <a:extLst>
              <a:ext uri="{FF2B5EF4-FFF2-40B4-BE49-F238E27FC236}">
                <a16:creationId xmlns:a16="http://schemas.microsoft.com/office/drawing/2014/main" id="{C8D83576-40F6-45A5-B7A5-AC3B86BA1C8F}"/>
              </a:ext>
            </a:extLst>
          </p:cNvPr>
          <p:cNvSpPr txBox="1"/>
          <p:nvPr/>
        </p:nvSpPr>
        <p:spPr bwMode="auto">
          <a:xfrm>
            <a:off x="3380673" y="1446080"/>
            <a:ext cx="543065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1 – writing the divisor and the dividend:</a:t>
            </a:r>
            <a:endParaRPr lang="en-GB" sz="2000" dirty="0">
              <a:solidFill>
                <a:srgbClr val="FF0000"/>
              </a:solidFill>
              <a:latin typeface="Myriad Pro Semibold" charset="0"/>
              <a:ea typeface="Myriad Pro Semibold" charset="0"/>
              <a:cs typeface="Myriad Pro Semibold" charset="0"/>
            </a:endParaRPr>
          </a:p>
        </p:txBody>
      </p:sp>
      <p:pic>
        <p:nvPicPr>
          <p:cNvPr id="4" name="Image 3"/>
          <p:cNvPicPr>
            <a:picLocks noChangeAspect="1"/>
          </p:cNvPicPr>
          <p:nvPr/>
        </p:nvPicPr>
        <p:blipFill>
          <a:blip r:embed="rId3" cstate="print"/>
          <a:stretch>
            <a:fillRect/>
          </a:stretch>
        </p:blipFill>
        <p:spPr>
          <a:xfrm>
            <a:off x="2912778" y="1805359"/>
            <a:ext cx="1594080" cy="885600"/>
          </a:xfrm>
          <a:prstGeom prst="rect">
            <a:avLst/>
          </a:prstGeom>
        </p:spPr>
      </p:pic>
      <p:sp>
        <p:nvSpPr>
          <p:cNvPr id="13" name="TextBox 12">
            <a:extLst>
              <a:ext uri="{FF2B5EF4-FFF2-40B4-BE49-F238E27FC236}">
                <a16:creationId xmlns:a16="http://schemas.microsoft.com/office/drawing/2014/main" id="{D2BE2CBD-D3B8-4AE2-94FE-12C22B7E12D9}"/>
              </a:ext>
            </a:extLst>
          </p:cNvPr>
          <p:cNvSpPr txBox="1"/>
          <p:nvPr/>
        </p:nvSpPr>
        <p:spPr bwMode="auto">
          <a:xfrm>
            <a:off x="6063955" y="179900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8B3995"/>
                </a:solidFill>
                <a:latin typeface="Myriad Pro" panose="020B0503030403020204" pitchFamily="34" charset="0"/>
                <a:ea typeface="Myriad Pro Semibold" charset="0"/>
                <a:cs typeface="Myriad Pro Semibold" charset="0"/>
              </a:rPr>
              <a:t>1</a:t>
            </a:r>
          </a:p>
        </p:txBody>
      </p:sp>
      <p:sp>
        <p:nvSpPr>
          <p:cNvPr id="42" name="TextBox 41">
            <a:extLst>
              <a:ext uri="{FF2B5EF4-FFF2-40B4-BE49-F238E27FC236}">
                <a16:creationId xmlns:a16="http://schemas.microsoft.com/office/drawing/2014/main" id="{6C63EF8F-322D-4029-9F54-9B2DFD4E3FEA}"/>
              </a:ext>
            </a:extLst>
          </p:cNvPr>
          <p:cNvSpPr txBox="1"/>
          <p:nvPr/>
        </p:nvSpPr>
        <p:spPr bwMode="auto">
          <a:xfrm>
            <a:off x="4499569" y="1446080"/>
            <a:ext cx="319286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2 – sharing the 100s:</a:t>
            </a:r>
            <a:endParaRPr lang="en-GB" sz="2000" dirty="0">
              <a:solidFill>
                <a:srgbClr val="FF0000"/>
              </a:solidFill>
              <a:latin typeface="Myriad Pro Semibold" charset="0"/>
              <a:ea typeface="Myriad Pro Semibold" charset="0"/>
              <a:cs typeface="Myriad Pro Semibold" charset="0"/>
            </a:endParaRPr>
          </a:p>
        </p:txBody>
      </p:sp>
      <p:sp>
        <p:nvSpPr>
          <p:cNvPr id="44" name="TextBox 43">
            <a:extLst>
              <a:ext uri="{FF2B5EF4-FFF2-40B4-BE49-F238E27FC236}">
                <a16:creationId xmlns:a16="http://schemas.microsoft.com/office/drawing/2014/main" id="{EBABBA4F-688C-448C-80EE-A2016F6FEC4F}"/>
              </a:ext>
            </a:extLst>
          </p:cNvPr>
          <p:cNvSpPr txBox="1"/>
          <p:nvPr/>
        </p:nvSpPr>
        <p:spPr bwMode="auto">
          <a:xfrm>
            <a:off x="3641930" y="4794009"/>
            <a:ext cx="490814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7030A0"/>
                </a:solidFill>
                <a:latin typeface="Myriad Pro Semibold" charset="0"/>
                <a:ea typeface="Myriad Pro Semibold" charset="0"/>
                <a:cs typeface="Myriad Pro Semibold" charset="0"/>
              </a:rPr>
              <a:t>6 hundreds ÷ 4 = 1 hundred r 2 hundreds</a:t>
            </a:r>
          </a:p>
        </p:txBody>
      </p:sp>
      <p:pic>
        <p:nvPicPr>
          <p:cNvPr id="43" name="Image 42"/>
          <p:cNvPicPr>
            <a:picLocks noChangeAspect="1"/>
          </p:cNvPicPr>
          <p:nvPr/>
        </p:nvPicPr>
        <p:blipFill>
          <a:blip r:embed="rId4" cstate="print"/>
          <a:stretch>
            <a:fillRect/>
          </a:stretch>
        </p:blipFill>
        <p:spPr>
          <a:xfrm>
            <a:off x="2912778" y="1805359"/>
            <a:ext cx="1594080" cy="885600"/>
          </a:xfrm>
          <a:prstGeom prst="rect">
            <a:avLst/>
          </a:prstGeom>
        </p:spPr>
      </p:pic>
      <p:grpSp>
        <p:nvGrpSpPr>
          <p:cNvPr id="47" name="Group 46">
            <a:extLst>
              <a:ext uri="{FF2B5EF4-FFF2-40B4-BE49-F238E27FC236}">
                <a16:creationId xmlns:a16="http://schemas.microsoft.com/office/drawing/2014/main" id="{8576DADC-6D1D-4187-8D2B-F859D86C6BFB}"/>
              </a:ext>
            </a:extLst>
          </p:cNvPr>
          <p:cNvGrpSpPr/>
          <p:nvPr/>
        </p:nvGrpSpPr>
        <p:grpSpPr>
          <a:xfrm>
            <a:off x="5924691" y="2179116"/>
            <a:ext cx="573261" cy="1065120"/>
            <a:chOff x="4400690" y="2560116"/>
            <a:chExt cx="573261" cy="1065120"/>
          </a:xfrm>
        </p:grpSpPr>
        <p:pic>
          <p:nvPicPr>
            <p:cNvPr id="32" name="Picture 31">
              <a:extLst>
                <a:ext uri="{FF2B5EF4-FFF2-40B4-BE49-F238E27FC236}">
                  <a16:creationId xmlns:a16="http://schemas.microsoft.com/office/drawing/2014/main" id="{1F8D46A1-4A6A-4F81-98B0-72DF000AFDE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30853" y="2586293"/>
              <a:ext cx="233806" cy="233806"/>
            </a:xfrm>
            <a:prstGeom prst="rect">
              <a:avLst/>
            </a:prstGeom>
          </p:spPr>
        </p:pic>
        <p:pic>
          <p:nvPicPr>
            <p:cNvPr id="33" name="Picture 32">
              <a:extLst>
                <a:ext uri="{FF2B5EF4-FFF2-40B4-BE49-F238E27FC236}">
                  <a16:creationId xmlns:a16="http://schemas.microsoft.com/office/drawing/2014/main" id="{EE33885E-4F37-4806-8479-A514D94365B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30853" y="2843407"/>
              <a:ext cx="233806" cy="233806"/>
            </a:xfrm>
            <a:prstGeom prst="rect">
              <a:avLst/>
            </a:prstGeom>
          </p:spPr>
        </p:pic>
        <p:pic>
          <p:nvPicPr>
            <p:cNvPr id="34" name="Picture 33">
              <a:extLst>
                <a:ext uri="{FF2B5EF4-FFF2-40B4-BE49-F238E27FC236}">
                  <a16:creationId xmlns:a16="http://schemas.microsoft.com/office/drawing/2014/main" id="{0B2148F2-FF4A-4CF3-B61C-3DB0D2F194C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30853" y="3100521"/>
              <a:ext cx="233806" cy="233806"/>
            </a:xfrm>
            <a:prstGeom prst="rect">
              <a:avLst/>
            </a:prstGeom>
          </p:spPr>
        </p:pic>
        <p:pic>
          <p:nvPicPr>
            <p:cNvPr id="35" name="Picture 34">
              <a:extLst>
                <a:ext uri="{FF2B5EF4-FFF2-40B4-BE49-F238E27FC236}">
                  <a16:creationId xmlns:a16="http://schemas.microsoft.com/office/drawing/2014/main" id="{3CF1E6D7-35B8-4ADB-9DC0-B57C7933E36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30853" y="3357635"/>
              <a:ext cx="233806" cy="233806"/>
            </a:xfrm>
            <a:prstGeom prst="rect">
              <a:avLst/>
            </a:prstGeom>
          </p:spPr>
        </p:pic>
        <p:grpSp>
          <p:nvGrpSpPr>
            <p:cNvPr id="17" name="Group 16">
              <a:extLst>
                <a:ext uri="{FF2B5EF4-FFF2-40B4-BE49-F238E27FC236}">
                  <a16:creationId xmlns:a16="http://schemas.microsoft.com/office/drawing/2014/main" id="{3DD975F8-8A42-4532-B353-1A43B9445372}"/>
                </a:ext>
              </a:extLst>
            </p:cNvPr>
            <p:cNvGrpSpPr/>
            <p:nvPr/>
          </p:nvGrpSpPr>
          <p:grpSpPr>
            <a:xfrm>
              <a:off x="4740145" y="2586293"/>
              <a:ext cx="233806" cy="490920"/>
              <a:chOff x="5184879" y="4312543"/>
              <a:chExt cx="233806" cy="490920"/>
            </a:xfrm>
          </p:grpSpPr>
          <p:pic>
            <p:nvPicPr>
              <p:cNvPr id="30" name="Picture 29">
                <a:extLst>
                  <a:ext uri="{FF2B5EF4-FFF2-40B4-BE49-F238E27FC236}">
                    <a16:creationId xmlns:a16="http://schemas.microsoft.com/office/drawing/2014/main" id="{3C41D7BA-6D18-478E-9814-417C5192616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4312543"/>
                <a:ext cx="233806" cy="233806"/>
              </a:xfrm>
              <a:prstGeom prst="rect">
                <a:avLst/>
              </a:prstGeom>
            </p:spPr>
          </p:pic>
          <p:pic>
            <p:nvPicPr>
              <p:cNvPr id="31" name="Picture 30">
                <a:extLst>
                  <a:ext uri="{FF2B5EF4-FFF2-40B4-BE49-F238E27FC236}">
                    <a16:creationId xmlns:a16="http://schemas.microsoft.com/office/drawing/2014/main" id="{EB450E32-8672-4F1B-9885-03CBBE67476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4879" y="4569657"/>
                <a:ext cx="233806" cy="233806"/>
              </a:xfrm>
              <a:prstGeom prst="rect">
                <a:avLst/>
              </a:prstGeom>
            </p:spPr>
          </p:pic>
        </p:grpSp>
        <p:pic>
          <p:nvPicPr>
            <p:cNvPr id="40" name="Picture 39" descr="A close up of a logo  Description automatically generated">
              <a:extLst>
                <a:ext uri="{FF2B5EF4-FFF2-40B4-BE49-F238E27FC236}">
                  <a16:creationId xmlns:a16="http://schemas.microsoft.com/office/drawing/2014/main" id="{0E12506B-C369-4BC3-98F2-41C49103F3D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00690" y="2560116"/>
              <a:ext cx="301351" cy="1065120"/>
            </a:xfrm>
            <a:prstGeom prst="rect">
              <a:avLst/>
            </a:prstGeom>
          </p:spPr>
        </p:pic>
      </p:grpSp>
      <p:grpSp>
        <p:nvGrpSpPr>
          <p:cNvPr id="7" name="Group 6">
            <a:extLst>
              <a:ext uri="{FF2B5EF4-FFF2-40B4-BE49-F238E27FC236}">
                <a16:creationId xmlns:a16="http://schemas.microsoft.com/office/drawing/2014/main" id="{8431F399-E036-404B-90D3-6DDF24BD92C1}"/>
              </a:ext>
            </a:extLst>
          </p:cNvPr>
          <p:cNvGrpSpPr/>
          <p:nvPr/>
        </p:nvGrpSpPr>
        <p:grpSpPr>
          <a:xfrm>
            <a:off x="5787945" y="2102801"/>
            <a:ext cx="3453090" cy="487007"/>
            <a:chOff x="4263945" y="2102800"/>
            <a:chExt cx="3453090" cy="487007"/>
          </a:xfrm>
        </p:grpSpPr>
        <p:sp>
          <p:nvSpPr>
            <p:cNvPr id="3" name="Rectangle 2">
              <a:extLst>
                <a:ext uri="{FF2B5EF4-FFF2-40B4-BE49-F238E27FC236}">
                  <a16:creationId xmlns:a16="http://schemas.microsoft.com/office/drawing/2014/main" id="{93FB9857-CB64-4DA2-813E-13E2ED816087}"/>
                </a:ext>
              </a:extLst>
            </p:cNvPr>
            <p:cNvSpPr/>
            <p:nvPr/>
          </p:nvSpPr>
          <p:spPr bwMode="auto">
            <a:xfrm>
              <a:off x="4263945" y="2114550"/>
              <a:ext cx="106734" cy="475257"/>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5" name="Rectangle 4">
              <a:extLst>
                <a:ext uri="{FF2B5EF4-FFF2-40B4-BE49-F238E27FC236}">
                  <a16:creationId xmlns:a16="http://schemas.microsoft.com/office/drawing/2014/main" id="{923EF540-8BBE-464E-B1BA-7BEE4394FCB0}"/>
                </a:ext>
              </a:extLst>
            </p:cNvPr>
            <p:cNvSpPr/>
            <p:nvPr/>
          </p:nvSpPr>
          <p:spPr bwMode="auto">
            <a:xfrm>
              <a:off x="4324350" y="2102800"/>
              <a:ext cx="3392685" cy="5887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dirty="0">
                <a:solidFill>
                  <a:srgbClr val="000000"/>
                </a:solidFill>
                <a:latin typeface="Arial" charset="0"/>
              </a:endParaRPr>
            </a:p>
          </p:txBody>
        </p:sp>
      </p:grpSp>
      <p:grpSp>
        <p:nvGrpSpPr>
          <p:cNvPr id="26" name="Group 25">
            <a:extLst>
              <a:ext uri="{FF2B5EF4-FFF2-40B4-BE49-F238E27FC236}">
                <a16:creationId xmlns:a16="http://schemas.microsoft.com/office/drawing/2014/main" id="{46CAEC4A-62B3-400A-913D-E5049B9696B9}"/>
              </a:ext>
            </a:extLst>
          </p:cNvPr>
          <p:cNvGrpSpPr/>
          <p:nvPr/>
        </p:nvGrpSpPr>
        <p:grpSpPr>
          <a:xfrm>
            <a:off x="2746500" y="2102704"/>
            <a:ext cx="1649289" cy="564329"/>
            <a:chOff x="3733049" y="5315443"/>
            <a:chExt cx="1649289" cy="564329"/>
          </a:xfrm>
        </p:grpSpPr>
        <p:grpSp>
          <p:nvGrpSpPr>
            <p:cNvPr id="27" name="Group 26">
              <a:extLst>
                <a:ext uri="{FF2B5EF4-FFF2-40B4-BE49-F238E27FC236}">
                  <a16:creationId xmlns:a16="http://schemas.microsoft.com/office/drawing/2014/main" id="{00D729B6-3448-4C1C-BDA3-A2E915ACE92A}"/>
                </a:ext>
              </a:extLst>
            </p:cNvPr>
            <p:cNvGrpSpPr/>
            <p:nvPr/>
          </p:nvGrpSpPr>
          <p:grpSpPr>
            <a:xfrm>
              <a:off x="4085070" y="5365750"/>
              <a:ext cx="1297268" cy="507156"/>
              <a:chOff x="4085070" y="5365750"/>
              <a:chExt cx="1297268" cy="507156"/>
            </a:xfrm>
            <a:solidFill>
              <a:schemeClr val="bg1"/>
            </a:solidFill>
          </p:grpSpPr>
          <p:sp>
            <p:nvSpPr>
              <p:cNvPr id="37" name="Rectangle 36">
                <a:extLst>
                  <a:ext uri="{FF2B5EF4-FFF2-40B4-BE49-F238E27FC236}">
                    <a16:creationId xmlns:a16="http://schemas.microsoft.com/office/drawing/2014/main" id="{5CD4F8A2-1FFB-48C2-BAB2-0EAC4B54E0BF}"/>
                  </a:ext>
                </a:extLst>
              </p:cNvPr>
              <p:cNvSpPr/>
              <p:nvPr/>
            </p:nvSpPr>
            <p:spPr bwMode="auto">
              <a:xfrm>
                <a:off x="4085070" y="5365750"/>
                <a:ext cx="1297268" cy="46574"/>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38" name="Rectangle 37">
                <a:extLst>
                  <a:ext uri="{FF2B5EF4-FFF2-40B4-BE49-F238E27FC236}">
                    <a16:creationId xmlns:a16="http://schemas.microsoft.com/office/drawing/2014/main" id="{61D70A22-CF18-428C-B49A-097C063269F0}"/>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28" name="Group 27">
              <a:extLst>
                <a:ext uri="{FF2B5EF4-FFF2-40B4-BE49-F238E27FC236}">
                  <a16:creationId xmlns:a16="http://schemas.microsoft.com/office/drawing/2014/main" id="{6B12D851-4B64-40D0-ADE8-2FE629C4D292}"/>
                </a:ext>
              </a:extLst>
            </p:cNvPr>
            <p:cNvGrpSpPr/>
            <p:nvPr/>
          </p:nvGrpSpPr>
          <p:grpSpPr>
            <a:xfrm>
              <a:off x="3733049" y="5315443"/>
              <a:ext cx="1646907" cy="564329"/>
              <a:chOff x="3722832" y="5310208"/>
              <a:chExt cx="1646907" cy="564329"/>
            </a:xfrm>
          </p:grpSpPr>
          <p:cxnSp>
            <p:nvCxnSpPr>
              <p:cNvPr id="29" name="Straight Connector 28">
                <a:extLst>
                  <a:ext uri="{FF2B5EF4-FFF2-40B4-BE49-F238E27FC236}">
                    <a16:creationId xmlns:a16="http://schemas.microsoft.com/office/drawing/2014/main" id="{0DEC6C6C-8B86-4F34-99E1-D1401B8C70E1}"/>
                  </a:ext>
                </a:extLst>
              </p:cNvPr>
              <p:cNvCxnSpPr/>
              <p:nvPr/>
            </p:nvCxnSpPr>
            <p:spPr bwMode="auto">
              <a:xfrm>
                <a:off x="4095242" y="5385595"/>
                <a:ext cx="1274497"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6" name="Arc 35">
                <a:extLst>
                  <a:ext uri="{FF2B5EF4-FFF2-40B4-BE49-F238E27FC236}">
                    <a16:creationId xmlns:a16="http://schemas.microsoft.com/office/drawing/2014/main" id="{6F4EB5F5-37D3-4381-A004-4330AFC124B7}"/>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nvGrpSpPr>
          <p:cNvPr id="56" name="Group 55">
            <a:extLst>
              <a:ext uri="{FF2B5EF4-FFF2-40B4-BE49-F238E27FC236}">
                <a16:creationId xmlns:a16="http://schemas.microsoft.com/office/drawing/2014/main" id="{8D3B8087-4B6A-4A2B-8915-8D542B272BBE}"/>
              </a:ext>
            </a:extLst>
          </p:cNvPr>
          <p:cNvGrpSpPr>
            <a:grpSpLocks noChangeAspect="1"/>
          </p:cNvGrpSpPr>
          <p:nvPr/>
        </p:nvGrpSpPr>
        <p:grpSpPr>
          <a:xfrm>
            <a:off x="5431262" y="2082898"/>
            <a:ext cx="3770262" cy="578710"/>
            <a:chOff x="3733049" y="5315443"/>
            <a:chExt cx="3718673" cy="570792"/>
          </a:xfrm>
        </p:grpSpPr>
        <p:grpSp>
          <p:nvGrpSpPr>
            <p:cNvPr id="57" name="Group 56">
              <a:extLst>
                <a:ext uri="{FF2B5EF4-FFF2-40B4-BE49-F238E27FC236}">
                  <a16:creationId xmlns:a16="http://schemas.microsoft.com/office/drawing/2014/main" id="{889F6CAA-012D-4918-AB9C-F6173AF70D2D}"/>
                </a:ext>
              </a:extLst>
            </p:cNvPr>
            <p:cNvGrpSpPr/>
            <p:nvPr/>
          </p:nvGrpSpPr>
          <p:grpSpPr>
            <a:xfrm>
              <a:off x="4048134" y="5351710"/>
              <a:ext cx="3403588" cy="534525"/>
              <a:chOff x="4048134" y="5351710"/>
              <a:chExt cx="3403588" cy="534525"/>
            </a:xfrm>
            <a:solidFill>
              <a:schemeClr val="bg1"/>
            </a:solidFill>
          </p:grpSpPr>
          <p:sp>
            <p:nvSpPr>
              <p:cNvPr id="61" name="Rectangle 60">
                <a:extLst>
                  <a:ext uri="{FF2B5EF4-FFF2-40B4-BE49-F238E27FC236}">
                    <a16:creationId xmlns:a16="http://schemas.microsoft.com/office/drawing/2014/main" id="{49D76E71-0A08-4893-9940-E193EAA5B723}"/>
                  </a:ext>
                </a:extLst>
              </p:cNvPr>
              <p:cNvSpPr/>
              <p:nvPr/>
            </p:nvSpPr>
            <p:spPr bwMode="auto">
              <a:xfrm flipV="1">
                <a:off x="4048134" y="5351710"/>
                <a:ext cx="3403588" cy="58072"/>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62" name="Rectangle 61">
                <a:extLst>
                  <a:ext uri="{FF2B5EF4-FFF2-40B4-BE49-F238E27FC236}">
                    <a16:creationId xmlns:a16="http://schemas.microsoft.com/office/drawing/2014/main" id="{5C6AD429-CAC6-4BAD-B69E-CBF6FEEBB8E4}"/>
                  </a:ext>
                </a:extLst>
              </p:cNvPr>
              <p:cNvSpPr/>
              <p:nvPr/>
            </p:nvSpPr>
            <p:spPr bwMode="auto">
              <a:xfrm rot="5400000">
                <a:off x="3875410"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58" name="Group 57">
              <a:extLst>
                <a:ext uri="{FF2B5EF4-FFF2-40B4-BE49-F238E27FC236}">
                  <a16:creationId xmlns:a16="http://schemas.microsoft.com/office/drawing/2014/main" id="{CE4EDAE4-F40F-4624-9CF7-DC788F8B3810}"/>
                </a:ext>
              </a:extLst>
            </p:cNvPr>
            <p:cNvGrpSpPr/>
            <p:nvPr/>
          </p:nvGrpSpPr>
          <p:grpSpPr>
            <a:xfrm>
              <a:off x="3733049" y="5315443"/>
              <a:ext cx="3718672" cy="564329"/>
              <a:chOff x="3722832" y="5310208"/>
              <a:chExt cx="3718672" cy="564329"/>
            </a:xfrm>
          </p:grpSpPr>
          <p:cxnSp>
            <p:nvCxnSpPr>
              <p:cNvPr id="59" name="Straight Connector 58">
                <a:extLst>
                  <a:ext uri="{FF2B5EF4-FFF2-40B4-BE49-F238E27FC236}">
                    <a16:creationId xmlns:a16="http://schemas.microsoft.com/office/drawing/2014/main" id="{1D437E21-33C1-4FCF-98D5-22A1CC4FC3BE}"/>
                  </a:ext>
                </a:extLst>
              </p:cNvPr>
              <p:cNvCxnSpPr/>
              <p:nvPr/>
            </p:nvCxnSpPr>
            <p:spPr bwMode="auto">
              <a:xfrm>
                <a:off x="4095242" y="5385595"/>
                <a:ext cx="3346262"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0" name="Arc 59">
                <a:extLst>
                  <a:ext uri="{FF2B5EF4-FFF2-40B4-BE49-F238E27FC236}">
                    <a16:creationId xmlns:a16="http://schemas.microsoft.com/office/drawing/2014/main" id="{26CCA776-A0DD-485A-B2E2-DD0429D9FB46}"/>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nvGrpSpPr>
          <p:cNvPr id="6" name="Group 5"/>
          <p:cNvGrpSpPr/>
          <p:nvPr/>
        </p:nvGrpSpPr>
        <p:grpSpPr>
          <a:xfrm>
            <a:off x="5954853" y="2205294"/>
            <a:ext cx="233806" cy="1517175"/>
            <a:chOff x="4430853" y="2205293"/>
            <a:chExt cx="233806" cy="1517175"/>
          </a:xfrm>
        </p:grpSpPr>
        <p:pic>
          <p:nvPicPr>
            <p:cNvPr id="73" name="Picture 72">
              <a:extLst>
                <a:ext uri="{FF2B5EF4-FFF2-40B4-BE49-F238E27FC236}">
                  <a16:creationId xmlns:a16="http://schemas.microsoft.com/office/drawing/2014/main" id="{1F8D46A1-4A6A-4F81-98B0-72DF000AFDE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30853" y="2205293"/>
              <a:ext cx="233806" cy="233806"/>
            </a:xfrm>
            <a:prstGeom prst="rect">
              <a:avLst/>
            </a:prstGeom>
          </p:spPr>
        </p:pic>
        <p:pic>
          <p:nvPicPr>
            <p:cNvPr id="74" name="Picture 73">
              <a:extLst>
                <a:ext uri="{FF2B5EF4-FFF2-40B4-BE49-F238E27FC236}">
                  <a16:creationId xmlns:a16="http://schemas.microsoft.com/office/drawing/2014/main" id="{EE33885E-4F37-4806-8479-A514D94365B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30853" y="2462407"/>
              <a:ext cx="233806" cy="233806"/>
            </a:xfrm>
            <a:prstGeom prst="rect">
              <a:avLst/>
            </a:prstGeom>
          </p:spPr>
        </p:pic>
        <p:pic>
          <p:nvPicPr>
            <p:cNvPr id="75" name="Picture 74">
              <a:extLst>
                <a:ext uri="{FF2B5EF4-FFF2-40B4-BE49-F238E27FC236}">
                  <a16:creationId xmlns:a16="http://schemas.microsoft.com/office/drawing/2014/main" id="{0B2148F2-FF4A-4CF3-B61C-3DB0D2F194C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30853" y="2719521"/>
              <a:ext cx="233806" cy="233806"/>
            </a:xfrm>
            <a:prstGeom prst="rect">
              <a:avLst/>
            </a:prstGeom>
          </p:spPr>
        </p:pic>
        <p:pic>
          <p:nvPicPr>
            <p:cNvPr id="76" name="Picture 75">
              <a:extLst>
                <a:ext uri="{FF2B5EF4-FFF2-40B4-BE49-F238E27FC236}">
                  <a16:creationId xmlns:a16="http://schemas.microsoft.com/office/drawing/2014/main" id="{3CF1E6D7-35B8-4ADB-9DC0-B57C7933E36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30853" y="2976635"/>
              <a:ext cx="233806" cy="233806"/>
            </a:xfrm>
            <a:prstGeom prst="rect">
              <a:avLst/>
            </a:prstGeom>
          </p:spPr>
        </p:pic>
        <p:grpSp>
          <p:nvGrpSpPr>
            <p:cNvPr id="77" name="Group 76">
              <a:extLst>
                <a:ext uri="{FF2B5EF4-FFF2-40B4-BE49-F238E27FC236}">
                  <a16:creationId xmlns:a16="http://schemas.microsoft.com/office/drawing/2014/main" id="{3DD975F8-8A42-4532-B353-1A43B9445372}"/>
                </a:ext>
              </a:extLst>
            </p:cNvPr>
            <p:cNvGrpSpPr/>
            <p:nvPr/>
          </p:nvGrpSpPr>
          <p:grpSpPr>
            <a:xfrm>
              <a:off x="4430853" y="3231548"/>
              <a:ext cx="233806" cy="490920"/>
              <a:chOff x="4875587" y="5338798"/>
              <a:chExt cx="233806" cy="490920"/>
            </a:xfrm>
          </p:grpSpPr>
          <p:pic>
            <p:nvPicPr>
              <p:cNvPr id="83" name="Picture 82">
                <a:extLst>
                  <a:ext uri="{FF2B5EF4-FFF2-40B4-BE49-F238E27FC236}">
                    <a16:creationId xmlns:a16="http://schemas.microsoft.com/office/drawing/2014/main" id="{3C41D7BA-6D18-478E-9814-417C5192616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75587" y="5338798"/>
                <a:ext cx="233806" cy="233806"/>
              </a:xfrm>
              <a:prstGeom prst="rect">
                <a:avLst/>
              </a:prstGeom>
            </p:spPr>
          </p:pic>
          <p:pic>
            <p:nvPicPr>
              <p:cNvPr id="84" name="Picture 83">
                <a:extLst>
                  <a:ext uri="{FF2B5EF4-FFF2-40B4-BE49-F238E27FC236}">
                    <a16:creationId xmlns:a16="http://schemas.microsoft.com/office/drawing/2014/main" id="{EB450E32-8672-4F1B-9885-03CBBE67476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75587" y="5595912"/>
                <a:ext cx="233806" cy="233806"/>
              </a:xfrm>
              <a:prstGeom prst="rect">
                <a:avLst/>
              </a:prstGeom>
            </p:spPr>
          </p:pic>
        </p:grpSp>
      </p:grpSp>
      <p:sp>
        <p:nvSpPr>
          <p:cNvPr id="78" name="TextBox 77">
            <a:extLst>
              <a:ext uri="{FF2B5EF4-FFF2-40B4-BE49-F238E27FC236}">
                <a16:creationId xmlns:a16="http://schemas.microsoft.com/office/drawing/2014/main" id="{F5ADEA59-CB1A-4433-8BE8-C58F8D766860}"/>
              </a:ext>
            </a:extLst>
          </p:cNvPr>
          <p:cNvSpPr txBox="1"/>
          <p:nvPr/>
        </p:nvSpPr>
        <p:spPr bwMode="auto">
          <a:xfrm>
            <a:off x="5572155" y="2145139"/>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4</a:t>
            </a:r>
            <a:endParaRPr lang="en-GB" sz="2000" dirty="0">
              <a:solidFill>
                <a:srgbClr val="C00000"/>
              </a:solidFill>
              <a:latin typeface="Myriad Pro" panose="020B0503030403020204" pitchFamily="34" charset="0"/>
              <a:ea typeface="Myriad Pro Semibold" charset="0"/>
              <a:cs typeface="Myriad Pro Semibold" charset="0"/>
            </a:endParaRPr>
          </a:p>
        </p:txBody>
      </p:sp>
      <p:pic>
        <p:nvPicPr>
          <p:cNvPr id="79" name="Picture 78" descr="A picture containing clipart  Description automatically generated">
            <a:extLst>
              <a:ext uri="{FF2B5EF4-FFF2-40B4-BE49-F238E27FC236}">
                <a16:creationId xmlns:a16="http://schemas.microsoft.com/office/drawing/2014/main" id="{4374D968-CAAD-4CBC-8626-ABDAE2FC5C3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17445" y="2205293"/>
            <a:ext cx="233806" cy="233806"/>
          </a:xfrm>
          <a:prstGeom prst="rect">
            <a:avLst/>
          </a:prstGeom>
        </p:spPr>
      </p:pic>
      <p:grpSp>
        <p:nvGrpSpPr>
          <p:cNvPr id="80" name="Group 79">
            <a:extLst>
              <a:ext uri="{FF2B5EF4-FFF2-40B4-BE49-F238E27FC236}">
                <a16:creationId xmlns:a16="http://schemas.microsoft.com/office/drawing/2014/main" id="{8B0918B9-C57A-4D7B-A0CF-19614AA6BADF}"/>
              </a:ext>
            </a:extLst>
          </p:cNvPr>
          <p:cNvGrpSpPr/>
          <p:nvPr/>
        </p:nvGrpSpPr>
        <p:grpSpPr>
          <a:xfrm>
            <a:off x="8774185" y="2205293"/>
            <a:ext cx="233806" cy="490920"/>
            <a:chOff x="7120645" y="3020794"/>
            <a:chExt cx="233806" cy="490920"/>
          </a:xfrm>
        </p:grpSpPr>
        <p:pic>
          <p:nvPicPr>
            <p:cNvPr id="81" name="Picture 80" descr="A picture containing object  Description automatically generated">
              <a:extLst>
                <a:ext uri="{FF2B5EF4-FFF2-40B4-BE49-F238E27FC236}">
                  <a16:creationId xmlns:a16="http://schemas.microsoft.com/office/drawing/2014/main" id="{D497E52E-DF7B-4E2C-B9CA-21E409010AF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20645" y="3020794"/>
              <a:ext cx="233806" cy="233806"/>
            </a:xfrm>
            <a:prstGeom prst="rect">
              <a:avLst/>
            </a:prstGeom>
          </p:spPr>
        </p:pic>
        <p:pic>
          <p:nvPicPr>
            <p:cNvPr id="82" name="Picture 81" descr="A picture containing object  Description automatically generated">
              <a:extLst>
                <a:ext uri="{FF2B5EF4-FFF2-40B4-BE49-F238E27FC236}">
                  <a16:creationId xmlns:a16="http://schemas.microsoft.com/office/drawing/2014/main" id="{EFC61BDF-BA15-4193-BE44-016A3C5CB3C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20645" y="3277908"/>
              <a:ext cx="233806" cy="233806"/>
            </a:xfrm>
            <a:prstGeom prst="rect">
              <a:avLst/>
            </a:prstGeom>
          </p:spPr>
        </p:pic>
      </p:grpSp>
    </p:spTree>
    <p:extLst>
      <p:ext uri="{BB962C8B-B14F-4D97-AF65-F5344CB8AC3E}">
        <p14:creationId xmlns:p14="http://schemas.microsoft.com/office/powerpoint/2010/main" val="3136157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fade">
                                      <p:cBhvr>
                                        <p:cTn id="11" dur="500"/>
                                        <p:tgtEl>
                                          <p:spTgt spid="4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nodeType="clickEffect">
                                  <p:stCondLst>
                                    <p:cond delay="0"/>
                                  </p:stCondLst>
                                  <p:childTnLst>
                                    <p:animEffect transition="out" filter="fade">
                                      <p:cBhvr>
                                        <p:cTn id="15" dur="500"/>
                                        <p:tgtEl>
                                          <p:spTgt spid="6"/>
                                        </p:tgtEl>
                                      </p:cBhvr>
                                    </p:animEffect>
                                    <p:set>
                                      <p:cBhvr>
                                        <p:cTn id="16" dur="1" fill="hold">
                                          <p:stCondLst>
                                            <p:cond delay="499"/>
                                          </p:stCondLst>
                                        </p:cTn>
                                        <p:tgtEl>
                                          <p:spTgt spid="6"/>
                                        </p:tgtEl>
                                        <p:attrNameLst>
                                          <p:attrName>style.visibility</p:attrName>
                                        </p:attrNameLst>
                                      </p:cBhvr>
                                      <p:to>
                                        <p:strVal val="hidden"/>
                                      </p:to>
                                    </p:se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47"/>
                                        </p:tgtEl>
                                        <p:attrNameLst>
                                          <p:attrName>style.visibility</p:attrName>
                                        </p:attrNameLst>
                                      </p:cBhvr>
                                      <p:to>
                                        <p:strVal val="visible"/>
                                      </p:to>
                                    </p:set>
                                    <p:animEffect transition="in" filter="fade">
                                      <p:cBhvr>
                                        <p:cTn id="20" dur="500"/>
                                        <p:tgtEl>
                                          <p:spTgt spid="4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4"/>
                                        </p:tgtEl>
                                        <p:attrNameLst>
                                          <p:attrName>style.visibility</p:attrName>
                                        </p:attrNameLst>
                                      </p:cBhvr>
                                      <p:to>
                                        <p:strVal val="visible"/>
                                      </p:to>
                                    </p:set>
                                    <p:animEffect transition="in" filter="fade">
                                      <p:cBhvr>
                                        <p:cTn id="25" dur="500"/>
                                        <p:tgtEl>
                                          <p:spTgt spid="4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500"/>
                                        <p:tgtEl>
                                          <p:spTgt spid="43"/>
                                        </p:tgtEl>
                                      </p:cBhvr>
                                    </p:animEffect>
                                  </p:childTnLst>
                                </p:cTn>
                              </p:par>
                              <p:par>
                                <p:cTn id="34" presetID="10" presetClass="exit" presetSubtype="0" fill="hold" nodeType="withEffect">
                                  <p:stCondLst>
                                    <p:cond delay="0"/>
                                  </p:stCondLst>
                                  <p:childTnLst>
                                    <p:animEffect transition="out" filter="fade">
                                      <p:cBhvr>
                                        <p:cTn id="35" dur="500"/>
                                        <p:tgtEl>
                                          <p:spTgt spid="4"/>
                                        </p:tgtEl>
                                      </p:cBhvr>
                                    </p:animEffect>
                                    <p:set>
                                      <p:cBhvr>
                                        <p:cTn id="36"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P spid="42" grpId="0"/>
      <p:bldP spid="44"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close up of a logo  Description automatically generated">
            <a:extLst>
              <a:ext uri="{FF2B5EF4-FFF2-40B4-BE49-F238E27FC236}">
                <a16:creationId xmlns:a16="http://schemas.microsoft.com/office/drawing/2014/main" id="{7EB1F969-2129-44C7-9945-77645AFB73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87946" y="2142977"/>
            <a:ext cx="3413579" cy="446831"/>
          </a:xfrm>
          <a:prstGeom prst="rect">
            <a:avLst/>
          </a:prstGeom>
        </p:spPr>
      </p:pic>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4:5</a:t>
            </a:r>
          </a:p>
        </p:txBody>
      </p:sp>
      <p:sp>
        <p:nvSpPr>
          <p:cNvPr id="21" name="TextBox 20">
            <a:extLst>
              <a:ext uri="{FF2B5EF4-FFF2-40B4-BE49-F238E27FC236}">
                <a16:creationId xmlns:a16="http://schemas.microsoft.com/office/drawing/2014/main" id="{5ABE1B13-3715-47F3-96AF-A23897ABF0B4}"/>
              </a:ext>
            </a:extLst>
          </p:cNvPr>
          <p:cNvSpPr txBox="1"/>
          <p:nvPr/>
        </p:nvSpPr>
        <p:spPr bwMode="auto">
          <a:xfrm>
            <a:off x="4838001" y="83026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612  ÷  4  =</a:t>
            </a:r>
            <a:endParaRPr lang="en-GB" sz="2200" dirty="0">
              <a:solidFill>
                <a:srgbClr val="C00000"/>
              </a:solidFill>
              <a:latin typeface="Myriad Pro Semibold" charset="0"/>
              <a:ea typeface="Myriad Pro Semibold" charset="0"/>
              <a:cs typeface="Myriad Pro Semibold" charset="0"/>
            </a:endParaRPr>
          </a:p>
        </p:txBody>
      </p:sp>
      <p:sp>
        <p:nvSpPr>
          <p:cNvPr id="23" name="Rectangle 22">
            <a:extLst>
              <a:ext uri="{FF2B5EF4-FFF2-40B4-BE49-F238E27FC236}">
                <a16:creationId xmlns:a16="http://schemas.microsoft.com/office/drawing/2014/main" id="{6048F2F1-4302-478B-A8A4-17DCB75F1AA4}"/>
              </a:ext>
            </a:extLst>
          </p:cNvPr>
          <p:cNvSpPr/>
          <p:nvPr/>
        </p:nvSpPr>
        <p:spPr bwMode="auto">
          <a:xfrm>
            <a:off x="6658835" y="82074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9" name="TextBox 8">
            <a:extLst>
              <a:ext uri="{FF2B5EF4-FFF2-40B4-BE49-F238E27FC236}">
                <a16:creationId xmlns:a16="http://schemas.microsoft.com/office/drawing/2014/main" id="{C8D83576-40F6-45A5-B7A5-AC3B86BA1C8F}"/>
              </a:ext>
            </a:extLst>
          </p:cNvPr>
          <p:cNvSpPr txBox="1"/>
          <p:nvPr/>
        </p:nvSpPr>
        <p:spPr bwMode="auto">
          <a:xfrm>
            <a:off x="4837996" y="1446080"/>
            <a:ext cx="251600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3 – exchanging:</a:t>
            </a:r>
            <a:endParaRPr lang="en-GB" sz="2000" dirty="0">
              <a:solidFill>
                <a:srgbClr val="FF0000"/>
              </a:solidFill>
              <a:latin typeface="Myriad Pro Semibold" charset="0"/>
              <a:ea typeface="Myriad Pro Semibold" charset="0"/>
              <a:cs typeface="Myriad Pro Semibold" charset="0"/>
            </a:endParaRPr>
          </a:p>
        </p:txBody>
      </p:sp>
      <p:sp>
        <p:nvSpPr>
          <p:cNvPr id="13" name="TextBox 12">
            <a:extLst>
              <a:ext uri="{FF2B5EF4-FFF2-40B4-BE49-F238E27FC236}">
                <a16:creationId xmlns:a16="http://schemas.microsoft.com/office/drawing/2014/main" id="{D2BE2CBD-D3B8-4AE2-94FE-12C22B7E12D9}"/>
              </a:ext>
            </a:extLst>
          </p:cNvPr>
          <p:cNvSpPr txBox="1"/>
          <p:nvPr/>
        </p:nvSpPr>
        <p:spPr bwMode="auto">
          <a:xfrm>
            <a:off x="6063955" y="179900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8B3995"/>
                </a:solidFill>
                <a:latin typeface="Myriad Pro" panose="020B0503030403020204" pitchFamily="34" charset="0"/>
                <a:ea typeface="Myriad Pro Semibold" charset="0"/>
                <a:cs typeface="Myriad Pro Semibold" charset="0"/>
              </a:rPr>
              <a:t>1</a:t>
            </a:r>
          </a:p>
        </p:txBody>
      </p:sp>
      <p:pic>
        <p:nvPicPr>
          <p:cNvPr id="32" name="Picture 31">
            <a:extLst>
              <a:ext uri="{FF2B5EF4-FFF2-40B4-BE49-F238E27FC236}">
                <a16:creationId xmlns:a16="http://schemas.microsoft.com/office/drawing/2014/main" id="{1F8D46A1-4A6A-4F81-98B0-72DF000AFD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54853" y="2205293"/>
            <a:ext cx="233806" cy="233806"/>
          </a:xfrm>
          <a:prstGeom prst="rect">
            <a:avLst/>
          </a:prstGeom>
        </p:spPr>
      </p:pic>
      <p:pic>
        <p:nvPicPr>
          <p:cNvPr id="33" name="Picture 32">
            <a:extLst>
              <a:ext uri="{FF2B5EF4-FFF2-40B4-BE49-F238E27FC236}">
                <a16:creationId xmlns:a16="http://schemas.microsoft.com/office/drawing/2014/main" id="{EE33885E-4F37-4806-8479-A514D94365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54853" y="2462407"/>
            <a:ext cx="233806" cy="233806"/>
          </a:xfrm>
          <a:prstGeom prst="rect">
            <a:avLst/>
          </a:prstGeom>
        </p:spPr>
      </p:pic>
      <p:pic>
        <p:nvPicPr>
          <p:cNvPr id="34" name="Picture 33">
            <a:extLst>
              <a:ext uri="{FF2B5EF4-FFF2-40B4-BE49-F238E27FC236}">
                <a16:creationId xmlns:a16="http://schemas.microsoft.com/office/drawing/2014/main" id="{0B2148F2-FF4A-4CF3-B61C-3DB0D2F194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54853" y="2719521"/>
            <a:ext cx="233806" cy="233806"/>
          </a:xfrm>
          <a:prstGeom prst="rect">
            <a:avLst/>
          </a:prstGeom>
        </p:spPr>
      </p:pic>
      <p:pic>
        <p:nvPicPr>
          <p:cNvPr id="35" name="Picture 34">
            <a:extLst>
              <a:ext uri="{FF2B5EF4-FFF2-40B4-BE49-F238E27FC236}">
                <a16:creationId xmlns:a16="http://schemas.microsoft.com/office/drawing/2014/main" id="{3CF1E6D7-35B8-4ADB-9DC0-B57C7933E3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54853" y="2976635"/>
            <a:ext cx="233806" cy="233806"/>
          </a:xfrm>
          <a:prstGeom prst="rect">
            <a:avLst/>
          </a:prstGeom>
        </p:spPr>
      </p:pic>
      <p:grpSp>
        <p:nvGrpSpPr>
          <p:cNvPr id="17" name="Group 16">
            <a:extLst>
              <a:ext uri="{FF2B5EF4-FFF2-40B4-BE49-F238E27FC236}">
                <a16:creationId xmlns:a16="http://schemas.microsoft.com/office/drawing/2014/main" id="{3DD975F8-8A42-4532-B353-1A43B9445372}"/>
              </a:ext>
            </a:extLst>
          </p:cNvPr>
          <p:cNvGrpSpPr/>
          <p:nvPr/>
        </p:nvGrpSpPr>
        <p:grpSpPr>
          <a:xfrm>
            <a:off x="6264145" y="2205293"/>
            <a:ext cx="233806" cy="490920"/>
            <a:chOff x="5184879" y="4312543"/>
            <a:chExt cx="233806" cy="490920"/>
          </a:xfrm>
        </p:grpSpPr>
        <p:pic>
          <p:nvPicPr>
            <p:cNvPr id="30" name="Picture 29">
              <a:extLst>
                <a:ext uri="{FF2B5EF4-FFF2-40B4-BE49-F238E27FC236}">
                  <a16:creationId xmlns:a16="http://schemas.microsoft.com/office/drawing/2014/main" id="{3C41D7BA-6D18-478E-9814-417C519261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4879" y="4312543"/>
              <a:ext cx="233806" cy="233806"/>
            </a:xfrm>
            <a:prstGeom prst="rect">
              <a:avLst/>
            </a:prstGeom>
          </p:spPr>
        </p:pic>
        <p:pic>
          <p:nvPicPr>
            <p:cNvPr id="31" name="Picture 30">
              <a:extLst>
                <a:ext uri="{FF2B5EF4-FFF2-40B4-BE49-F238E27FC236}">
                  <a16:creationId xmlns:a16="http://schemas.microsoft.com/office/drawing/2014/main" id="{EB450E32-8672-4F1B-9885-03CBBE6747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4879" y="4569657"/>
              <a:ext cx="233806" cy="233806"/>
            </a:xfrm>
            <a:prstGeom prst="rect">
              <a:avLst/>
            </a:prstGeom>
          </p:spPr>
        </p:pic>
      </p:grpSp>
      <p:pic>
        <p:nvPicPr>
          <p:cNvPr id="40" name="Picture 39" descr="A close up of a logo  Description automatically generated">
            <a:extLst>
              <a:ext uri="{FF2B5EF4-FFF2-40B4-BE49-F238E27FC236}">
                <a16:creationId xmlns:a16="http://schemas.microsoft.com/office/drawing/2014/main" id="{0E12506B-C369-4BC3-98F2-41C49103F3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24691" y="2179116"/>
            <a:ext cx="301351" cy="1065120"/>
          </a:xfrm>
          <a:prstGeom prst="rect">
            <a:avLst/>
          </a:prstGeom>
        </p:spPr>
      </p:pic>
      <p:sp>
        <p:nvSpPr>
          <p:cNvPr id="42" name="TextBox 41">
            <a:extLst>
              <a:ext uri="{FF2B5EF4-FFF2-40B4-BE49-F238E27FC236}">
                <a16:creationId xmlns:a16="http://schemas.microsoft.com/office/drawing/2014/main" id="{6C63EF8F-322D-4029-9F54-9B2DFD4E3FEA}"/>
              </a:ext>
            </a:extLst>
          </p:cNvPr>
          <p:cNvSpPr txBox="1"/>
          <p:nvPr/>
        </p:nvSpPr>
        <p:spPr bwMode="auto">
          <a:xfrm>
            <a:off x="4508872" y="1446080"/>
            <a:ext cx="317426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2 – sharing the 100s:</a:t>
            </a:r>
            <a:endParaRPr lang="en-GB" sz="2000" dirty="0">
              <a:solidFill>
                <a:srgbClr val="FF0000"/>
              </a:solidFill>
              <a:latin typeface="Myriad Pro Semibold" charset="0"/>
              <a:ea typeface="Myriad Pro Semibold" charset="0"/>
              <a:cs typeface="Myriad Pro Semibold" charset="0"/>
            </a:endParaRPr>
          </a:p>
        </p:txBody>
      </p:sp>
      <p:sp>
        <p:nvSpPr>
          <p:cNvPr id="44" name="TextBox 43">
            <a:extLst>
              <a:ext uri="{FF2B5EF4-FFF2-40B4-BE49-F238E27FC236}">
                <a16:creationId xmlns:a16="http://schemas.microsoft.com/office/drawing/2014/main" id="{EBABBA4F-688C-448C-80EE-A2016F6FEC4F}"/>
              </a:ext>
            </a:extLst>
          </p:cNvPr>
          <p:cNvSpPr txBox="1"/>
          <p:nvPr/>
        </p:nvSpPr>
        <p:spPr bwMode="auto">
          <a:xfrm>
            <a:off x="3641930" y="4794009"/>
            <a:ext cx="490814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7030A0"/>
                </a:solidFill>
                <a:latin typeface="Myriad Pro Semibold" charset="0"/>
                <a:ea typeface="Myriad Pro Semibold" charset="0"/>
                <a:cs typeface="Myriad Pro Semibold" charset="0"/>
              </a:rPr>
              <a:t>6 hundreds ÷ 4 = 1 hundred r 2 hundreds</a:t>
            </a:r>
          </a:p>
        </p:txBody>
      </p:sp>
      <p:pic>
        <p:nvPicPr>
          <p:cNvPr id="43" name="Image 42"/>
          <p:cNvPicPr>
            <a:picLocks noChangeAspect="1"/>
          </p:cNvPicPr>
          <p:nvPr/>
        </p:nvPicPr>
        <p:blipFill>
          <a:blip r:embed="rId6" cstate="print"/>
          <a:stretch>
            <a:fillRect/>
          </a:stretch>
        </p:blipFill>
        <p:spPr>
          <a:xfrm>
            <a:off x="2912778" y="1805359"/>
            <a:ext cx="1594080" cy="885600"/>
          </a:xfrm>
          <a:prstGeom prst="rect">
            <a:avLst/>
          </a:prstGeom>
        </p:spPr>
      </p:pic>
      <p:pic>
        <p:nvPicPr>
          <p:cNvPr id="36" name="Picture 35" descr="A picture containing clipart  Description automatically generated">
            <a:extLst>
              <a:ext uri="{FF2B5EF4-FFF2-40B4-BE49-F238E27FC236}">
                <a16:creationId xmlns:a16="http://schemas.microsoft.com/office/drawing/2014/main" id="{FCFCDF07-C019-4C65-9CCB-10B6FB50F14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17445" y="2205293"/>
            <a:ext cx="233806" cy="233806"/>
          </a:xfrm>
          <a:prstGeom prst="rect">
            <a:avLst/>
          </a:prstGeom>
        </p:spPr>
      </p:pic>
      <p:grpSp>
        <p:nvGrpSpPr>
          <p:cNvPr id="11" name="Group 10">
            <a:extLst>
              <a:ext uri="{FF2B5EF4-FFF2-40B4-BE49-F238E27FC236}">
                <a16:creationId xmlns:a16="http://schemas.microsoft.com/office/drawing/2014/main" id="{18F742EF-F9F0-424C-BF8B-5139FB964F70}"/>
              </a:ext>
            </a:extLst>
          </p:cNvPr>
          <p:cNvGrpSpPr/>
          <p:nvPr/>
        </p:nvGrpSpPr>
        <p:grpSpPr>
          <a:xfrm>
            <a:off x="7063970" y="2205294"/>
            <a:ext cx="556035" cy="2544157"/>
            <a:chOff x="5539969" y="2586293"/>
            <a:chExt cx="556035" cy="2544157"/>
          </a:xfrm>
        </p:grpSpPr>
        <p:grpSp>
          <p:nvGrpSpPr>
            <p:cNvPr id="8" name="Group 7">
              <a:extLst>
                <a:ext uri="{FF2B5EF4-FFF2-40B4-BE49-F238E27FC236}">
                  <a16:creationId xmlns:a16="http://schemas.microsoft.com/office/drawing/2014/main" id="{84A4401E-00B4-46CF-A2EE-A068361230CD}"/>
                </a:ext>
              </a:extLst>
            </p:cNvPr>
            <p:cNvGrpSpPr/>
            <p:nvPr/>
          </p:nvGrpSpPr>
          <p:grpSpPr>
            <a:xfrm>
              <a:off x="5539969" y="2586293"/>
              <a:ext cx="233806" cy="2540063"/>
              <a:chOff x="5539969" y="2586293"/>
              <a:chExt cx="233806" cy="2540063"/>
            </a:xfrm>
          </p:grpSpPr>
          <p:pic>
            <p:nvPicPr>
              <p:cNvPr id="39" name="Picture 38" descr="A picture containing clipart  Description automatically generated">
                <a:extLst>
                  <a:ext uri="{FF2B5EF4-FFF2-40B4-BE49-F238E27FC236}">
                    <a16:creationId xmlns:a16="http://schemas.microsoft.com/office/drawing/2014/main" id="{81C615D9-914A-4F1F-9AF0-CA193BBCAB8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2586293"/>
                <a:ext cx="233806" cy="233806"/>
              </a:xfrm>
              <a:prstGeom prst="rect">
                <a:avLst/>
              </a:prstGeom>
            </p:spPr>
          </p:pic>
          <p:pic>
            <p:nvPicPr>
              <p:cNvPr id="45" name="Picture 44" descr="A picture containing clipart  Description automatically generated">
                <a:extLst>
                  <a:ext uri="{FF2B5EF4-FFF2-40B4-BE49-F238E27FC236}">
                    <a16:creationId xmlns:a16="http://schemas.microsoft.com/office/drawing/2014/main" id="{3E4CAEEC-D1BE-4CFB-8871-3C88AE1EAF7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2842544"/>
                <a:ext cx="233806" cy="233806"/>
              </a:xfrm>
              <a:prstGeom prst="rect">
                <a:avLst/>
              </a:prstGeom>
            </p:spPr>
          </p:pic>
          <p:pic>
            <p:nvPicPr>
              <p:cNvPr id="46" name="Picture 45" descr="A picture containing clipart  Description automatically generated">
                <a:extLst>
                  <a:ext uri="{FF2B5EF4-FFF2-40B4-BE49-F238E27FC236}">
                    <a16:creationId xmlns:a16="http://schemas.microsoft.com/office/drawing/2014/main" id="{2D71EBCF-182D-427B-9A42-9FF576D1074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098795"/>
                <a:ext cx="233806" cy="233806"/>
              </a:xfrm>
              <a:prstGeom prst="rect">
                <a:avLst/>
              </a:prstGeom>
            </p:spPr>
          </p:pic>
          <p:pic>
            <p:nvPicPr>
              <p:cNvPr id="47" name="Picture 46" descr="A picture containing clipart  Description automatically generated">
                <a:extLst>
                  <a:ext uri="{FF2B5EF4-FFF2-40B4-BE49-F238E27FC236}">
                    <a16:creationId xmlns:a16="http://schemas.microsoft.com/office/drawing/2014/main" id="{CA34DC7A-8BCD-43ED-9CEF-A35B4977E7C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355046"/>
                <a:ext cx="233806" cy="233806"/>
              </a:xfrm>
              <a:prstGeom prst="rect">
                <a:avLst/>
              </a:prstGeom>
            </p:spPr>
          </p:pic>
          <p:pic>
            <p:nvPicPr>
              <p:cNvPr id="48" name="Picture 47" descr="A picture containing clipart  Description automatically generated">
                <a:extLst>
                  <a:ext uri="{FF2B5EF4-FFF2-40B4-BE49-F238E27FC236}">
                    <a16:creationId xmlns:a16="http://schemas.microsoft.com/office/drawing/2014/main" id="{EC7EA8C4-A3D8-4ABC-A30E-5DD1AA4DFEE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611297"/>
                <a:ext cx="233806" cy="233806"/>
              </a:xfrm>
              <a:prstGeom prst="rect">
                <a:avLst/>
              </a:prstGeom>
            </p:spPr>
          </p:pic>
          <p:pic>
            <p:nvPicPr>
              <p:cNvPr id="49" name="Picture 48" descr="A picture containing clipart  Description automatically generated">
                <a:extLst>
                  <a:ext uri="{FF2B5EF4-FFF2-40B4-BE49-F238E27FC236}">
                    <a16:creationId xmlns:a16="http://schemas.microsoft.com/office/drawing/2014/main" id="{26EB2C5E-E6FC-42E1-95FC-9BD2778CAE3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867548"/>
                <a:ext cx="233806" cy="233806"/>
              </a:xfrm>
              <a:prstGeom prst="rect">
                <a:avLst/>
              </a:prstGeom>
            </p:spPr>
          </p:pic>
          <p:pic>
            <p:nvPicPr>
              <p:cNvPr id="50" name="Picture 49" descr="A picture containing clipart  Description automatically generated">
                <a:extLst>
                  <a:ext uri="{FF2B5EF4-FFF2-40B4-BE49-F238E27FC236}">
                    <a16:creationId xmlns:a16="http://schemas.microsoft.com/office/drawing/2014/main" id="{773E740A-363B-4A8C-B03C-6EF8706D642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4123799"/>
                <a:ext cx="233806" cy="233806"/>
              </a:xfrm>
              <a:prstGeom prst="rect">
                <a:avLst/>
              </a:prstGeom>
            </p:spPr>
          </p:pic>
          <p:pic>
            <p:nvPicPr>
              <p:cNvPr id="51" name="Picture 50" descr="A picture containing clipart  Description automatically generated">
                <a:extLst>
                  <a:ext uri="{FF2B5EF4-FFF2-40B4-BE49-F238E27FC236}">
                    <a16:creationId xmlns:a16="http://schemas.microsoft.com/office/drawing/2014/main" id="{7C9D9596-E83B-4C91-9B20-24AC5638F4D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4380050"/>
                <a:ext cx="233806" cy="233806"/>
              </a:xfrm>
              <a:prstGeom prst="rect">
                <a:avLst/>
              </a:prstGeom>
            </p:spPr>
          </p:pic>
          <p:pic>
            <p:nvPicPr>
              <p:cNvPr id="52" name="Picture 51" descr="A picture containing clipart  Description automatically generated">
                <a:extLst>
                  <a:ext uri="{FF2B5EF4-FFF2-40B4-BE49-F238E27FC236}">
                    <a16:creationId xmlns:a16="http://schemas.microsoft.com/office/drawing/2014/main" id="{701F600E-6BEE-46E3-A240-E861214AC55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4636301"/>
                <a:ext cx="233806" cy="233806"/>
              </a:xfrm>
              <a:prstGeom prst="rect">
                <a:avLst/>
              </a:prstGeom>
            </p:spPr>
          </p:pic>
          <p:pic>
            <p:nvPicPr>
              <p:cNvPr id="53" name="Picture 52" descr="A picture containing clipart  Description automatically generated">
                <a:extLst>
                  <a:ext uri="{FF2B5EF4-FFF2-40B4-BE49-F238E27FC236}">
                    <a16:creationId xmlns:a16="http://schemas.microsoft.com/office/drawing/2014/main" id="{5BE3F347-7EB0-4408-AFD7-A5F6A79B2F6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4892550"/>
                <a:ext cx="233806" cy="233806"/>
              </a:xfrm>
              <a:prstGeom prst="rect">
                <a:avLst/>
              </a:prstGeom>
            </p:spPr>
          </p:pic>
        </p:grpSp>
        <p:grpSp>
          <p:nvGrpSpPr>
            <p:cNvPr id="54" name="Group 53">
              <a:extLst>
                <a:ext uri="{FF2B5EF4-FFF2-40B4-BE49-F238E27FC236}">
                  <a16:creationId xmlns:a16="http://schemas.microsoft.com/office/drawing/2014/main" id="{45FF1E1E-D588-47EF-8D96-388C376367FF}"/>
                </a:ext>
              </a:extLst>
            </p:cNvPr>
            <p:cNvGrpSpPr/>
            <p:nvPr/>
          </p:nvGrpSpPr>
          <p:grpSpPr>
            <a:xfrm>
              <a:off x="5862198" y="2590387"/>
              <a:ext cx="233806" cy="2540063"/>
              <a:chOff x="5539969" y="2586293"/>
              <a:chExt cx="233806" cy="2540063"/>
            </a:xfrm>
          </p:grpSpPr>
          <p:pic>
            <p:nvPicPr>
              <p:cNvPr id="55" name="Picture 54" descr="A picture containing clipart  Description automatically generated">
                <a:extLst>
                  <a:ext uri="{FF2B5EF4-FFF2-40B4-BE49-F238E27FC236}">
                    <a16:creationId xmlns:a16="http://schemas.microsoft.com/office/drawing/2014/main" id="{AD09C4BF-0F70-4692-8560-134DA9C4928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2586293"/>
                <a:ext cx="233806" cy="233806"/>
              </a:xfrm>
              <a:prstGeom prst="rect">
                <a:avLst/>
              </a:prstGeom>
            </p:spPr>
          </p:pic>
          <p:pic>
            <p:nvPicPr>
              <p:cNvPr id="56" name="Picture 55" descr="A picture containing clipart  Description automatically generated">
                <a:extLst>
                  <a:ext uri="{FF2B5EF4-FFF2-40B4-BE49-F238E27FC236}">
                    <a16:creationId xmlns:a16="http://schemas.microsoft.com/office/drawing/2014/main" id="{57323827-145E-4F1F-B99A-6AE45773A83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2842544"/>
                <a:ext cx="233806" cy="233806"/>
              </a:xfrm>
              <a:prstGeom prst="rect">
                <a:avLst/>
              </a:prstGeom>
            </p:spPr>
          </p:pic>
          <p:pic>
            <p:nvPicPr>
              <p:cNvPr id="57" name="Picture 56" descr="A picture containing clipart  Description automatically generated">
                <a:extLst>
                  <a:ext uri="{FF2B5EF4-FFF2-40B4-BE49-F238E27FC236}">
                    <a16:creationId xmlns:a16="http://schemas.microsoft.com/office/drawing/2014/main" id="{8E1E106A-8D48-449B-8010-3093DFCE4CD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098795"/>
                <a:ext cx="233806" cy="233806"/>
              </a:xfrm>
              <a:prstGeom prst="rect">
                <a:avLst/>
              </a:prstGeom>
            </p:spPr>
          </p:pic>
          <p:pic>
            <p:nvPicPr>
              <p:cNvPr id="58" name="Picture 57" descr="A picture containing clipart  Description automatically generated">
                <a:extLst>
                  <a:ext uri="{FF2B5EF4-FFF2-40B4-BE49-F238E27FC236}">
                    <a16:creationId xmlns:a16="http://schemas.microsoft.com/office/drawing/2014/main" id="{891C71EB-0D1A-401D-94E7-73AADD0F4C1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355046"/>
                <a:ext cx="233806" cy="233806"/>
              </a:xfrm>
              <a:prstGeom prst="rect">
                <a:avLst/>
              </a:prstGeom>
            </p:spPr>
          </p:pic>
          <p:pic>
            <p:nvPicPr>
              <p:cNvPr id="59" name="Picture 58" descr="A picture containing clipart  Description automatically generated">
                <a:extLst>
                  <a:ext uri="{FF2B5EF4-FFF2-40B4-BE49-F238E27FC236}">
                    <a16:creationId xmlns:a16="http://schemas.microsoft.com/office/drawing/2014/main" id="{C0DCCE34-40F3-412A-A62E-D9B1CE69254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611297"/>
                <a:ext cx="233806" cy="233806"/>
              </a:xfrm>
              <a:prstGeom prst="rect">
                <a:avLst/>
              </a:prstGeom>
            </p:spPr>
          </p:pic>
          <p:pic>
            <p:nvPicPr>
              <p:cNvPr id="60" name="Picture 59" descr="A picture containing clipart  Description automatically generated">
                <a:extLst>
                  <a:ext uri="{FF2B5EF4-FFF2-40B4-BE49-F238E27FC236}">
                    <a16:creationId xmlns:a16="http://schemas.microsoft.com/office/drawing/2014/main" id="{9901E588-0828-4602-945D-73705826140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867548"/>
                <a:ext cx="233806" cy="233806"/>
              </a:xfrm>
              <a:prstGeom prst="rect">
                <a:avLst/>
              </a:prstGeom>
            </p:spPr>
          </p:pic>
          <p:pic>
            <p:nvPicPr>
              <p:cNvPr id="61" name="Picture 60" descr="A picture containing clipart  Description automatically generated">
                <a:extLst>
                  <a:ext uri="{FF2B5EF4-FFF2-40B4-BE49-F238E27FC236}">
                    <a16:creationId xmlns:a16="http://schemas.microsoft.com/office/drawing/2014/main" id="{8BB367F8-8A5C-4A8C-955D-A9B79AA95DD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4123799"/>
                <a:ext cx="233806" cy="233806"/>
              </a:xfrm>
              <a:prstGeom prst="rect">
                <a:avLst/>
              </a:prstGeom>
            </p:spPr>
          </p:pic>
          <p:pic>
            <p:nvPicPr>
              <p:cNvPr id="62" name="Picture 61" descr="A picture containing clipart  Description automatically generated">
                <a:extLst>
                  <a:ext uri="{FF2B5EF4-FFF2-40B4-BE49-F238E27FC236}">
                    <a16:creationId xmlns:a16="http://schemas.microsoft.com/office/drawing/2014/main" id="{3DCC3949-5BC5-46CD-9402-DC3DA81849B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4380050"/>
                <a:ext cx="233806" cy="233806"/>
              </a:xfrm>
              <a:prstGeom prst="rect">
                <a:avLst/>
              </a:prstGeom>
            </p:spPr>
          </p:pic>
          <p:pic>
            <p:nvPicPr>
              <p:cNvPr id="63" name="Picture 62" descr="A picture containing clipart  Description automatically generated">
                <a:extLst>
                  <a:ext uri="{FF2B5EF4-FFF2-40B4-BE49-F238E27FC236}">
                    <a16:creationId xmlns:a16="http://schemas.microsoft.com/office/drawing/2014/main" id="{658D1A63-AAA8-4808-BDAD-DD3D13D151F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4636301"/>
                <a:ext cx="233806" cy="233806"/>
              </a:xfrm>
              <a:prstGeom prst="rect">
                <a:avLst/>
              </a:prstGeom>
            </p:spPr>
          </p:pic>
          <p:pic>
            <p:nvPicPr>
              <p:cNvPr id="64" name="Picture 63" descr="A picture containing clipart  Description automatically generated">
                <a:extLst>
                  <a:ext uri="{FF2B5EF4-FFF2-40B4-BE49-F238E27FC236}">
                    <a16:creationId xmlns:a16="http://schemas.microsoft.com/office/drawing/2014/main" id="{C7ABA960-8C2C-49A7-8D7E-7D2BC5F1479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4892550"/>
                <a:ext cx="233806" cy="233806"/>
              </a:xfrm>
              <a:prstGeom prst="rect">
                <a:avLst/>
              </a:prstGeom>
            </p:spPr>
          </p:pic>
        </p:grpSp>
      </p:grpSp>
      <p:pic>
        <p:nvPicPr>
          <p:cNvPr id="12" name="Image 11"/>
          <p:cNvPicPr>
            <a:picLocks noChangeAspect="1"/>
          </p:cNvPicPr>
          <p:nvPr/>
        </p:nvPicPr>
        <p:blipFill>
          <a:blip r:embed="rId8" cstate="print"/>
          <a:stretch>
            <a:fillRect/>
          </a:stretch>
        </p:blipFill>
        <p:spPr>
          <a:xfrm>
            <a:off x="2912778" y="1805359"/>
            <a:ext cx="1594080" cy="885600"/>
          </a:xfrm>
          <a:prstGeom prst="rect">
            <a:avLst/>
          </a:prstGeom>
        </p:spPr>
      </p:pic>
      <p:grpSp>
        <p:nvGrpSpPr>
          <p:cNvPr id="66" name="Group 65">
            <a:extLst>
              <a:ext uri="{FF2B5EF4-FFF2-40B4-BE49-F238E27FC236}">
                <a16:creationId xmlns:a16="http://schemas.microsoft.com/office/drawing/2014/main" id="{950AEC69-CC4A-415D-BEA8-26D3C64A0F7E}"/>
              </a:ext>
            </a:extLst>
          </p:cNvPr>
          <p:cNvGrpSpPr/>
          <p:nvPr/>
        </p:nvGrpSpPr>
        <p:grpSpPr>
          <a:xfrm>
            <a:off x="8774185" y="2205293"/>
            <a:ext cx="233806" cy="490920"/>
            <a:chOff x="7120645" y="3020794"/>
            <a:chExt cx="233806" cy="490920"/>
          </a:xfrm>
        </p:grpSpPr>
        <p:pic>
          <p:nvPicPr>
            <p:cNvPr id="67" name="Picture 66" descr="A picture containing object  Description automatically generated">
              <a:extLst>
                <a:ext uri="{FF2B5EF4-FFF2-40B4-BE49-F238E27FC236}">
                  <a16:creationId xmlns:a16="http://schemas.microsoft.com/office/drawing/2014/main" id="{8511DDBE-94E0-4729-83D7-099E30836B1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120645" y="3020794"/>
              <a:ext cx="233806" cy="233806"/>
            </a:xfrm>
            <a:prstGeom prst="rect">
              <a:avLst/>
            </a:prstGeom>
          </p:spPr>
        </p:pic>
        <p:pic>
          <p:nvPicPr>
            <p:cNvPr id="68" name="Picture 67" descr="A picture containing object  Description automatically generated">
              <a:extLst>
                <a:ext uri="{FF2B5EF4-FFF2-40B4-BE49-F238E27FC236}">
                  <a16:creationId xmlns:a16="http://schemas.microsoft.com/office/drawing/2014/main" id="{2CD71029-7F43-47FA-ABDA-CBA278BE3CC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120645" y="3277908"/>
              <a:ext cx="233806" cy="233806"/>
            </a:xfrm>
            <a:prstGeom prst="rect">
              <a:avLst/>
            </a:prstGeom>
          </p:spPr>
        </p:pic>
      </p:grpSp>
      <p:sp>
        <p:nvSpPr>
          <p:cNvPr id="69" name="TextBox 68">
            <a:extLst>
              <a:ext uri="{FF2B5EF4-FFF2-40B4-BE49-F238E27FC236}">
                <a16:creationId xmlns:a16="http://schemas.microsoft.com/office/drawing/2014/main" id="{84FC229B-DFF5-491D-9642-E755C0C37E42}"/>
              </a:ext>
            </a:extLst>
          </p:cNvPr>
          <p:cNvSpPr txBox="1"/>
          <p:nvPr/>
        </p:nvSpPr>
        <p:spPr bwMode="auto">
          <a:xfrm>
            <a:off x="4796894" y="5123784"/>
            <a:ext cx="25982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2 hundreds = 20 tens</a:t>
            </a:r>
          </a:p>
        </p:txBody>
      </p:sp>
      <p:grpSp>
        <p:nvGrpSpPr>
          <p:cNvPr id="65" name="Group 64">
            <a:extLst>
              <a:ext uri="{FF2B5EF4-FFF2-40B4-BE49-F238E27FC236}">
                <a16:creationId xmlns:a16="http://schemas.microsoft.com/office/drawing/2014/main" id="{988A698A-4360-405F-B0FE-267128249B1A}"/>
              </a:ext>
            </a:extLst>
          </p:cNvPr>
          <p:cNvGrpSpPr/>
          <p:nvPr/>
        </p:nvGrpSpPr>
        <p:grpSpPr>
          <a:xfrm>
            <a:off x="2746500" y="2102704"/>
            <a:ext cx="1649289" cy="564329"/>
            <a:chOff x="3733049" y="5315443"/>
            <a:chExt cx="1649289" cy="564329"/>
          </a:xfrm>
        </p:grpSpPr>
        <p:grpSp>
          <p:nvGrpSpPr>
            <p:cNvPr id="70" name="Group 69">
              <a:extLst>
                <a:ext uri="{FF2B5EF4-FFF2-40B4-BE49-F238E27FC236}">
                  <a16:creationId xmlns:a16="http://schemas.microsoft.com/office/drawing/2014/main" id="{90FE7333-4380-4267-A940-BDCE7AC88AA6}"/>
                </a:ext>
              </a:extLst>
            </p:cNvPr>
            <p:cNvGrpSpPr/>
            <p:nvPr/>
          </p:nvGrpSpPr>
          <p:grpSpPr>
            <a:xfrm>
              <a:off x="4085070" y="5365750"/>
              <a:ext cx="1297268" cy="507156"/>
              <a:chOff x="4085070" y="5365750"/>
              <a:chExt cx="1297268" cy="507156"/>
            </a:xfrm>
            <a:solidFill>
              <a:schemeClr val="bg1"/>
            </a:solidFill>
          </p:grpSpPr>
          <p:sp>
            <p:nvSpPr>
              <p:cNvPr id="74" name="Rectangle 73">
                <a:extLst>
                  <a:ext uri="{FF2B5EF4-FFF2-40B4-BE49-F238E27FC236}">
                    <a16:creationId xmlns:a16="http://schemas.microsoft.com/office/drawing/2014/main" id="{9174F75A-B083-4B4C-8142-B7C1C4A9FB31}"/>
                  </a:ext>
                </a:extLst>
              </p:cNvPr>
              <p:cNvSpPr/>
              <p:nvPr/>
            </p:nvSpPr>
            <p:spPr bwMode="auto">
              <a:xfrm>
                <a:off x="4085070" y="5365750"/>
                <a:ext cx="1297268" cy="46574"/>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75" name="Rectangle 74">
                <a:extLst>
                  <a:ext uri="{FF2B5EF4-FFF2-40B4-BE49-F238E27FC236}">
                    <a16:creationId xmlns:a16="http://schemas.microsoft.com/office/drawing/2014/main" id="{5BF51E35-87E9-4AEE-9769-5D975970C24C}"/>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71" name="Group 70">
              <a:extLst>
                <a:ext uri="{FF2B5EF4-FFF2-40B4-BE49-F238E27FC236}">
                  <a16:creationId xmlns:a16="http://schemas.microsoft.com/office/drawing/2014/main" id="{1F5CB072-A30E-4D6A-B17E-B70914930AB4}"/>
                </a:ext>
              </a:extLst>
            </p:cNvPr>
            <p:cNvGrpSpPr/>
            <p:nvPr/>
          </p:nvGrpSpPr>
          <p:grpSpPr>
            <a:xfrm>
              <a:off x="3733049" y="5315443"/>
              <a:ext cx="1646907" cy="564329"/>
              <a:chOff x="3722832" y="5310208"/>
              <a:chExt cx="1646907" cy="564329"/>
            </a:xfrm>
          </p:grpSpPr>
          <p:cxnSp>
            <p:nvCxnSpPr>
              <p:cNvPr id="72" name="Straight Connector 71">
                <a:extLst>
                  <a:ext uri="{FF2B5EF4-FFF2-40B4-BE49-F238E27FC236}">
                    <a16:creationId xmlns:a16="http://schemas.microsoft.com/office/drawing/2014/main" id="{3B23AC93-D9B5-4BBA-B092-7F5BDA44D7AF}"/>
                  </a:ext>
                </a:extLst>
              </p:cNvPr>
              <p:cNvCxnSpPr/>
              <p:nvPr/>
            </p:nvCxnSpPr>
            <p:spPr bwMode="auto">
              <a:xfrm>
                <a:off x="4095242" y="5385595"/>
                <a:ext cx="1274497"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3" name="Arc 72">
                <a:extLst>
                  <a:ext uri="{FF2B5EF4-FFF2-40B4-BE49-F238E27FC236}">
                    <a16:creationId xmlns:a16="http://schemas.microsoft.com/office/drawing/2014/main" id="{769D09DB-C69D-4D09-B2A9-DF95071CBFDA}"/>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nvGrpSpPr>
          <p:cNvPr id="118" name="Group 117">
            <a:extLst>
              <a:ext uri="{FF2B5EF4-FFF2-40B4-BE49-F238E27FC236}">
                <a16:creationId xmlns:a16="http://schemas.microsoft.com/office/drawing/2014/main" id="{C91F870F-5F7E-4665-8AB0-FB21FFFAE14A}"/>
              </a:ext>
            </a:extLst>
          </p:cNvPr>
          <p:cNvGrpSpPr>
            <a:grpSpLocks noChangeAspect="1"/>
          </p:cNvGrpSpPr>
          <p:nvPr/>
        </p:nvGrpSpPr>
        <p:grpSpPr>
          <a:xfrm>
            <a:off x="5431262" y="2082898"/>
            <a:ext cx="3770262" cy="578710"/>
            <a:chOff x="3733049" y="5315443"/>
            <a:chExt cx="3718673" cy="570792"/>
          </a:xfrm>
        </p:grpSpPr>
        <p:grpSp>
          <p:nvGrpSpPr>
            <p:cNvPr id="119" name="Group 118">
              <a:extLst>
                <a:ext uri="{FF2B5EF4-FFF2-40B4-BE49-F238E27FC236}">
                  <a16:creationId xmlns:a16="http://schemas.microsoft.com/office/drawing/2014/main" id="{C7F9630C-0721-407E-91A0-8CF44FB8FA6A}"/>
                </a:ext>
              </a:extLst>
            </p:cNvPr>
            <p:cNvGrpSpPr/>
            <p:nvPr/>
          </p:nvGrpSpPr>
          <p:grpSpPr>
            <a:xfrm>
              <a:off x="4048134" y="5351710"/>
              <a:ext cx="3403588" cy="534525"/>
              <a:chOff x="4048134" y="5351710"/>
              <a:chExt cx="3403588" cy="534525"/>
            </a:xfrm>
            <a:solidFill>
              <a:schemeClr val="bg1"/>
            </a:solidFill>
          </p:grpSpPr>
          <p:sp>
            <p:nvSpPr>
              <p:cNvPr id="123" name="Rectangle 122">
                <a:extLst>
                  <a:ext uri="{FF2B5EF4-FFF2-40B4-BE49-F238E27FC236}">
                    <a16:creationId xmlns:a16="http://schemas.microsoft.com/office/drawing/2014/main" id="{3DD8F3FE-C68B-40D3-B5A6-B9E0A6FA123B}"/>
                  </a:ext>
                </a:extLst>
              </p:cNvPr>
              <p:cNvSpPr/>
              <p:nvPr/>
            </p:nvSpPr>
            <p:spPr bwMode="auto">
              <a:xfrm flipV="1">
                <a:off x="4048134" y="5351710"/>
                <a:ext cx="3403588" cy="58072"/>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24" name="Rectangle 123">
                <a:extLst>
                  <a:ext uri="{FF2B5EF4-FFF2-40B4-BE49-F238E27FC236}">
                    <a16:creationId xmlns:a16="http://schemas.microsoft.com/office/drawing/2014/main" id="{C214EA92-9C3F-45FC-B9AD-72F5EF9B459D}"/>
                  </a:ext>
                </a:extLst>
              </p:cNvPr>
              <p:cNvSpPr/>
              <p:nvPr/>
            </p:nvSpPr>
            <p:spPr bwMode="auto">
              <a:xfrm rot="5400000">
                <a:off x="3875410"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120" name="Group 119">
              <a:extLst>
                <a:ext uri="{FF2B5EF4-FFF2-40B4-BE49-F238E27FC236}">
                  <a16:creationId xmlns:a16="http://schemas.microsoft.com/office/drawing/2014/main" id="{5CBAB3BE-DFD5-415F-A732-FC37317F9707}"/>
                </a:ext>
              </a:extLst>
            </p:cNvPr>
            <p:cNvGrpSpPr/>
            <p:nvPr/>
          </p:nvGrpSpPr>
          <p:grpSpPr>
            <a:xfrm>
              <a:off x="3733049" y="5315443"/>
              <a:ext cx="3718672" cy="564329"/>
              <a:chOff x="3722832" y="5310208"/>
              <a:chExt cx="3718672" cy="564329"/>
            </a:xfrm>
          </p:grpSpPr>
          <p:cxnSp>
            <p:nvCxnSpPr>
              <p:cNvPr id="121" name="Straight Connector 120">
                <a:extLst>
                  <a:ext uri="{FF2B5EF4-FFF2-40B4-BE49-F238E27FC236}">
                    <a16:creationId xmlns:a16="http://schemas.microsoft.com/office/drawing/2014/main" id="{2374B94C-EA1B-48BB-906F-BCCAE92F515F}"/>
                  </a:ext>
                </a:extLst>
              </p:cNvPr>
              <p:cNvCxnSpPr/>
              <p:nvPr/>
            </p:nvCxnSpPr>
            <p:spPr bwMode="auto">
              <a:xfrm>
                <a:off x="4095242" y="5385595"/>
                <a:ext cx="3346262"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22" name="Arc 121">
                <a:extLst>
                  <a:ext uri="{FF2B5EF4-FFF2-40B4-BE49-F238E27FC236}">
                    <a16:creationId xmlns:a16="http://schemas.microsoft.com/office/drawing/2014/main" id="{5766D9C2-70A8-4BAF-9DDB-D35E2B6CA16F}"/>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
        <p:nvSpPr>
          <p:cNvPr id="19" name="TextBox 18">
            <a:extLst>
              <a:ext uri="{FF2B5EF4-FFF2-40B4-BE49-F238E27FC236}">
                <a16:creationId xmlns:a16="http://schemas.microsoft.com/office/drawing/2014/main" id="{F5ADEA59-CB1A-4433-8BE8-C58F8D766860}"/>
              </a:ext>
            </a:extLst>
          </p:cNvPr>
          <p:cNvSpPr txBox="1"/>
          <p:nvPr/>
        </p:nvSpPr>
        <p:spPr bwMode="auto">
          <a:xfrm>
            <a:off x="5572155" y="2145139"/>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4</a:t>
            </a:r>
            <a:endParaRPr lang="en-GB" sz="2000" dirty="0">
              <a:solidFill>
                <a:srgbClr val="C00000"/>
              </a:solidFill>
              <a:latin typeface="Myriad Pro" panose="020B0503030403020204" pitchFamily="34" charset="0"/>
              <a:ea typeface="Myriad Pro Semibold" charset="0"/>
              <a:cs typeface="Myriad Pro Semibold" charset="0"/>
            </a:endParaRPr>
          </a:p>
        </p:txBody>
      </p:sp>
    </p:spTree>
    <p:extLst>
      <p:ext uri="{BB962C8B-B14F-4D97-AF65-F5344CB8AC3E}">
        <p14:creationId xmlns:p14="http://schemas.microsoft.com/office/powerpoint/2010/main" val="867318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42"/>
                                        </p:tgtEl>
                                      </p:cBhvr>
                                    </p:animEffect>
                                    <p:set>
                                      <p:cBhvr>
                                        <p:cTn id="7" dur="1" fill="hold">
                                          <p:stCondLst>
                                            <p:cond delay="499"/>
                                          </p:stCondLst>
                                        </p:cTn>
                                        <p:tgtEl>
                                          <p:spTgt spid="42"/>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nodeType="clickEffect">
                                  <p:stCondLst>
                                    <p:cond delay="0"/>
                                  </p:stCondLst>
                                  <p:childTnLst>
                                    <p:animEffect transition="out" filter="fade">
                                      <p:cBhvr>
                                        <p:cTn id="15" dur="500"/>
                                        <p:tgtEl>
                                          <p:spTgt spid="17"/>
                                        </p:tgtEl>
                                      </p:cBhvr>
                                    </p:animEffect>
                                    <p:set>
                                      <p:cBhvr>
                                        <p:cTn id="16" dur="1" fill="hold">
                                          <p:stCondLst>
                                            <p:cond delay="499"/>
                                          </p:stCondLst>
                                        </p:cTn>
                                        <p:tgtEl>
                                          <p:spTgt spid="17"/>
                                        </p:tgtEl>
                                        <p:attrNameLst>
                                          <p:attrName>style.visibility</p:attrName>
                                        </p:attrNameLst>
                                      </p:cBhvr>
                                      <p:to>
                                        <p:strVal val="hidden"/>
                                      </p:to>
                                    </p:se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69"/>
                                        </p:tgtEl>
                                        <p:attrNameLst>
                                          <p:attrName>style.visibility</p:attrName>
                                        </p:attrNameLst>
                                      </p:cBhvr>
                                      <p:to>
                                        <p:strVal val="visible"/>
                                      </p:to>
                                    </p:set>
                                    <p:animEffect transition="in" filter="fade">
                                      <p:cBhvr>
                                        <p:cTn id="25" dur="500"/>
                                        <p:tgtEl>
                                          <p:spTgt spid="6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par>
                                <p:cTn id="31" presetID="10" presetClass="exit" presetSubtype="0" fill="hold" nodeType="withEffect">
                                  <p:stCondLst>
                                    <p:cond delay="0"/>
                                  </p:stCondLst>
                                  <p:childTnLst>
                                    <p:animEffect transition="out" filter="fade">
                                      <p:cBhvr>
                                        <p:cTn id="32" dur="500"/>
                                        <p:tgtEl>
                                          <p:spTgt spid="43"/>
                                        </p:tgtEl>
                                      </p:cBhvr>
                                    </p:animEffect>
                                    <p:set>
                                      <p:cBhvr>
                                        <p:cTn id="33" dur="1" fill="hold">
                                          <p:stCondLst>
                                            <p:cond delay="499"/>
                                          </p:stCondLst>
                                        </p:cTn>
                                        <p:tgtEl>
                                          <p:spTgt spid="4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42" grpId="0"/>
      <p:bldP spid="69"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TextBox 41">
            <a:extLst>
              <a:ext uri="{FF2B5EF4-FFF2-40B4-BE49-F238E27FC236}">
                <a16:creationId xmlns:a16="http://schemas.microsoft.com/office/drawing/2014/main" id="{6C63EF8F-322D-4029-9F54-9B2DFD4E3FEA}"/>
              </a:ext>
            </a:extLst>
          </p:cNvPr>
          <p:cNvSpPr txBox="1"/>
          <p:nvPr/>
        </p:nvSpPr>
        <p:spPr bwMode="auto">
          <a:xfrm>
            <a:off x="4580202" y="1446080"/>
            <a:ext cx="3031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4 – sharing the 10s:</a:t>
            </a:r>
            <a:endParaRPr lang="en-GB" sz="2000" dirty="0">
              <a:solidFill>
                <a:srgbClr val="FF0000"/>
              </a:solidFill>
              <a:latin typeface="Myriad Pro Semibold" charset="0"/>
              <a:ea typeface="Myriad Pro Semibold" charset="0"/>
              <a:cs typeface="Myriad Pro Semibold" charset="0"/>
            </a:endParaRPr>
          </a:p>
        </p:txBody>
      </p:sp>
      <p:pic>
        <p:nvPicPr>
          <p:cNvPr id="10" name="Picture 9" descr="A close up of a logo  Description automatically generated">
            <a:extLst>
              <a:ext uri="{FF2B5EF4-FFF2-40B4-BE49-F238E27FC236}">
                <a16:creationId xmlns:a16="http://schemas.microsoft.com/office/drawing/2014/main" id="{7EB1F969-2129-44C7-9945-77645AFB73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87946" y="2142977"/>
            <a:ext cx="3413579" cy="446831"/>
          </a:xfrm>
          <a:prstGeom prst="rect">
            <a:avLst/>
          </a:prstGeom>
        </p:spPr>
      </p:pic>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4:5</a:t>
            </a:r>
          </a:p>
        </p:txBody>
      </p:sp>
      <p:sp>
        <p:nvSpPr>
          <p:cNvPr id="21" name="TextBox 20">
            <a:extLst>
              <a:ext uri="{FF2B5EF4-FFF2-40B4-BE49-F238E27FC236}">
                <a16:creationId xmlns:a16="http://schemas.microsoft.com/office/drawing/2014/main" id="{5ABE1B13-3715-47F3-96AF-A23897ABF0B4}"/>
              </a:ext>
            </a:extLst>
          </p:cNvPr>
          <p:cNvSpPr txBox="1"/>
          <p:nvPr/>
        </p:nvSpPr>
        <p:spPr bwMode="auto">
          <a:xfrm>
            <a:off x="4838001" y="83026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612  ÷  4  =</a:t>
            </a:r>
            <a:endParaRPr lang="en-GB" sz="2200" dirty="0">
              <a:solidFill>
                <a:srgbClr val="C00000"/>
              </a:solidFill>
              <a:latin typeface="Myriad Pro Semibold" charset="0"/>
              <a:ea typeface="Myriad Pro Semibold" charset="0"/>
              <a:cs typeface="Myriad Pro Semibold" charset="0"/>
            </a:endParaRPr>
          </a:p>
        </p:txBody>
      </p:sp>
      <p:sp>
        <p:nvSpPr>
          <p:cNvPr id="23" name="Rectangle 22">
            <a:extLst>
              <a:ext uri="{FF2B5EF4-FFF2-40B4-BE49-F238E27FC236}">
                <a16:creationId xmlns:a16="http://schemas.microsoft.com/office/drawing/2014/main" id="{6048F2F1-4302-478B-A8A4-17DCB75F1AA4}"/>
              </a:ext>
            </a:extLst>
          </p:cNvPr>
          <p:cNvSpPr/>
          <p:nvPr/>
        </p:nvSpPr>
        <p:spPr bwMode="auto">
          <a:xfrm>
            <a:off x="6658835" y="82074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9" name="TextBox 8">
            <a:extLst>
              <a:ext uri="{FF2B5EF4-FFF2-40B4-BE49-F238E27FC236}">
                <a16:creationId xmlns:a16="http://schemas.microsoft.com/office/drawing/2014/main" id="{C8D83576-40F6-45A5-B7A5-AC3B86BA1C8F}"/>
              </a:ext>
            </a:extLst>
          </p:cNvPr>
          <p:cNvSpPr txBox="1"/>
          <p:nvPr/>
        </p:nvSpPr>
        <p:spPr bwMode="auto">
          <a:xfrm>
            <a:off x="4799833" y="1446080"/>
            <a:ext cx="259237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3 – exchanging:</a:t>
            </a:r>
            <a:endParaRPr lang="en-GB" sz="2000" dirty="0">
              <a:solidFill>
                <a:srgbClr val="FF0000"/>
              </a:solidFill>
              <a:latin typeface="Myriad Pro Semibold" charset="0"/>
              <a:ea typeface="Myriad Pro Semibold" charset="0"/>
              <a:cs typeface="Myriad Pro Semibold" charset="0"/>
            </a:endParaRPr>
          </a:p>
        </p:txBody>
      </p:sp>
      <p:sp>
        <p:nvSpPr>
          <p:cNvPr id="13" name="TextBox 12">
            <a:extLst>
              <a:ext uri="{FF2B5EF4-FFF2-40B4-BE49-F238E27FC236}">
                <a16:creationId xmlns:a16="http://schemas.microsoft.com/office/drawing/2014/main" id="{D2BE2CBD-D3B8-4AE2-94FE-12C22B7E12D9}"/>
              </a:ext>
            </a:extLst>
          </p:cNvPr>
          <p:cNvSpPr txBox="1"/>
          <p:nvPr/>
        </p:nvSpPr>
        <p:spPr bwMode="auto">
          <a:xfrm>
            <a:off x="6063955" y="179900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8B3995"/>
                </a:solidFill>
                <a:latin typeface="Myriad Pro" panose="020B0503030403020204" pitchFamily="34" charset="0"/>
                <a:ea typeface="Myriad Pro Semibold" charset="0"/>
                <a:cs typeface="Myriad Pro Semibold" charset="0"/>
              </a:rPr>
              <a:t>1</a:t>
            </a:r>
          </a:p>
        </p:txBody>
      </p:sp>
      <p:pic>
        <p:nvPicPr>
          <p:cNvPr id="32" name="Picture 31">
            <a:extLst>
              <a:ext uri="{FF2B5EF4-FFF2-40B4-BE49-F238E27FC236}">
                <a16:creationId xmlns:a16="http://schemas.microsoft.com/office/drawing/2014/main" id="{1F8D46A1-4A6A-4F81-98B0-72DF000AFD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54853" y="2205293"/>
            <a:ext cx="233806" cy="233806"/>
          </a:xfrm>
          <a:prstGeom prst="rect">
            <a:avLst/>
          </a:prstGeom>
        </p:spPr>
      </p:pic>
      <p:pic>
        <p:nvPicPr>
          <p:cNvPr id="33" name="Picture 32">
            <a:extLst>
              <a:ext uri="{FF2B5EF4-FFF2-40B4-BE49-F238E27FC236}">
                <a16:creationId xmlns:a16="http://schemas.microsoft.com/office/drawing/2014/main" id="{EE33885E-4F37-4806-8479-A514D94365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54853" y="2462407"/>
            <a:ext cx="233806" cy="233806"/>
          </a:xfrm>
          <a:prstGeom prst="rect">
            <a:avLst/>
          </a:prstGeom>
        </p:spPr>
      </p:pic>
      <p:pic>
        <p:nvPicPr>
          <p:cNvPr id="34" name="Picture 33">
            <a:extLst>
              <a:ext uri="{FF2B5EF4-FFF2-40B4-BE49-F238E27FC236}">
                <a16:creationId xmlns:a16="http://schemas.microsoft.com/office/drawing/2014/main" id="{0B2148F2-FF4A-4CF3-B61C-3DB0D2F194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54853" y="2719521"/>
            <a:ext cx="233806" cy="233806"/>
          </a:xfrm>
          <a:prstGeom prst="rect">
            <a:avLst/>
          </a:prstGeom>
        </p:spPr>
      </p:pic>
      <p:pic>
        <p:nvPicPr>
          <p:cNvPr id="35" name="Picture 34">
            <a:extLst>
              <a:ext uri="{FF2B5EF4-FFF2-40B4-BE49-F238E27FC236}">
                <a16:creationId xmlns:a16="http://schemas.microsoft.com/office/drawing/2014/main" id="{3CF1E6D7-35B8-4ADB-9DC0-B57C7933E3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54853" y="2976635"/>
            <a:ext cx="233806" cy="233806"/>
          </a:xfrm>
          <a:prstGeom prst="rect">
            <a:avLst/>
          </a:prstGeom>
        </p:spPr>
      </p:pic>
      <p:grpSp>
        <p:nvGrpSpPr>
          <p:cNvPr id="7" name="Group 6">
            <a:extLst>
              <a:ext uri="{FF2B5EF4-FFF2-40B4-BE49-F238E27FC236}">
                <a16:creationId xmlns:a16="http://schemas.microsoft.com/office/drawing/2014/main" id="{843B73E9-4E74-47C4-9EBB-31C8430D258C}"/>
              </a:ext>
            </a:extLst>
          </p:cNvPr>
          <p:cNvGrpSpPr/>
          <p:nvPr/>
        </p:nvGrpSpPr>
        <p:grpSpPr>
          <a:xfrm>
            <a:off x="8774185" y="2205293"/>
            <a:ext cx="233806" cy="490920"/>
            <a:chOff x="7120645" y="3020794"/>
            <a:chExt cx="233806" cy="490920"/>
          </a:xfrm>
        </p:grpSpPr>
        <p:pic>
          <p:nvPicPr>
            <p:cNvPr id="37" name="Picture 36" descr="A picture containing object  Description automatically generated">
              <a:extLst>
                <a:ext uri="{FF2B5EF4-FFF2-40B4-BE49-F238E27FC236}">
                  <a16:creationId xmlns:a16="http://schemas.microsoft.com/office/drawing/2014/main" id="{15802287-9D1A-47E7-AB0A-AC7A23582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20645" y="3020794"/>
              <a:ext cx="233806" cy="233806"/>
            </a:xfrm>
            <a:prstGeom prst="rect">
              <a:avLst/>
            </a:prstGeom>
          </p:spPr>
        </p:pic>
        <p:pic>
          <p:nvPicPr>
            <p:cNvPr id="38" name="Picture 37" descr="A picture containing object  Description automatically generated">
              <a:extLst>
                <a:ext uri="{FF2B5EF4-FFF2-40B4-BE49-F238E27FC236}">
                  <a16:creationId xmlns:a16="http://schemas.microsoft.com/office/drawing/2014/main" id="{AE012CB0-7CF0-4559-99FD-09BFB4CBE7C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20645" y="3277908"/>
              <a:ext cx="233806" cy="233806"/>
            </a:xfrm>
            <a:prstGeom prst="rect">
              <a:avLst/>
            </a:prstGeom>
          </p:spPr>
        </p:pic>
      </p:grpSp>
      <p:pic>
        <p:nvPicPr>
          <p:cNvPr id="40" name="Picture 39" descr="A close up of a logo  Description automatically generated">
            <a:extLst>
              <a:ext uri="{FF2B5EF4-FFF2-40B4-BE49-F238E27FC236}">
                <a16:creationId xmlns:a16="http://schemas.microsoft.com/office/drawing/2014/main" id="{0E12506B-C369-4BC3-98F2-41C49103F3D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24691" y="2179116"/>
            <a:ext cx="301351" cy="1065120"/>
          </a:xfrm>
          <a:prstGeom prst="rect">
            <a:avLst/>
          </a:prstGeom>
        </p:spPr>
      </p:pic>
      <p:pic>
        <p:nvPicPr>
          <p:cNvPr id="86" name="Picture 85" descr="A close up of a logo  Description automatically generated">
            <a:extLst>
              <a:ext uri="{FF2B5EF4-FFF2-40B4-BE49-F238E27FC236}">
                <a16:creationId xmlns:a16="http://schemas.microsoft.com/office/drawing/2014/main" id="{2C0B370A-8CC9-41E0-8F53-B11DFB61BC0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98070" y="2179116"/>
            <a:ext cx="301351" cy="1065120"/>
          </a:xfrm>
          <a:prstGeom prst="rect">
            <a:avLst/>
          </a:prstGeom>
        </p:spPr>
      </p:pic>
      <p:pic>
        <p:nvPicPr>
          <p:cNvPr id="87" name="Picture 86" descr="A close up of a logo  Description automatically generated">
            <a:extLst>
              <a:ext uri="{FF2B5EF4-FFF2-40B4-BE49-F238E27FC236}">
                <a16:creationId xmlns:a16="http://schemas.microsoft.com/office/drawing/2014/main" id="{15167D1F-A833-4665-B449-3440876C1A4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027739" y="2179116"/>
            <a:ext cx="301351" cy="1065120"/>
          </a:xfrm>
          <a:prstGeom prst="rect">
            <a:avLst/>
          </a:prstGeom>
        </p:spPr>
      </p:pic>
      <p:pic>
        <p:nvPicPr>
          <p:cNvPr id="88" name="Picture 87" descr="A close up of a logo  Description automatically generated">
            <a:extLst>
              <a:ext uri="{FF2B5EF4-FFF2-40B4-BE49-F238E27FC236}">
                <a16:creationId xmlns:a16="http://schemas.microsoft.com/office/drawing/2014/main" id="{7EA86D06-45CE-411B-AB97-1CF157824D6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57408" y="2179116"/>
            <a:ext cx="301351" cy="1065120"/>
          </a:xfrm>
          <a:prstGeom prst="rect">
            <a:avLst/>
          </a:prstGeom>
        </p:spPr>
      </p:pic>
      <p:pic>
        <p:nvPicPr>
          <p:cNvPr id="89" name="Picture 88" descr="A close up of a logo  Description automatically generated">
            <a:extLst>
              <a:ext uri="{FF2B5EF4-FFF2-40B4-BE49-F238E27FC236}">
                <a16:creationId xmlns:a16="http://schemas.microsoft.com/office/drawing/2014/main" id="{0C34A4F1-77E3-472D-8A5A-E01ED0BCAA9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687077" y="2179116"/>
            <a:ext cx="301351" cy="1065120"/>
          </a:xfrm>
          <a:prstGeom prst="rect">
            <a:avLst/>
          </a:prstGeom>
        </p:spPr>
      </p:pic>
      <p:pic>
        <p:nvPicPr>
          <p:cNvPr id="90" name="Picture 89" descr="A close up of a logo  Description automatically generated">
            <a:extLst>
              <a:ext uri="{FF2B5EF4-FFF2-40B4-BE49-F238E27FC236}">
                <a16:creationId xmlns:a16="http://schemas.microsoft.com/office/drawing/2014/main" id="{5AFD08A4-7C98-49FF-AD5F-F3D14CBB152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016745" y="2179116"/>
            <a:ext cx="301351" cy="1065120"/>
          </a:xfrm>
          <a:prstGeom prst="rect">
            <a:avLst/>
          </a:prstGeom>
        </p:spPr>
      </p:pic>
      <p:sp>
        <p:nvSpPr>
          <p:cNvPr id="44" name="TextBox 43">
            <a:extLst>
              <a:ext uri="{FF2B5EF4-FFF2-40B4-BE49-F238E27FC236}">
                <a16:creationId xmlns:a16="http://schemas.microsoft.com/office/drawing/2014/main" id="{EBABBA4F-688C-448C-80EE-A2016F6FEC4F}"/>
              </a:ext>
            </a:extLst>
          </p:cNvPr>
          <p:cNvSpPr txBox="1"/>
          <p:nvPr/>
        </p:nvSpPr>
        <p:spPr bwMode="auto">
          <a:xfrm>
            <a:off x="3641930" y="4794009"/>
            <a:ext cx="490814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7030A0"/>
                </a:solidFill>
                <a:latin typeface="Myriad Pro Semibold" charset="0"/>
                <a:ea typeface="Myriad Pro Semibold" charset="0"/>
                <a:cs typeface="Myriad Pro Semibold" charset="0"/>
              </a:rPr>
              <a:t>6 hundreds ÷ 4 = 1 hundred r 2 hundreds</a:t>
            </a:r>
          </a:p>
        </p:txBody>
      </p:sp>
      <p:grpSp>
        <p:nvGrpSpPr>
          <p:cNvPr id="81" name="Group 80">
            <a:extLst>
              <a:ext uri="{FF2B5EF4-FFF2-40B4-BE49-F238E27FC236}">
                <a16:creationId xmlns:a16="http://schemas.microsoft.com/office/drawing/2014/main" id="{96113C80-DF39-4A6D-8222-BC18F06ECAE5}"/>
              </a:ext>
            </a:extLst>
          </p:cNvPr>
          <p:cNvGrpSpPr/>
          <p:nvPr/>
        </p:nvGrpSpPr>
        <p:grpSpPr>
          <a:xfrm>
            <a:off x="7722367" y="2205294"/>
            <a:ext cx="233806" cy="1002559"/>
            <a:chOff x="5539969" y="2586293"/>
            <a:chExt cx="233806" cy="1002559"/>
          </a:xfrm>
        </p:grpSpPr>
        <p:pic>
          <p:nvPicPr>
            <p:cNvPr id="82" name="Picture 81" descr="A picture containing clipart  Description automatically generated">
              <a:extLst>
                <a:ext uri="{FF2B5EF4-FFF2-40B4-BE49-F238E27FC236}">
                  <a16:creationId xmlns:a16="http://schemas.microsoft.com/office/drawing/2014/main" id="{928A3900-FD5C-4D5B-9D4F-B982385CFCC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2586293"/>
              <a:ext cx="233806" cy="233806"/>
            </a:xfrm>
            <a:prstGeom prst="rect">
              <a:avLst/>
            </a:prstGeom>
          </p:spPr>
        </p:pic>
        <p:pic>
          <p:nvPicPr>
            <p:cNvPr id="83" name="Picture 82" descr="A picture containing clipart  Description automatically generated">
              <a:extLst>
                <a:ext uri="{FF2B5EF4-FFF2-40B4-BE49-F238E27FC236}">
                  <a16:creationId xmlns:a16="http://schemas.microsoft.com/office/drawing/2014/main" id="{75AF65FA-31FC-4F8A-9706-438685C5491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2842544"/>
              <a:ext cx="233806" cy="233806"/>
            </a:xfrm>
            <a:prstGeom prst="rect">
              <a:avLst/>
            </a:prstGeom>
          </p:spPr>
        </p:pic>
        <p:pic>
          <p:nvPicPr>
            <p:cNvPr id="84" name="Picture 83" descr="A picture containing clipart  Description automatically generated">
              <a:extLst>
                <a:ext uri="{FF2B5EF4-FFF2-40B4-BE49-F238E27FC236}">
                  <a16:creationId xmlns:a16="http://schemas.microsoft.com/office/drawing/2014/main" id="{6383058C-F288-4943-B755-FFE3915725F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3098795"/>
              <a:ext cx="233806" cy="233806"/>
            </a:xfrm>
            <a:prstGeom prst="rect">
              <a:avLst/>
            </a:prstGeom>
          </p:spPr>
        </p:pic>
        <p:pic>
          <p:nvPicPr>
            <p:cNvPr id="85" name="Picture 84" descr="A picture containing clipart  Description automatically generated">
              <a:extLst>
                <a:ext uri="{FF2B5EF4-FFF2-40B4-BE49-F238E27FC236}">
                  <a16:creationId xmlns:a16="http://schemas.microsoft.com/office/drawing/2014/main" id="{69479E3C-A95E-45C6-99A4-3CA9362C288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3355046"/>
              <a:ext cx="233806" cy="233806"/>
            </a:xfrm>
            <a:prstGeom prst="rect">
              <a:avLst/>
            </a:prstGeom>
          </p:spPr>
        </p:pic>
      </p:grpSp>
      <p:pic>
        <p:nvPicPr>
          <p:cNvPr id="36" name="Picture 35" descr="A picture containing clipart  Description automatically generated">
            <a:extLst>
              <a:ext uri="{FF2B5EF4-FFF2-40B4-BE49-F238E27FC236}">
                <a16:creationId xmlns:a16="http://schemas.microsoft.com/office/drawing/2014/main" id="{FCFCDF07-C019-4C65-9CCB-10B6FB50F14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717445" y="2205293"/>
            <a:ext cx="233806" cy="233806"/>
          </a:xfrm>
          <a:prstGeom prst="rect">
            <a:avLst/>
          </a:prstGeom>
        </p:spPr>
      </p:pic>
      <p:grpSp>
        <p:nvGrpSpPr>
          <p:cNvPr id="14" name="Group 13">
            <a:extLst>
              <a:ext uri="{FF2B5EF4-FFF2-40B4-BE49-F238E27FC236}">
                <a16:creationId xmlns:a16="http://schemas.microsoft.com/office/drawing/2014/main" id="{5F3684DC-2D51-4B12-903E-626FA5065A17}"/>
              </a:ext>
            </a:extLst>
          </p:cNvPr>
          <p:cNvGrpSpPr/>
          <p:nvPr/>
        </p:nvGrpSpPr>
        <p:grpSpPr>
          <a:xfrm>
            <a:off x="7063969" y="2205294"/>
            <a:ext cx="233806" cy="1002559"/>
            <a:chOff x="5539969" y="2586293"/>
            <a:chExt cx="233806" cy="1002559"/>
          </a:xfrm>
        </p:grpSpPr>
        <p:pic>
          <p:nvPicPr>
            <p:cNvPr id="39" name="Picture 38" descr="A picture containing clipart  Description automatically generated">
              <a:extLst>
                <a:ext uri="{FF2B5EF4-FFF2-40B4-BE49-F238E27FC236}">
                  <a16:creationId xmlns:a16="http://schemas.microsoft.com/office/drawing/2014/main" id="{81C615D9-914A-4F1F-9AF0-CA193BBCAB8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2586293"/>
              <a:ext cx="233806" cy="233806"/>
            </a:xfrm>
            <a:prstGeom prst="rect">
              <a:avLst/>
            </a:prstGeom>
          </p:spPr>
        </p:pic>
        <p:pic>
          <p:nvPicPr>
            <p:cNvPr id="45" name="Picture 44" descr="A picture containing clipart  Description automatically generated">
              <a:extLst>
                <a:ext uri="{FF2B5EF4-FFF2-40B4-BE49-F238E27FC236}">
                  <a16:creationId xmlns:a16="http://schemas.microsoft.com/office/drawing/2014/main" id="{3E4CAEEC-D1BE-4CFB-8871-3C88AE1EAF7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2842544"/>
              <a:ext cx="233806" cy="233806"/>
            </a:xfrm>
            <a:prstGeom prst="rect">
              <a:avLst/>
            </a:prstGeom>
          </p:spPr>
        </p:pic>
        <p:pic>
          <p:nvPicPr>
            <p:cNvPr id="46" name="Picture 45" descr="A picture containing clipart  Description automatically generated">
              <a:extLst>
                <a:ext uri="{FF2B5EF4-FFF2-40B4-BE49-F238E27FC236}">
                  <a16:creationId xmlns:a16="http://schemas.microsoft.com/office/drawing/2014/main" id="{2D71EBCF-182D-427B-9A42-9FF576D1074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3098795"/>
              <a:ext cx="233806" cy="233806"/>
            </a:xfrm>
            <a:prstGeom prst="rect">
              <a:avLst/>
            </a:prstGeom>
          </p:spPr>
        </p:pic>
        <p:pic>
          <p:nvPicPr>
            <p:cNvPr id="47" name="Picture 46" descr="A picture containing clipart  Description automatically generated">
              <a:extLst>
                <a:ext uri="{FF2B5EF4-FFF2-40B4-BE49-F238E27FC236}">
                  <a16:creationId xmlns:a16="http://schemas.microsoft.com/office/drawing/2014/main" id="{CA34DC7A-8BCD-43ED-9CEF-A35B4977E7C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3355046"/>
              <a:ext cx="233806" cy="233806"/>
            </a:xfrm>
            <a:prstGeom prst="rect">
              <a:avLst/>
            </a:prstGeom>
          </p:spPr>
        </p:pic>
      </p:grpSp>
      <p:grpSp>
        <p:nvGrpSpPr>
          <p:cNvPr id="15" name="Group 14">
            <a:extLst>
              <a:ext uri="{FF2B5EF4-FFF2-40B4-BE49-F238E27FC236}">
                <a16:creationId xmlns:a16="http://schemas.microsoft.com/office/drawing/2014/main" id="{5CF2920E-788F-4658-B18C-4C1160CD2E42}"/>
              </a:ext>
            </a:extLst>
          </p:cNvPr>
          <p:cNvGrpSpPr/>
          <p:nvPr/>
        </p:nvGrpSpPr>
        <p:grpSpPr>
          <a:xfrm>
            <a:off x="7063969" y="3230298"/>
            <a:ext cx="233806" cy="1002559"/>
            <a:chOff x="5539969" y="3611297"/>
            <a:chExt cx="233806" cy="1002559"/>
          </a:xfrm>
        </p:grpSpPr>
        <p:pic>
          <p:nvPicPr>
            <p:cNvPr id="48" name="Picture 47" descr="A picture containing clipart  Description automatically generated">
              <a:extLst>
                <a:ext uri="{FF2B5EF4-FFF2-40B4-BE49-F238E27FC236}">
                  <a16:creationId xmlns:a16="http://schemas.microsoft.com/office/drawing/2014/main" id="{EC7EA8C4-A3D8-4ABC-A30E-5DD1AA4DFEE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3611297"/>
              <a:ext cx="233806" cy="233806"/>
            </a:xfrm>
            <a:prstGeom prst="rect">
              <a:avLst/>
            </a:prstGeom>
          </p:spPr>
        </p:pic>
        <p:pic>
          <p:nvPicPr>
            <p:cNvPr id="49" name="Picture 48" descr="A picture containing clipart  Description automatically generated">
              <a:extLst>
                <a:ext uri="{FF2B5EF4-FFF2-40B4-BE49-F238E27FC236}">
                  <a16:creationId xmlns:a16="http://schemas.microsoft.com/office/drawing/2014/main" id="{26EB2C5E-E6FC-42E1-95FC-9BD2778CAE3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3867548"/>
              <a:ext cx="233806" cy="233806"/>
            </a:xfrm>
            <a:prstGeom prst="rect">
              <a:avLst/>
            </a:prstGeom>
          </p:spPr>
        </p:pic>
        <p:pic>
          <p:nvPicPr>
            <p:cNvPr id="50" name="Picture 49" descr="A picture containing clipart  Description automatically generated">
              <a:extLst>
                <a:ext uri="{FF2B5EF4-FFF2-40B4-BE49-F238E27FC236}">
                  <a16:creationId xmlns:a16="http://schemas.microsoft.com/office/drawing/2014/main" id="{773E740A-363B-4A8C-B03C-6EF8706D642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4123799"/>
              <a:ext cx="233806" cy="233806"/>
            </a:xfrm>
            <a:prstGeom prst="rect">
              <a:avLst/>
            </a:prstGeom>
          </p:spPr>
        </p:pic>
        <p:pic>
          <p:nvPicPr>
            <p:cNvPr id="51" name="Picture 50" descr="A picture containing clipart  Description automatically generated">
              <a:extLst>
                <a:ext uri="{FF2B5EF4-FFF2-40B4-BE49-F238E27FC236}">
                  <a16:creationId xmlns:a16="http://schemas.microsoft.com/office/drawing/2014/main" id="{7C9D9596-E83B-4C91-9B20-24AC5638F4D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4380050"/>
              <a:ext cx="233806" cy="233806"/>
            </a:xfrm>
            <a:prstGeom prst="rect">
              <a:avLst/>
            </a:prstGeom>
          </p:spPr>
        </p:pic>
      </p:grpSp>
      <p:grpSp>
        <p:nvGrpSpPr>
          <p:cNvPr id="20" name="Group 19">
            <a:extLst>
              <a:ext uri="{FF2B5EF4-FFF2-40B4-BE49-F238E27FC236}">
                <a16:creationId xmlns:a16="http://schemas.microsoft.com/office/drawing/2014/main" id="{9269E92B-C0E3-459E-B68D-09D2085B9DE5}"/>
              </a:ext>
            </a:extLst>
          </p:cNvPr>
          <p:cNvGrpSpPr/>
          <p:nvPr/>
        </p:nvGrpSpPr>
        <p:grpSpPr>
          <a:xfrm>
            <a:off x="7386198" y="2209388"/>
            <a:ext cx="233806" cy="1002559"/>
            <a:chOff x="5862198" y="2590387"/>
            <a:chExt cx="233806" cy="1002559"/>
          </a:xfrm>
        </p:grpSpPr>
        <p:pic>
          <p:nvPicPr>
            <p:cNvPr id="55" name="Picture 54" descr="A picture containing clipart  Description automatically generated">
              <a:extLst>
                <a:ext uri="{FF2B5EF4-FFF2-40B4-BE49-F238E27FC236}">
                  <a16:creationId xmlns:a16="http://schemas.microsoft.com/office/drawing/2014/main" id="{AD09C4BF-0F70-4692-8560-134DA9C4928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862198" y="2590387"/>
              <a:ext cx="233806" cy="233806"/>
            </a:xfrm>
            <a:prstGeom prst="rect">
              <a:avLst/>
            </a:prstGeom>
          </p:spPr>
        </p:pic>
        <p:pic>
          <p:nvPicPr>
            <p:cNvPr id="56" name="Picture 55" descr="A picture containing clipart  Description automatically generated">
              <a:extLst>
                <a:ext uri="{FF2B5EF4-FFF2-40B4-BE49-F238E27FC236}">
                  <a16:creationId xmlns:a16="http://schemas.microsoft.com/office/drawing/2014/main" id="{57323827-145E-4F1F-B99A-6AE45773A83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862198" y="2846638"/>
              <a:ext cx="233806" cy="233806"/>
            </a:xfrm>
            <a:prstGeom prst="rect">
              <a:avLst/>
            </a:prstGeom>
          </p:spPr>
        </p:pic>
        <p:pic>
          <p:nvPicPr>
            <p:cNvPr id="57" name="Picture 56" descr="A picture containing clipart  Description automatically generated">
              <a:extLst>
                <a:ext uri="{FF2B5EF4-FFF2-40B4-BE49-F238E27FC236}">
                  <a16:creationId xmlns:a16="http://schemas.microsoft.com/office/drawing/2014/main" id="{8E1E106A-8D48-449B-8010-3093DFCE4CD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862198" y="3102889"/>
              <a:ext cx="233806" cy="233806"/>
            </a:xfrm>
            <a:prstGeom prst="rect">
              <a:avLst/>
            </a:prstGeom>
          </p:spPr>
        </p:pic>
        <p:pic>
          <p:nvPicPr>
            <p:cNvPr id="58" name="Picture 57" descr="A picture containing clipart  Description automatically generated">
              <a:extLst>
                <a:ext uri="{FF2B5EF4-FFF2-40B4-BE49-F238E27FC236}">
                  <a16:creationId xmlns:a16="http://schemas.microsoft.com/office/drawing/2014/main" id="{891C71EB-0D1A-401D-94E7-73AADD0F4C1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862198" y="3359140"/>
              <a:ext cx="233806" cy="233806"/>
            </a:xfrm>
            <a:prstGeom prst="rect">
              <a:avLst/>
            </a:prstGeom>
          </p:spPr>
        </p:pic>
      </p:grpSp>
      <p:pic>
        <p:nvPicPr>
          <p:cNvPr id="12" name="Image 11"/>
          <p:cNvPicPr>
            <a:picLocks noChangeAspect="1"/>
          </p:cNvPicPr>
          <p:nvPr/>
        </p:nvPicPr>
        <p:blipFill>
          <a:blip r:embed="rId9" cstate="print"/>
          <a:stretch>
            <a:fillRect/>
          </a:stretch>
        </p:blipFill>
        <p:spPr>
          <a:xfrm>
            <a:off x="2912778" y="1805359"/>
            <a:ext cx="1594080" cy="885600"/>
          </a:xfrm>
          <a:prstGeom prst="rect">
            <a:avLst/>
          </a:prstGeom>
        </p:spPr>
      </p:pic>
      <p:grpSp>
        <p:nvGrpSpPr>
          <p:cNvPr id="66" name="Group 65">
            <a:extLst>
              <a:ext uri="{FF2B5EF4-FFF2-40B4-BE49-F238E27FC236}">
                <a16:creationId xmlns:a16="http://schemas.microsoft.com/office/drawing/2014/main" id="{4267CC9B-E5B5-487B-8A26-DB5092376BCA}"/>
              </a:ext>
            </a:extLst>
          </p:cNvPr>
          <p:cNvGrpSpPr/>
          <p:nvPr/>
        </p:nvGrpSpPr>
        <p:grpSpPr>
          <a:xfrm>
            <a:off x="7063181" y="2205294"/>
            <a:ext cx="233806" cy="1002559"/>
            <a:chOff x="5539969" y="2586293"/>
            <a:chExt cx="233806" cy="1002559"/>
          </a:xfrm>
        </p:grpSpPr>
        <p:pic>
          <p:nvPicPr>
            <p:cNvPr id="67" name="Picture 66" descr="A picture containing clipart  Description automatically generated">
              <a:extLst>
                <a:ext uri="{FF2B5EF4-FFF2-40B4-BE49-F238E27FC236}">
                  <a16:creationId xmlns:a16="http://schemas.microsoft.com/office/drawing/2014/main" id="{0179CA7C-E4FB-448B-941A-D94765471C2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2586293"/>
              <a:ext cx="233806" cy="233806"/>
            </a:xfrm>
            <a:prstGeom prst="rect">
              <a:avLst/>
            </a:prstGeom>
          </p:spPr>
        </p:pic>
        <p:pic>
          <p:nvPicPr>
            <p:cNvPr id="68" name="Picture 67" descr="A picture containing clipart  Description automatically generated">
              <a:extLst>
                <a:ext uri="{FF2B5EF4-FFF2-40B4-BE49-F238E27FC236}">
                  <a16:creationId xmlns:a16="http://schemas.microsoft.com/office/drawing/2014/main" id="{AA09E3D5-6A9E-46DC-B1E7-9DB4F64D0A5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2842544"/>
              <a:ext cx="233806" cy="233806"/>
            </a:xfrm>
            <a:prstGeom prst="rect">
              <a:avLst/>
            </a:prstGeom>
          </p:spPr>
        </p:pic>
        <p:pic>
          <p:nvPicPr>
            <p:cNvPr id="69" name="Picture 68" descr="A picture containing clipart  Description automatically generated">
              <a:extLst>
                <a:ext uri="{FF2B5EF4-FFF2-40B4-BE49-F238E27FC236}">
                  <a16:creationId xmlns:a16="http://schemas.microsoft.com/office/drawing/2014/main" id="{E572366D-FAE7-4397-ABAE-50184D99C33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3098795"/>
              <a:ext cx="233806" cy="233806"/>
            </a:xfrm>
            <a:prstGeom prst="rect">
              <a:avLst/>
            </a:prstGeom>
          </p:spPr>
        </p:pic>
        <p:pic>
          <p:nvPicPr>
            <p:cNvPr id="70" name="Picture 69" descr="A picture containing clipart  Description automatically generated">
              <a:extLst>
                <a:ext uri="{FF2B5EF4-FFF2-40B4-BE49-F238E27FC236}">
                  <a16:creationId xmlns:a16="http://schemas.microsoft.com/office/drawing/2014/main" id="{1A385876-6BBC-49AA-AC63-2C979BB0C6E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3355046"/>
              <a:ext cx="233806" cy="233806"/>
            </a:xfrm>
            <a:prstGeom prst="rect">
              <a:avLst/>
            </a:prstGeom>
          </p:spPr>
        </p:pic>
      </p:grpSp>
      <p:grpSp>
        <p:nvGrpSpPr>
          <p:cNvPr id="71" name="Group 70">
            <a:extLst>
              <a:ext uri="{FF2B5EF4-FFF2-40B4-BE49-F238E27FC236}">
                <a16:creationId xmlns:a16="http://schemas.microsoft.com/office/drawing/2014/main" id="{F0EE6494-A8F3-41D9-AAA2-6F67B1F5AD29}"/>
              </a:ext>
            </a:extLst>
          </p:cNvPr>
          <p:cNvGrpSpPr/>
          <p:nvPr/>
        </p:nvGrpSpPr>
        <p:grpSpPr>
          <a:xfrm>
            <a:off x="6736028" y="2205294"/>
            <a:ext cx="233806" cy="1002559"/>
            <a:chOff x="5539969" y="2586293"/>
            <a:chExt cx="233806" cy="1002559"/>
          </a:xfrm>
        </p:grpSpPr>
        <p:pic>
          <p:nvPicPr>
            <p:cNvPr id="72" name="Picture 71" descr="A picture containing clipart  Description automatically generated">
              <a:extLst>
                <a:ext uri="{FF2B5EF4-FFF2-40B4-BE49-F238E27FC236}">
                  <a16:creationId xmlns:a16="http://schemas.microsoft.com/office/drawing/2014/main" id="{F8144DA1-252E-4234-B952-294E716A393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2586293"/>
              <a:ext cx="233806" cy="233806"/>
            </a:xfrm>
            <a:prstGeom prst="rect">
              <a:avLst/>
            </a:prstGeom>
          </p:spPr>
        </p:pic>
        <p:pic>
          <p:nvPicPr>
            <p:cNvPr id="73" name="Picture 72" descr="A picture containing clipart  Description automatically generated">
              <a:extLst>
                <a:ext uri="{FF2B5EF4-FFF2-40B4-BE49-F238E27FC236}">
                  <a16:creationId xmlns:a16="http://schemas.microsoft.com/office/drawing/2014/main" id="{594A76CD-D3BF-4B44-8AF8-DB5190CA713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2842544"/>
              <a:ext cx="233806" cy="233806"/>
            </a:xfrm>
            <a:prstGeom prst="rect">
              <a:avLst/>
            </a:prstGeom>
          </p:spPr>
        </p:pic>
        <p:pic>
          <p:nvPicPr>
            <p:cNvPr id="74" name="Picture 73" descr="A picture containing clipart  Description automatically generated">
              <a:extLst>
                <a:ext uri="{FF2B5EF4-FFF2-40B4-BE49-F238E27FC236}">
                  <a16:creationId xmlns:a16="http://schemas.microsoft.com/office/drawing/2014/main" id="{827F1C14-1AB5-4276-B344-118C252CC3A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3098795"/>
              <a:ext cx="233806" cy="233806"/>
            </a:xfrm>
            <a:prstGeom prst="rect">
              <a:avLst/>
            </a:prstGeom>
          </p:spPr>
        </p:pic>
        <p:pic>
          <p:nvPicPr>
            <p:cNvPr id="75" name="Picture 74" descr="A picture containing clipart  Description automatically generated">
              <a:extLst>
                <a:ext uri="{FF2B5EF4-FFF2-40B4-BE49-F238E27FC236}">
                  <a16:creationId xmlns:a16="http://schemas.microsoft.com/office/drawing/2014/main" id="{3EE4671F-A943-4173-AE76-8FDB0CBE4CB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3355046"/>
              <a:ext cx="233806" cy="233806"/>
            </a:xfrm>
            <a:prstGeom prst="rect">
              <a:avLst/>
            </a:prstGeom>
          </p:spPr>
        </p:pic>
      </p:grpSp>
      <p:grpSp>
        <p:nvGrpSpPr>
          <p:cNvPr id="76" name="Group 75">
            <a:extLst>
              <a:ext uri="{FF2B5EF4-FFF2-40B4-BE49-F238E27FC236}">
                <a16:creationId xmlns:a16="http://schemas.microsoft.com/office/drawing/2014/main" id="{7DC7BE9A-4CBB-4770-B94D-ED6FDC170AB5}"/>
              </a:ext>
            </a:extLst>
          </p:cNvPr>
          <p:cNvGrpSpPr/>
          <p:nvPr/>
        </p:nvGrpSpPr>
        <p:grpSpPr>
          <a:xfrm>
            <a:off x="8051658" y="2205294"/>
            <a:ext cx="233806" cy="1002559"/>
            <a:chOff x="5539969" y="2586293"/>
            <a:chExt cx="233806" cy="1002559"/>
          </a:xfrm>
        </p:grpSpPr>
        <p:pic>
          <p:nvPicPr>
            <p:cNvPr id="77" name="Picture 76" descr="A picture containing clipart  Description automatically generated">
              <a:extLst>
                <a:ext uri="{FF2B5EF4-FFF2-40B4-BE49-F238E27FC236}">
                  <a16:creationId xmlns:a16="http://schemas.microsoft.com/office/drawing/2014/main" id="{E3D8F0FB-689C-499E-AD06-9120EF380CB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2586293"/>
              <a:ext cx="233806" cy="233806"/>
            </a:xfrm>
            <a:prstGeom prst="rect">
              <a:avLst/>
            </a:prstGeom>
          </p:spPr>
        </p:pic>
        <p:pic>
          <p:nvPicPr>
            <p:cNvPr id="78" name="Picture 77" descr="A picture containing clipart  Description automatically generated">
              <a:extLst>
                <a:ext uri="{FF2B5EF4-FFF2-40B4-BE49-F238E27FC236}">
                  <a16:creationId xmlns:a16="http://schemas.microsoft.com/office/drawing/2014/main" id="{D2668349-342E-4961-83D6-7A7733B5DE3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2842544"/>
              <a:ext cx="233806" cy="233806"/>
            </a:xfrm>
            <a:prstGeom prst="rect">
              <a:avLst/>
            </a:prstGeom>
          </p:spPr>
        </p:pic>
        <p:pic>
          <p:nvPicPr>
            <p:cNvPr id="79" name="Picture 78" descr="A picture containing clipart  Description automatically generated">
              <a:extLst>
                <a:ext uri="{FF2B5EF4-FFF2-40B4-BE49-F238E27FC236}">
                  <a16:creationId xmlns:a16="http://schemas.microsoft.com/office/drawing/2014/main" id="{963A3F2E-F2FD-4679-AB9F-9CCCA5D5CAD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3098795"/>
              <a:ext cx="233806" cy="233806"/>
            </a:xfrm>
            <a:prstGeom prst="rect">
              <a:avLst/>
            </a:prstGeom>
          </p:spPr>
        </p:pic>
        <p:pic>
          <p:nvPicPr>
            <p:cNvPr id="80" name="Picture 79" descr="A picture containing clipart  Description automatically generated">
              <a:extLst>
                <a:ext uri="{FF2B5EF4-FFF2-40B4-BE49-F238E27FC236}">
                  <a16:creationId xmlns:a16="http://schemas.microsoft.com/office/drawing/2014/main" id="{15F7F695-F3B0-493E-B7CE-A5B5BCEF4F5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3355046"/>
              <a:ext cx="233806" cy="233806"/>
            </a:xfrm>
            <a:prstGeom prst="rect">
              <a:avLst/>
            </a:prstGeom>
          </p:spPr>
        </p:pic>
      </p:grpSp>
      <p:grpSp>
        <p:nvGrpSpPr>
          <p:cNvPr id="16" name="Group 15">
            <a:extLst>
              <a:ext uri="{FF2B5EF4-FFF2-40B4-BE49-F238E27FC236}">
                <a16:creationId xmlns:a16="http://schemas.microsoft.com/office/drawing/2014/main" id="{4004387B-C839-4BD6-86F9-6D217B295DC0}"/>
              </a:ext>
            </a:extLst>
          </p:cNvPr>
          <p:cNvGrpSpPr/>
          <p:nvPr/>
        </p:nvGrpSpPr>
        <p:grpSpPr>
          <a:xfrm>
            <a:off x="7063969" y="4255302"/>
            <a:ext cx="233806" cy="490055"/>
            <a:chOff x="5539969" y="4636301"/>
            <a:chExt cx="233806" cy="490055"/>
          </a:xfrm>
        </p:grpSpPr>
        <p:pic>
          <p:nvPicPr>
            <p:cNvPr id="52" name="Picture 51" descr="A picture containing clipart  Description automatically generated">
              <a:extLst>
                <a:ext uri="{FF2B5EF4-FFF2-40B4-BE49-F238E27FC236}">
                  <a16:creationId xmlns:a16="http://schemas.microsoft.com/office/drawing/2014/main" id="{701F600E-6BEE-46E3-A240-E861214AC55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4636301"/>
              <a:ext cx="233806" cy="233806"/>
            </a:xfrm>
            <a:prstGeom prst="rect">
              <a:avLst/>
            </a:prstGeom>
          </p:spPr>
        </p:pic>
        <p:pic>
          <p:nvPicPr>
            <p:cNvPr id="53" name="Picture 52" descr="A picture containing clipart  Description automatically generated">
              <a:extLst>
                <a:ext uri="{FF2B5EF4-FFF2-40B4-BE49-F238E27FC236}">
                  <a16:creationId xmlns:a16="http://schemas.microsoft.com/office/drawing/2014/main" id="{5BE3F347-7EB0-4408-AFD7-A5F6A79B2F6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39969" y="4892550"/>
              <a:ext cx="233806" cy="233806"/>
            </a:xfrm>
            <a:prstGeom prst="rect">
              <a:avLst/>
            </a:prstGeom>
          </p:spPr>
        </p:pic>
      </p:grpSp>
      <p:pic>
        <p:nvPicPr>
          <p:cNvPr id="59" name="Picture 58" descr="A picture containing clipart  Description automatically generated">
            <a:extLst>
              <a:ext uri="{FF2B5EF4-FFF2-40B4-BE49-F238E27FC236}">
                <a16:creationId xmlns:a16="http://schemas.microsoft.com/office/drawing/2014/main" id="{C0DCCE34-40F3-412A-A62E-D9B1CE69254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86198" y="3234391"/>
            <a:ext cx="233806" cy="233806"/>
          </a:xfrm>
          <a:prstGeom prst="rect">
            <a:avLst/>
          </a:prstGeom>
        </p:spPr>
      </p:pic>
      <p:grpSp>
        <p:nvGrpSpPr>
          <p:cNvPr id="18" name="Group 17">
            <a:extLst>
              <a:ext uri="{FF2B5EF4-FFF2-40B4-BE49-F238E27FC236}">
                <a16:creationId xmlns:a16="http://schemas.microsoft.com/office/drawing/2014/main" id="{D75579C3-B4BC-4627-B2E2-CE64625DC9A3}"/>
              </a:ext>
            </a:extLst>
          </p:cNvPr>
          <p:cNvGrpSpPr/>
          <p:nvPr/>
        </p:nvGrpSpPr>
        <p:grpSpPr>
          <a:xfrm>
            <a:off x="7386198" y="3490643"/>
            <a:ext cx="233806" cy="1002559"/>
            <a:chOff x="5862198" y="3871642"/>
            <a:chExt cx="233806" cy="1002559"/>
          </a:xfrm>
        </p:grpSpPr>
        <p:pic>
          <p:nvPicPr>
            <p:cNvPr id="60" name="Picture 59" descr="A picture containing clipart  Description automatically generated">
              <a:extLst>
                <a:ext uri="{FF2B5EF4-FFF2-40B4-BE49-F238E27FC236}">
                  <a16:creationId xmlns:a16="http://schemas.microsoft.com/office/drawing/2014/main" id="{9901E588-0828-4602-945D-73705826140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862198" y="3871642"/>
              <a:ext cx="233806" cy="233806"/>
            </a:xfrm>
            <a:prstGeom prst="rect">
              <a:avLst/>
            </a:prstGeom>
          </p:spPr>
        </p:pic>
        <p:pic>
          <p:nvPicPr>
            <p:cNvPr id="61" name="Picture 60" descr="A picture containing clipart  Description automatically generated">
              <a:extLst>
                <a:ext uri="{FF2B5EF4-FFF2-40B4-BE49-F238E27FC236}">
                  <a16:creationId xmlns:a16="http://schemas.microsoft.com/office/drawing/2014/main" id="{8BB367F8-8A5C-4A8C-955D-A9B79AA95DD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862198" y="4127893"/>
              <a:ext cx="233806" cy="233806"/>
            </a:xfrm>
            <a:prstGeom prst="rect">
              <a:avLst/>
            </a:prstGeom>
          </p:spPr>
        </p:pic>
        <p:pic>
          <p:nvPicPr>
            <p:cNvPr id="62" name="Picture 61" descr="A picture containing clipart  Description automatically generated">
              <a:extLst>
                <a:ext uri="{FF2B5EF4-FFF2-40B4-BE49-F238E27FC236}">
                  <a16:creationId xmlns:a16="http://schemas.microsoft.com/office/drawing/2014/main" id="{3DCC3949-5BC5-46CD-9402-DC3DA81849B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862198" y="4384144"/>
              <a:ext cx="233806" cy="233806"/>
            </a:xfrm>
            <a:prstGeom prst="rect">
              <a:avLst/>
            </a:prstGeom>
          </p:spPr>
        </p:pic>
        <p:pic>
          <p:nvPicPr>
            <p:cNvPr id="63" name="Picture 62" descr="A picture containing clipart  Description automatically generated">
              <a:extLst>
                <a:ext uri="{FF2B5EF4-FFF2-40B4-BE49-F238E27FC236}">
                  <a16:creationId xmlns:a16="http://schemas.microsoft.com/office/drawing/2014/main" id="{658D1A63-AAA8-4808-BDAD-DD3D13D151F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862198" y="4640395"/>
              <a:ext cx="233806" cy="233806"/>
            </a:xfrm>
            <a:prstGeom prst="rect">
              <a:avLst/>
            </a:prstGeom>
          </p:spPr>
        </p:pic>
      </p:grpSp>
      <p:pic>
        <p:nvPicPr>
          <p:cNvPr id="64" name="Picture 63" descr="A picture containing clipart  Description automatically generated">
            <a:extLst>
              <a:ext uri="{FF2B5EF4-FFF2-40B4-BE49-F238E27FC236}">
                <a16:creationId xmlns:a16="http://schemas.microsoft.com/office/drawing/2014/main" id="{C7ABA960-8C2C-49A7-8D7E-7D2BC5F1479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86198" y="4515644"/>
            <a:ext cx="233806" cy="233806"/>
          </a:xfrm>
          <a:prstGeom prst="rect">
            <a:avLst/>
          </a:prstGeom>
        </p:spPr>
      </p:pic>
      <p:sp>
        <p:nvSpPr>
          <p:cNvPr id="91" name="TextBox 90">
            <a:extLst>
              <a:ext uri="{FF2B5EF4-FFF2-40B4-BE49-F238E27FC236}">
                <a16:creationId xmlns:a16="http://schemas.microsoft.com/office/drawing/2014/main" id="{6B533582-E399-43E1-9155-ADA6752409AF}"/>
              </a:ext>
            </a:extLst>
          </p:cNvPr>
          <p:cNvSpPr txBox="1"/>
          <p:nvPr/>
        </p:nvSpPr>
        <p:spPr bwMode="auto">
          <a:xfrm>
            <a:off x="7336424" y="179900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70C0"/>
                </a:solidFill>
                <a:latin typeface="Myriad Pro" panose="020B0503030403020204" pitchFamily="34" charset="0"/>
                <a:ea typeface="Myriad Pro Semibold" charset="0"/>
                <a:cs typeface="Myriad Pro Semibold" charset="0"/>
              </a:rPr>
              <a:t>5</a:t>
            </a:r>
          </a:p>
        </p:txBody>
      </p:sp>
      <p:pic>
        <p:nvPicPr>
          <p:cNvPr id="22" name="Image 21"/>
          <p:cNvPicPr>
            <a:picLocks noChangeAspect="1"/>
          </p:cNvPicPr>
          <p:nvPr/>
        </p:nvPicPr>
        <p:blipFill>
          <a:blip r:embed="rId10" cstate="print"/>
          <a:stretch>
            <a:fillRect/>
          </a:stretch>
        </p:blipFill>
        <p:spPr>
          <a:xfrm>
            <a:off x="2912778" y="1805359"/>
            <a:ext cx="1594080" cy="885600"/>
          </a:xfrm>
          <a:prstGeom prst="rect">
            <a:avLst/>
          </a:prstGeom>
        </p:spPr>
      </p:pic>
      <p:pic>
        <p:nvPicPr>
          <p:cNvPr id="93" name="Picture 92" descr="A picture containing clipart  Description automatically generated">
            <a:extLst>
              <a:ext uri="{FF2B5EF4-FFF2-40B4-BE49-F238E27FC236}">
                <a16:creationId xmlns:a16="http://schemas.microsoft.com/office/drawing/2014/main" id="{B6C00DD3-D36E-4294-8C62-B66D1CCF470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74464" y="2205293"/>
            <a:ext cx="233806" cy="233806"/>
          </a:xfrm>
          <a:prstGeom prst="rect">
            <a:avLst/>
          </a:prstGeom>
        </p:spPr>
      </p:pic>
      <p:sp>
        <p:nvSpPr>
          <p:cNvPr id="94" name="TextBox 93">
            <a:extLst>
              <a:ext uri="{FF2B5EF4-FFF2-40B4-BE49-F238E27FC236}">
                <a16:creationId xmlns:a16="http://schemas.microsoft.com/office/drawing/2014/main" id="{8BA46592-4037-46B4-A9C4-2BDD4946F7DA}"/>
              </a:ext>
            </a:extLst>
          </p:cNvPr>
          <p:cNvSpPr txBox="1"/>
          <p:nvPr/>
        </p:nvSpPr>
        <p:spPr bwMode="auto">
          <a:xfrm>
            <a:off x="4796894" y="5123784"/>
            <a:ext cx="25982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2 hundreds = 20 tens</a:t>
            </a:r>
          </a:p>
        </p:txBody>
      </p:sp>
      <p:sp>
        <p:nvSpPr>
          <p:cNvPr id="95" name="TextBox 94">
            <a:extLst>
              <a:ext uri="{FF2B5EF4-FFF2-40B4-BE49-F238E27FC236}">
                <a16:creationId xmlns:a16="http://schemas.microsoft.com/office/drawing/2014/main" id="{2B612E28-8AC1-43C8-89F9-841A9534FFCE}"/>
              </a:ext>
            </a:extLst>
          </p:cNvPr>
          <p:cNvSpPr txBox="1"/>
          <p:nvPr/>
        </p:nvSpPr>
        <p:spPr bwMode="auto">
          <a:xfrm>
            <a:off x="4465361" y="5453559"/>
            <a:ext cx="326127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70C0"/>
                </a:solidFill>
                <a:latin typeface="Myriad Pro Semibold" charset="0"/>
                <a:ea typeface="Myriad Pro Semibold" charset="0"/>
                <a:cs typeface="Myriad Pro Semibold" charset="0"/>
              </a:rPr>
              <a:t>21 tens ÷ 4 = 5 tens r 1 ten</a:t>
            </a:r>
          </a:p>
        </p:txBody>
      </p:sp>
      <p:grpSp>
        <p:nvGrpSpPr>
          <p:cNvPr id="92" name="Group 91">
            <a:extLst>
              <a:ext uri="{FF2B5EF4-FFF2-40B4-BE49-F238E27FC236}">
                <a16:creationId xmlns:a16="http://schemas.microsoft.com/office/drawing/2014/main" id="{94502496-52E1-48F8-BA40-E51E009B0FD9}"/>
              </a:ext>
            </a:extLst>
          </p:cNvPr>
          <p:cNvGrpSpPr/>
          <p:nvPr/>
        </p:nvGrpSpPr>
        <p:grpSpPr>
          <a:xfrm>
            <a:off x="2746500" y="2102704"/>
            <a:ext cx="1649289" cy="564329"/>
            <a:chOff x="3733049" y="5315443"/>
            <a:chExt cx="1649289" cy="564329"/>
          </a:xfrm>
        </p:grpSpPr>
        <p:grpSp>
          <p:nvGrpSpPr>
            <p:cNvPr id="96" name="Group 95">
              <a:extLst>
                <a:ext uri="{FF2B5EF4-FFF2-40B4-BE49-F238E27FC236}">
                  <a16:creationId xmlns:a16="http://schemas.microsoft.com/office/drawing/2014/main" id="{863C68C9-79B9-4C1B-AA52-B9EEC3F8E54F}"/>
                </a:ext>
              </a:extLst>
            </p:cNvPr>
            <p:cNvGrpSpPr/>
            <p:nvPr/>
          </p:nvGrpSpPr>
          <p:grpSpPr>
            <a:xfrm>
              <a:off x="4085070" y="5365750"/>
              <a:ext cx="1297268" cy="507156"/>
              <a:chOff x="4085070" y="5365750"/>
              <a:chExt cx="1297268" cy="507156"/>
            </a:xfrm>
            <a:solidFill>
              <a:schemeClr val="bg1"/>
            </a:solidFill>
          </p:grpSpPr>
          <p:sp>
            <p:nvSpPr>
              <p:cNvPr id="100" name="Rectangle 99">
                <a:extLst>
                  <a:ext uri="{FF2B5EF4-FFF2-40B4-BE49-F238E27FC236}">
                    <a16:creationId xmlns:a16="http://schemas.microsoft.com/office/drawing/2014/main" id="{33AC083E-E661-4314-99AD-182BA6F05C0C}"/>
                  </a:ext>
                </a:extLst>
              </p:cNvPr>
              <p:cNvSpPr/>
              <p:nvPr/>
            </p:nvSpPr>
            <p:spPr bwMode="auto">
              <a:xfrm>
                <a:off x="4085070" y="5365750"/>
                <a:ext cx="1297268" cy="46574"/>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01" name="Rectangle 100">
                <a:extLst>
                  <a:ext uri="{FF2B5EF4-FFF2-40B4-BE49-F238E27FC236}">
                    <a16:creationId xmlns:a16="http://schemas.microsoft.com/office/drawing/2014/main" id="{F99CC252-EE46-4EAD-BEDA-D626D6FFCC3B}"/>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97" name="Group 96">
              <a:extLst>
                <a:ext uri="{FF2B5EF4-FFF2-40B4-BE49-F238E27FC236}">
                  <a16:creationId xmlns:a16="http://schemas.microsoft.com/office/drawing/2014/main" id="{AC1E342A-E248-4D8B-9BE5-7C47456D074F}"/>
                </a:ext>
              </a:extLst>
            </p:cNvPr>
            <p:cNvGrpSpPr/>
            <p:nvPr/>
          </p:nvGrpSpPr>
          <p:grpSpPr>
            <a:xfrm>
              <a:off x="3733049" y="5315443"/>
              <a:ext cx="1646907" cy="564329"/>
              <a:chOff x="3722832" y="5310208"/>
              <a:chExt cx="1646907" cy="564329"/>
            </a:xfrm>
          </p:grpSpPr>
          <p:cxnSp>
            <p:nvCxnSpPr>
              <p:cNvPr id="98" name="Straight Connector 97">
                <a:extLst>
                  <a:ext uri="{FF2B5EF4-FFF2-40B4-BE49-F238E27FC236}">
                    <a16:creationId xmlns:a16="http://schemas.microsoft.com/office/drawing/2014/main" id="{806AC983-39B9-4641-8A20-025B7D43DDA1}"/>
                  </a:ext>
                </a:extLst>
              </p:cNvPr>
              <p:cNvCxnSpPr/>
              <p:nvPr/>
            </p:nvCxnSpPr>
            <p:spPr bwMode="auto">
              <a:xfrm>
                <a:off x="4095242" y="5385595"/>
                <a:ext cx="1274497"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9" name="Arc 98">
                <a:extLst>
                  <a:ext uri="{FF2B5EF4-FFF2-40B4-BE49-F238E27FC236}">
                    <a16:creationId xmlns:a16="http://schemas.microsoft.com/office/drawing/2014/main" id="{49635501-3B3E-4907-9C1B-799CA561EE72}"/>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nvGrpSpPr>
          <p:cNvPr id="116" name="Group 115">
            <a:extLst>
              <a:ext uri="{FF2B5EF4-FFF2-40B4-BE49-F238E27FC236}">
                <a16:creationId xmlns:a16="http://schemas.microsoft.com/office/drawing/2014/main" id="{A1FA64FE-137B-47ED-801E-FE9EB2101F1B}"/>
              </a:ext>
            </a:extLst>
          </p:cNvPr>
          <p:cNvGrpSpPr>
            <a:grpSpLocks noChangeAspect="1"/>
          </p:cNvGrpSpPr>
          <p:nvPr/>
        </p:nvGrpSpPr>
        <p:grpSpPr>
          <a:xfrm>
            <a:off x="5431262" y="2082898"/>
            <a:ext cx="3770262" cy="578710"/>
            <a:chOff x="3733049" y="5315443"/>
            <a:chExt cx="3718673" cy="570792"/>
          </a:xfrm>
        </p:grpSpPr>
        <p:grpSp>
          <p:nvGrpSpPr>
            <p:cNvPr id="117" name="Group 116">
              <a:extLst>
                <a:ext uri="{FF2B5EF4-FFF2-40B4-BE49-F238E27FC236}">
                  <a16:creationId xmlns:a16="http://schemas.microsoft.com/office/drawing/2014/main" id="{7EDD00AE-2568-4AD5-9CB2-3BCD2E8C0C27}"/>
                </a:ext>
              </a:extLst>
            </p:cNvPr>
            <p:cNvGrpSpPr/>
            <p:nvPr/>
          </p:nvGrpSpPr>
          <p:grpSpPr>
            <a:xfrm>
              <a:off x="4048134" y="5351710"/>
              <a:ext cx="3403588" cy="534525"/>
              <a:chOff x="4048134" y="5351710"/>
              <a:chExt cx="3403588" cy="534525"/>
            </a:xfrm>
            <a:solidFill>
              <a:schemeClr val="bg1"/>
            </a:solidFill>
          </p:grpSpPr>
          <p:sp>
            <p:nvSpPr>
              <p:cNvPr id="121" name="Rectangle 120">
                <a:extLst>
                  <a:ext uri="{FF2B5EF4-FFF2-40B4-BE49-F238E27FC236}">
                    <a16:creationId xmlns:a16="http://schemas.microsoft.com/office/drawing/2014/main" id="{4D6BCE44-A07E-4105-8104-7ED19C56181B}"/>
                  </a:ext>
                </a:extLst>
              </p:cNvPr>
              <p:cNvSpPr/>
              <p:nvPr/>
            </p:nvSpPr>
            <p:spPr bwMode="auto">
              <a:xfrm flipV="1">
                <a:off x="4048134" y="5351710"/>
                <a:ext cx="3403588" cy="58072"/>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22" name="Rectangle 121">
                <a:extLst>
                  <a:ext uri="{FF2B5EF4-FFF2-40B4-BE49-F238E27FC236}">
                    <a16:creationId xmlns:a16="http://schemas.microsoft.com/office/drawing/2014/main" id="{16F354F3-421C-4809-9943-2FD536BBC5C7}"/>
                  </a:ext>
                </a:extLst>
              </p:cNvPr>
              <p:cNvSpPr/>
              <p:nvPr/>
            </p:nvSpPr>
            <p:spPr bwMode="auto">
              <a:xfrm rot="5400000">
                <a:off x="3875410"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118" name="Group 117">
              <a:extLst>
                <a:ext uri="{FF2B5EF4-FFF2-40B4-BE49-F238E27FC236}">
                  <a16:creationId xmlns:a16="http://schemas.microsoft.com/office/drawing/2014/main" id="{3D8BE11A-9E6C-4299-AE16-CA40EEDC0B95}"/>
                </a:ext>
              </a:extLst>
            </p:cNvPr>
            <p:cNvGrpSpPr/>
            <p:nvPr/>
          </p:nvGrpSpPr>
          <p:grpSpPr>
            <a:xfrm>
              <a:off x="3733049" y="5315443"/>
              <a:ext cx="3718672" cy="564329"/>
              <a:chOff x="3722832" y="5310208"/>
              <a:chExt cx="3718672" cy="564329"/>
            </a:xfrm>
          </p:grpSpPr>
          <p:cxnSp>
            <p:nvCxnSpPr>
              <p:cNvPr id="119" name="Straight Connector 118">
                <a:extLst>
                  <a:ext uri="{FF2B5EF4-FFF2-40B4-BE49-F238E27FC236}">
                    <a16:creationId xmlns:a16="http://schemas.microsoft.com/office/drawing/2014/main" id="{2FEFFF92-D0E2-4482-9496-5ACFFBB28889}"/>
                  </a:ext>
                </a:extLst>
              </p:cNvPr>
              <p:cNvCxnSpPr/>
              <p:nvPr/>
            </p:nvCxnSpPr>
            <p:spPr bwMode="auto">
              <a:xfrm>
                <a:off x="4095242" y="5385595"/>
                <a:ext cx="3346262"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20" name="Arc 119">
                <a:extLst>
                  <a:ext uri="{FF2B5EF4-FFF2-40B4-BE49-F238E27FC236}">
                    <a16:creationId xmlns:a16="http://schemas.microsoft.com/office/drawing/2014/main" id="{B5B1A8BF-7FBE-49C5-8F28-006A833661A4}"/>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
        <p:nvSpPr>
          <p:cNvPr id="19" name="TextBox 18">
            <a:extLst>
              <a:ext uri="{FF2B5EF4-FFF2-40B4-BE49-F238E27FC236}">
                <a16:creationId xmlns:a16="http://schemas.microsoft.com/office/drawing/2014/main" id="{F5ADEA59-CB1A-4433-8BE8-C58F8D766860}"/>
              </a:ext>
            </a:extLst>
          </p:cNvPr>
          <p:cNvSpPr txBox="1"/>
          <p:nvPr/>
        </p:nvSpPr>
        <p:spPr bwMode="auto">
          <a:xfrm>
            <a:off x="5572155" y="2145139"/>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4</a:t>
            </a:r>
            <a:endParaRPr lang="en-GB" sz="2000" dirty="0">
              <a:solidFill>
                <a:srgbClr val="C00000"/>
              </a:solidFill>
              <a:latin typeface="Myriad Pro" panose="020B0503030403020204" pitchFamily="34" charset="0"/>
              <a:ea typeface="Myriad Pro Semibold" charset="0"/>
              <a:cs typeface="Myriad Pro Semibold" charset="0"/>
            </a:endParaRPr>
          </a:p>
        </p:txBody>
      </p:sp>
    </p:spTree>
    <p:extLst>
      <p:ext uri="{BB962C8B-B14F-4D97-AF65-F5344CB8AC3E}">
        <p14:creationId xmlns:p14="http://schemas.microsoft.com/office/powerpoint/2010/main" val="4010025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fade">
                                      <p:cBhvr>
                                        <p:cTn id="11" dur="500"/>
                                        <p:tgtEl>
                                          <p:spTgt spid="42"/>
                                        </p:tgtEl>
                                      </p:cBhvr>
                                    </p:animEffect>
                                  </p:childTnLst>
                                </p:cTn>
                              </p:par>
                            </p:childTnLst>
                          </p:cTn>
                        </p:par>
                      </p:childTnLst>
                    </p:cTn>
                  </p:par>
                  <p:par>
                    <p:cTn id="12" fill="hold">
                      <p:stCondLst>
                        <p:cond delay="indefinite"/>
                      </p:stCondLst>
                      <p:childTnLst>
                        <p:par>
                          <p:cTn id="13" fill="hold">
                            <p:stCondLst>
                              <p:cond delay="0"/>
                            </p:stCondLst>
                            <p:childTnLst>
                              <p:par>
                                <p:cTn id="14" presetID="35" presetClass="path" presetSubtype="0" accel="50000" fill="hold" nodeType="clickEffect">
                                  <p:stCondLst>
                                    <p:cond delay="0"/>
                                  </p:stCondLst>
                                  <p:childTnLst>
                                    <p:animMotion origin="layout" path="M -2.29167E-6 4.07407E-6 L -0.02799 0.00115 " pathEditMode="relative" rAng="0" ptsTypes="AA">
                                      <p:cBhvr>
                                        <p:cTn id="15" dur="1000" fill="hold"/>
                                        <p:tgtEl>
                                          <p:spTgt spid="14"/>
                                        </p:tgtEl>
                                        <p:attrNameLst>
                                          <p:attrName>ppt_x</p:attrName>
                                          <p:attrName>ppt_y</p:attrName>
                                        </p:attrNameLst>
                                      </p:cBhvr>
                                      <p:rCtr x="-1406" y="46"/>
                                    </p:animMotion>
                                  </p:childTnLst>
                                </p:cTn>
                              </p:par>
                            </p:childTnLst>
                          </p:cTn>
                        </p:par>
                        <p:par>
                          <p:cTn id="16" fill="hold">
                            <p:stCondLst>
                              <p:cond delay="1000"/>
                            </p:stCondLst>
                            <p:childTnLst>
                              <p:par>
                                <p:cTn id="17" presetID="1" presetClass="exit" presetSubtype="0" fill="hold" nodeType="afterEffect">
                                  <p:stCondLst>
                                    <p:cond delay="0"/>
                                  </p:stCondLst>
                                  <p:childTnLst>
                                    <p:set>
                                      <p:cBhvr>
                                        <p:cTn id="18" dur="1" fill="hold">
                                          <p:stCondLst>
                                            <p:cond delay="0"/>
                                          </p:stCondLst>
                                        </p:cTn>
                                        <p:tgtEl>
                                          <p:spTgt spid="14"/>
                                        </p:tgtEl>
                                        <p:attrNameLst>
                                          <p:attrName>style.visibility</p:attrName>
                                        </p:attrNameLst>
                                      </p:cBhvr>
                                      <p:to>
                                        <p:strVal val="hidden"/>
                                      </p:to>
                                    </p:set>
                                  </p:childTnLst>
                                </p:cTn>
                              </p:par>
                              <p:par>
                                <p:cTn id="19" presetID="1" presetClass="entr" presetSubtype="0" fill="hold" nodeType="withEffect">
                                  <p:stCondLst>
                                    <p:cond delay="0"/>
                                  </p:stCondLst>
                                  <p:childTnLst>
                                    <p:set>
                                      <p:cBhvr>
                                        <p:cTn id="20" dur="1" fill="hold">
                                          <p:stCondLst>
                                            <p:cond delay="0"/>
                                          </p:stCondLst>
                                        </p:cTn>
                                        <p:tgtEl>
                                          <p:spTgt spid="71"/>
                                        </p:tgtEl>
                                        <p:attrNameLst>
                                          <p:attrName>style.visibility</p:attrName>
                                        </p:attrNameLst>
                                      </p:cBhvr>
                                      <p:to>
                                        <p:strVal val="visible"/>
                                      </p:to>
                                    </p:set>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86"/>
                                        </p:tgtEl>
                                        <p:attrNameLst>
                                          <p:attrName>style.visibility</p:attrName>
                                        </p:attrNameLst>
                                      </p:cBhvr>
                                      <p:to>
                                        <p:strVal val="visible"/>
                                      </p:to>
                                    </p:set>
                                    <p:animEffect transition="in" filter="fade">
                                      <p:cBhvr>
                                        <p:cTn id="24" dur="500"/>
                                        <p:tgtEl>
                                          <p:spTgt spid="86"/>
                                        </p:tgtEl>
                                      </p:cBhvr>
                                    </p:animEffect>
                                  </p:childTnLst>
                                </p:cTn>
                              </p:par>
                            </p:childTnLst>
                          </p:cTn>
                        </p:par>
                        <p:par>
                          <p:cTn id="25" fill="hold">
                            <p:stCondLst>
                              <p:cond delay="1500"/>
                            </p:stCondLst>
                            <p:childTnLst>
                              <p:par>
                                <p:cTn id="26" presetID="64" presetClass="path" presetSubtype="0" accel="50000" fill="hold" nodeType="afterEffect">
                                  <p:stCondLst>
                                    <p:cond delay="0"/>
                                  </p:stCondLst>
                                  <p:childTnLst>
                                    <p:animMotion origin="layout" path="M 3.61111E-6 -1.48148E-6 L 3.61111E-6 -0.14954 " pathEditMode="relative" rAng="0" ptsTypes="AA">
                                      <p:cBhvr>
                                        <p:cTn id="27" dur="1250" fill="hold"/>
                                        <p:tgtEl>
                                          <p:spTgt spid="15"/>
                                        </p:tgtEl>
                                        <p:attrNameLst>
                                          <p:attrName>ppt_x</p:attrName>
                                          <p:attrName>ppt_y</p:attrName>
                                        </p:attrNameLst>
                                      </p:cBhvr>
                                      <p:rCtr x="0" y="-7477"/>
                                    </p:animMotion>
                                  </p:childTnLst>
                                </p:cTn>
                              </p:par>
                            </p:childTnLst>
                          </p:cTn>
                        </p:par>
                        <p:par>
                          <p:cTn id="28" fill="hold">
                            <p:stCondLst>
                              <p:cond delay="2750"/>
                            </p:stCondLst>
                            <p:childTnLst>
                              <p:par>
                                <p:cTn id="29" presetID="1" presetClass="exit" presetSubtype="0" fill="hold" nodeType="afterEffect">
                                  <p:stCondLst>
                                    <p:cond delay="0"/>
                                  </p:stCondLst>
                                  <p:childTnLst>
                                    <p:set>
                                      <p:cBhvr>
                                        <p:cTn id="30" dur="1" fill="hold">
                                          <p:stCondLst>
                                            <p:cond delay="0"/>
                                          </p:stCondLst>
                                        </p:cTn>
                                        <p:tgtEl>
                                          <p:spTgt spid="15"/>
                                        </p:tgtEl>
                                        <p:attrNameLst>
                                          <p:attrName>style.visibility</p:attrName>
                                        </p:attrNameLst>
                                      </p:cBhvr>
                                      <p:to>
                                        <p:strVal val="hidden"/>
                                      </p:to>
                                    </p:set>
                                  </p:childTnLst>
                                </p:cTn>
                              </p:par>
                              <p:par>
                                <p:cTn id="31" presetID="1" presetClass="entr" presetSubtype="0" fill="hold" nodeType="withEffect">
                                  <p:stCondLst>
                                    <p:cond delay="0"/>
                                  </p:stCondLst>
                                  <p:childTnLst>
                                    <p:set>
                                      <p:cBhvr>
                                        <p:cTn id="32" dur="1" fill="hold">
                                          <p:stCondLst>
                                            <p:cond delay="0"/>
                                          </p:stCondLst>
                                        </p:cTn>
                                        <p:tgtEl>
                                          <p:spTgt spid="66"/>
                                        </p:tgtEl>
                                        <p:attrNameLst>
                                          <p:attrName>style.visibility</p:attrName>
                                        </p:attrNameLst>
                                      </p:cBhvr>
                                      <p:to>
                                        <p:strVal val="visible"/>
                                      </p:to>
                                    </p:set>
                                  </p:childTnLst>
                                </p:cTn>
                              </p:par>
                            </p:childTnLst>
                          </p:cTn>
                        </p:par>
                        <p:par>
                          <p:cTn id="33" fill="hold">
                            <p:stCondLst>
                              <p:cond delay="2750"/>
                            </p:stCondLst>
                            <p:childTnLst>
                              <p:par>
                                <p:cTn id="34" presetID="10" presetClass="entr" presetSubtype="0" fill="hold" nodeType="afterEffect">
                                  <p:stCondLst>
                                    <p:cond delay="0"/>
                                  </p:stCondLst>
                                  <p:childTnLst>
                                    <p:set>
                                      <p:cBhvr>
                                        <p:cTn id="35" dur="1" fill="hold">
                                          <p:stCondLst>
                                            <p:cond delay="0"/>
                                          </p:stCondLst>
                                        </p:cTn>
                                        <p:tgtEl>
                                          <p:spTgt spid="87"/>
                                        </p:tgtEl>
                                        <p:attrNameLst>
                                          <p:attrName>style.visibility</p:attrName>
                                        </p:attrNameLst>
                                      </p:cBhvr>
                                      <p:to>
                                        <p:strVal val="visible"/>
                                      </p:to>
                                    </p:set>
                                    <p:animEffect transition="in" filter="fade">
                                      <p:cBhvr>
                                        <p:cTn id="36" dur="500"/>
                                        <p:tgtEl>
                                          <p:spTgt spid="87"/>
                                        </p:tgtEl>
                                      </p:cBhvr>
                                    </p:animEffect>
                                  </p:childTnLst>
                                </p:cTn>
                              </p:par>
                            </p:childTnLst>
                          </p:cTn>
                        </p:par>
                        <p:par>
                          <p:cTn id="37" fill="hold">
                            <p:stCondLst>
                              <p:cond delay="3250"/>
                            </p:stCondLst>
                            <p:childTnLst>
                              <p:par>
                                <p:cTn id="38" presetID="10" presetClass="entr" presetSubtype="0" fill="hold" nodeType="afterEffect">
                                  <p:stCondLst>
                                    <p:cond delay="0"/>
                                  </p:stCondLst>
                                  <p:childTnLst>
                                    <p:set>
                                      <p:cBhvr>
                                        <p:cTn id="39" dur="1" fill="hold">
                                          <p:stCondLst>
                                            <p:cond delay="0"/>
                                          </p:stCondLst>
                                        </p:cTn>
                                        <p:tgtEl>
                                          <p:spTgt spid="88"/>
                                        </p:tgtEl>
                                        <p:attrNameLst>
                                          <p:attrName>style.visibility</p:attrName>
                                        </p:attrNameLst>
                                      </p:cBhvr>
                                      <p:to>
                                        <p:strVal val="visible"/>
                                      </p:to>
                                    </p:set>
                                    <p:animEffect transition="in" filter="fade">
                                      <p:cBhvr>
                                        <p:cTn id="40" dur="500"/>
                                        <p:tgtEl>
                                          <p:spTgt spid="88"/>
                                        </p:tgtEl>
                                      </p:cBhvr>
                                    </p:animEffect>
                                  </p:childTnLst>
                                </p:cTn>
                              </p:par>
                            </p:childTnLst>
                          </p:cTn>
                        </p:par>
                        <p:par>
                          <p:cTn id="41" fill="hold">
                            <p:stCondLst>
                              <p:cond delay="3750"/>
                            </p:stCondLst>
                            <p:childTnLst>
                              <p:par>
                                <p:cTn id="42" presetID="64" presetClass="path" presetSubtype="0" accel="50000" fill="hold" nodeType="afterEffect">
                                  <p:stCondLst>
                                    <p:cond delay="0"/>
                                  </p:stCondLst>
                                  <p:childTnLst>
                                    <p:animMotion origin="layout" path="M -2.29167E-6 1.11022E-16 L 0.05391 -0.26019 " pathEditMode="relative" rAng="0" ptsTypes="AA">
                                      <p:cBhvr>
                                        <p:cTn id="43" dur="1500" fill="hold"/>
                                        <p:tgtEl>
                                          <p:spTgt spid="16"/>
                                        </p:tgtEl>
                                        <p:attrNameLst>
                                          <p:attrName>ppt_x</p:attrName>
                                          <p:attrName>ppt_y</p:attrName>
                                        </p:attrNameLst>
                                      </p:cBhvr>
                                      <p:rCtr x="2695" y="-13009"/>
                                    </p:animMotion>
                                  </p:childTnLst>
                                </p:cTn>
                              </p:par>
                              <p:par>
                                <p:cTn id="44" presetID="64" presetClass="path" presetSubtype="0" accel="50000" fill="hold" nodeType="withEffect">
                                  <p:stCondLst>
                                    <p:cond delay="0"/>
                                  </p:stCondLst>
                                  <p:childTnLst>
                                    <p:animMotion origin="layout" path="M -4.58333E-6 2.59259E-6 L 0.02748 -0.03843 " pathEditMode="relative" rAng="0" ptsTypes="AA">
                                      <p:cBhvr>
                                        <p:cTn id="45" dur="1500" fill="hold"/>
                                        <p:tgtEl>
                                          <p:spTgt spid="59"/>
                                        </p:tgtEl>
                                        <p:attrNameLst>
                                          <p:attrName>ppt_x</p:attrName>
                                          <p:attrName>ppt_y</p:attrName>
                                        </p:attrNameLst>
                                      </p:cBhvr>
                                      <p:rCtr x="1367" y="-1921"/>
                                    </p:animMotion>
                                  </p:childTnLst>
                                </p:cTn>
                              </p:par>
                            </p:childTnLst>
                          </p:cTn>
                        </p:par>
                        <p:par>
                          <p:cTn id="46" fill="hold">
                            <p:stCondLst>
                              <p:cond delay="5250"/>
                            </p:stCondLst>
                            <p:childTnLst>
                              <p:par>
                                <p:cTn id="47" presetID="1" presetClass="exit" presetSubtype="0" fill="hold" nodeType="afterEffect">
                                  <p:stCondLst>
                                    <p:cond delay="0"/>
                                  </p:stCondLst>
                                  <p:childTnLst>
                                    <p:set>
                                      <p:cBhvr>
                                        <p:cTn id="48" dur="1" fill="hold">
                                          <p:stCondLst>
                                            <p:cond delay="0"/>
                                          </p:stCondLst>
                                        </p:cTn>
                                        <p:tgtEl>
                                          <p:spTgt spid="16"/>
                                        </p:tgtEl>
                                        <p:attrNameLst>
                                          <p:attrName>style.visibility</p:attrName>
                                        </p:attrNameLst>
                                      </p:cBhvr>
                                      <p:to>
                                        <p:strVal val="hidden"/>
                                      </p:to>
                                    </p:set>
                                  </p:childTnLst>
                                </p:cTn>
                              </p:par>
                              <p:par>
                                <p:cTn id="49" presetID="1" presetClass="exit" presetSubtype="0" fill="hold" nodeType="withEffect">
                                  <p:stCondLst>
                                    <p:cond delay="0"/>
                                  </p:stCondLst>
                                  <p:childTnLst>
                                    <p:set>
                                      <p:cBhvr>
                                        <p:cTn id="50" dur="1" fill="hold">
                                          <p:stCondLst>
                                            <p:cond delay="0"/>
                                          </p:stCondLst>
                                        </p:cTn>
                                        <p:tgtEl>
                                          <p:spTgt spid="59"/>
                                        </p:tgtEl>
                                        <p:attrNameLst>
                                          <p:attrName>style.visibility</p:attrName>
                                        </p:attrNameLst>
                                      </p:cBhvr>
                                      <p:to>
                                        <p:strVal val="hidden"/>
                                      </p:to>
                                    </p:set>
                                  </p:childTnLst>
                                </p:cTn>
                              </p:par>
                              <p:par>
                                <p:cTn id="51" presetID="1" presetClass="exit" presetSubtype="0" fill="hold" nodeType="withEffect">
                                  <p:stCondLst>
                                    <p:cond delay="0"/>
                                  </p:stCondLst>
                                  <p:childTnLst>
                                    <p:set>
                                      <p:cBhvr>
                                        <p:cTn id="52" dur="1" fill="hold">
                                          <p:stCondLst>
                                            <p:cond delay="0"/>
                                          </p:stCondLst>
                                        </p:cTn>
                                        <p:tgtEl>
                                          <p:spTgt spid="36"/>
                                        </p:tgtEl>
                                        <p:attrNameLst>
                                          <p:attrName>style.visibility</p:attrName>
                                        </p:attrNameLst>
                                      </p:cBhvr>
                                      <p:to>
                                        <p:strVal val="hidden"/>
                                      </p:to>
                                    </p:set>
                                  </p:childTnLst>
                                </p:cTn>
                              </p:par>
                              <p:par>
                                <p:cTn id="53" presetID="1" presetClass="entr" presetSubtype="0" fill="hold" nodeType="withEffect">
                                  <p:stCondLst>
                                    <p:cond delay="0"/>
                                  </p:stCondLst>
                                  <p:childTnLst>
                                    <p:set>
                                      <p:cBhvr>
                                        <p:cTn id="54" dur="1" fill="hold">
                                          <p:stCondLst>
                                            <p:cond delay="0"/>
                                          </p:stCondLst>
                                        </p:cTn>
                                        <p:tgtEl>
                                          <p:spTgt spid="81"/>
                                        </p:tgtEl>
                                        <p:attrNameLst>
                                          <p:attrName>style.visibility</p:attrName>
                                        </p:attrNameLst>
                                      </p:cBhvr>
                                      <p:to>
                                        <p:strVal val="visible"/>
                                      </p:to>
                                    </p:set>
                                  </p:childTnLst>
                                </p:cTn>
                              </p:par>
                            </p:childTnLst>
                          </p:cTn>
                        </p:par>
                        <p:par>
                          <p:cTn id="55" fill="hold">
                            <p:stCondLst>
                              <p:cond delay="5250"/>
                            </p:stCondLst>
                            <p:childTnLst>
                              <p:par>
                                <p:cTn id="56" presetID="10" presetClass="entr" presetSubtype="0" fill="hold" nodeType="afterEffect">
                                  <p:stCondLst>
                                    <p:cond delay="0"/>
                                  </p:stCondLst>
                                  <p:childTnLst>
                                    <p:set>
                                      <p:cBhvr>
                                        <p:cTn id="57" dur="1" fill="hold">
                                          <p:stCondLst>
                                            <p:cond delay="0"/>
                                          </p:stCondLst>
                                        </p:cTn>
                                        <p:tgtEl>
                                          <p:spTgt spid="89"/>
                                        </p:tgtEl>
                                        <p:attrNameLst>
                                          <p:attrName>style.visibility</p:attrName>
                                        </p:attrNameLst>
                                      </p:cBhvr>
                                      <p:to>
                                        <p:strVal val="visible"/>
                                      </p:to>
                                    </p:set>
                                    <p:animEffect transition="in" filter="fade">
                                      <p:cBhvr>
                                        <p:cTn id="58" dur="500"/>
                                        <p:tgtEl>
                                          <p:spTgt spid="89"/>
                                        </p:tgtEl>
                                      </p:cBhvr>
                                    </p:animEffect>
                                  </p:childTnLst>
                                </p:cTn>
                              </p:par>
                            </p:childTnLst>
                          </p:cTn>
                        </p:par>
                        <p:par>
                          <p:cTn id="59" fill="hold">
                            <p:stCondLst>
                              <p:cond delay="5750"/>
                            </p:stCondLst>
                            <p:childTnLst>
                              <p:par>
                                <p:cTn id="60" presetID="64" presetClass="path" presetSubtype="0" accel="50000" fill="hold" nodeType="afterEffect">
                                  <p:stCondLst>
                                    <p:cond delay="0"/>
                                  </p:stCondLst>
                                  <p:childTnLst>
                                    <p:animMotion origin="layout" path="M -4.58333E-6 -4.44444E-6 L 0.05456 -0.18588 " pathEditMode="relative" rAng="0" ptsTypes="AA">
                                      <p:cBhvr>
                                        <p:cTn id="61" dur="1500" fill="hold"/>
                                        <p:tgtEl>
                                          <p:spTgt spid="18"/>
                                        </p:tgtEl>
                                        <p:attrNameLst>
                                          <p:attrName>ppt_x</p:attrName>
                                          <p:attrName>ppt_y</p:attrName>
                                        </p:attrNameLst>
                                      </p:cBhvr>
                                      <p:rCtr x="2721" y="-9306"/>
                                    </p:animMotion>
                                  </p:childTnLst>
                                </p:cTn>
                              </p:par>
                            </p:childTnLst>
                          </p:cTn>
                        </p:par>
                        <p:par>
                          <p:cTn id="62" fill="hold">
                            <p:stCondLst>
                              <p:cond delay="7250"/>
                            </p:stCondLst>
                            <p:childTnLst>
                              <p:par>
                                <p:cTn id="63" presetID="1" presetClass="exit" presetSubtype="0" fill="hold" nodeType="afterEffect">
                                  <p:stCondLst>
                                    <p:cond delay="0"/>
                                  </p:stCondLst>
                                  <p:childTnLst>
                                    <p:set>
                                      <p:cBhvr>
                                        <p:cTn id="64" dur="1" fill="hold">
                                          <p:stCondLst>
                                            <p:cond delay="0"/>
                                          </p:stCondLst>
                                        </p:cTn>
                                        <p:tgtEl>
                                          <p:spTgt spid="18"/>
                                        </p:tgtEl>
                                        <p:attrNameLst>
                                          <p:attrName>style.visibility</p:attrName>
                                        </p:attrNameLst>
                                      </p:cBhvr>
                                      <p:to>
                                        <p:strVal val="hidden"/>
                                      </p:to>
                                    </p:set>
                                  </p:childTnLst>
                                </p:cTn>
                              </p:par>
                              <p:par>
                                <p:cTn id="65" presetID="1" presetClass="entr" presetSubtype="0" fill="hold" nodeType="withEffect">
                                  <p:stCondLst>
                                    <p:cond delay="0"/>
                                  </p:stCondLst>
                                  <p:childTnLst>
                                    <p:set>
                                      <p:cBhvr>
                                        <p:cTn id="66" dur="1" fill="hold">
                                          <p:stCondLst>
                                            <p:cond delay="0"/>
                                          </p:stCondLst>
                                        </p:cTn>
                                        <p:tgtEl>
                                          <p:spTgt spid="76"/>
                                        </p:tgtEl>
                                        <p:attrNameLst>
                                          <p:attrName>style.visibility</p:attrName>
                                        </p:attrNameLst>
                                      </p:cBhvr>
                                      <p:to>
                                        <p:strVal val="visible"/>
                                      </p:to>
                                    </p:set>
                                  </p:childTnLst>
                                </p:cTn>
                              </p:par>
                            </p:childTnLst>
                          </p:cTn>
                        </p:par>
                        <p:par>
                          <p:cTn id="67" fill="hold">
                            <p:stCondLst>
                              <p:cond delay="7250"/>
                            </p:stCondLst>
                            <p:childTnLst>
                              <p:par>
                                <p:cTn id="68" presetID="10" presetClass="entr" presetSubtype="0" fill="hold" nodeType="afterEffect">
                                  <p:stCondLst>
                                    <p:cond delay="0"/>
                                  </p:stCondLst>
                                  <p:childTnLst>
                                    <p:set>
                                      <p:cBhvr>
                                        <p:cTn id="69" dur="1" fill="hold">
                                          <p:stCondLst>
                                            <p:cond delay="0"/>
                                          </p:stCondLst>
                                        </p:cTn>
                                        <p:tgtEl>
                                          <p:spTgt spid="90"/>
                                        </p:tgtEl>
                                        <p:attrNameLst>
                                          <p:attrName>style.visibility</p:attrName>
                                        </p:attrNameLst>
                                      </p:cBhvr>
                                      <p:to>
                                        <p:strVal val="visible"/>
                                      </p:to>
                                    </p:set>
                                    <p:animEffect transition="in" filter="fade">
                                      <p:cBhvr>
                                        <p:cTn id="70" dur="500"/>
                                        <p:tgtEl>
                                          <p:spTgt spid="90"/>
                                        </p:tgtEl>
                                      </p:cBhvr>
                                    </p:animEffect>
                                  </p:childTnLst>
                                </p:cTn>
                              </p:par>
                            </p:childTnLst>
                          </p:cTn>
                        </p:par>
                        <p:par>
                          <p:cTn id="71" fill="hold">
                            <p:stCondLst>
                              <p:cond delay="7750"/>
                            </p:stCondLst>
                            <p:childTnLst>
                              <p:par>
                                <p:cTn id="72" presetID="64" presetClass="path" presetSubtype="0" accel="50000" fill="hold" nodeType="afterEffect">
                                  <p:stCondLst>
                                    <p:cond delay="0"/>
                                  </p:stCondLst>
                                  <p:childTnLst>
                                    <p:animMotion origin="layout" path="M -0.00039 -2.96296E-6 L 0.08191 -0.33773 " pathEditMode="relative" rAng="0" ptsTypes="AA">
                                      <p:cBhvr>
                                        <p:cTn id="73" dur="1500" fill="hold"/>
                                        <p:tgtEl>
                                          <p:spTgt spid="64"/>
                                        </p:tgtEl>
                                        <p:attrNameLst>
                                          <p:attrName>ppt_x</p:attrName>
                                          <p:attrName>ppt_y</p:attrName>
                                        </p:attrNameLst>
                                      </p:cBhvr>
                                      <p:rCtr x="4115" y="-16898"/>
                                    </p:animMotion>
                                  </p:childTnLst>
                                </p:cTn>
                              </p:par>
                            </p:childTnLst>
                          </p:cTn>
                        </p:par>
                        <p:par>
                          <p:cTn id="74" fill="hold">
                            <p:stCondLst>
                              <p:cond delay="9250"/>
                            </p:stCondLst>
                            <p:childTnLst>
                              <p:par>
                                <p:cTn id="75" presetID="1" presetClass="exit" presetSubtype="0" fill="hold" nodeType="afterEffect">
                                  <p:stCondLst>
                                    <p:cond delay="0"/>
                                  </p:stCondLst>
                                  <p:childTnLst>
                                    <p:set>
                                      <p:cBhvr>
                                        <p:cTn id="76" dur="1" fill="hold">
                                          <p:stCondLst>
                                            <p:cond delay="0"/>
                                          </p:stCondLst>
                                        </p:cTn>
                                        <p:tgtEl>
                                          <p:spTgt spid="64"/>
                                        </p:tgtEl>
                                        <p:attrNameLst>
                                          <p:attrName>style.visibility</p:attrName>
                                        </p:attrNameLst>
                                      </p:cBhvr>
                                      <p:to>
                                        <p:strVal val="hidden"/>
                                      </p:to>
                                    </p:set>
                                  </p:childTnLst>
                                </p:cTn>
                              </p:par>
                              <p:par>
                                <p:cTn id="77" presetID="1" presetClass="entr" presetSubtype="0" fill="hold" nodeType="withEffect">
                                  <p:stCondLst>
                                    <p:cond delay="0"/>
                                  </p:stCondLst>
                                  <p:childTnLst>
                                    <p:set>
                                      <p:cBhvr>
                                        <p:cTn id="78" dur="1" fill="hold">
                                          <p:stCondLst>
                                            <p:cond delay="0"/>
                                          </p:stCondLst>
                                        </p:cTn>
                                        <p:tgtEl>
                                          <p:spTgt spid="93"/>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0" presetClass="entr" presetSubtype="0" fill="hold" grpId="0" nodeType="clickEffect">
                                  <p:stCondLst>
                                    <p:cond delay="0"/>
                                  </p:stCondLst>
                                  <p:childTnLst>
                                    <p:set>
                                      <p:cBhvr>
                                        <p:cTn id="82" dur="1" fill="hold">
                                          <p:stCondLst>
                                            <p:cond delay="0"/>
                                          </p:stCondLst>
                                        </p:cTn>
                                        <p:tgtEl>
                                          <p:spTgt spid="95"/>
                                        </p:tgtEl>
                                        <p:attrNameLst>
                                          <p:attrName>style.visibility</p:attrName>
                                        </p:attrNameLst>
                                      </p:cBhvr>
                                      <p:to>
                                        <p:strVal val="visible"/>
                                      </p:to>
                                    </p:set>
                                    <p:animEffect transition="in" filter="fade">
                                      <p:cBhvr>
                                        <p:cTn id="83" dur="500"/>
                                        <p:tgtEl>
                                          <p:spTgt spid="95"/>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ntr" presetSubtype="0" fill="hold" grpId="0" nodeType="clickEffect">
                                  <p:stCondLst>
                                    <p:cond delay="0"/>
                                  </p:stCondLst>
                                  <p:childTnLst>
                                    <p:set>
                                      <p:cBhvr>
                                        <p:cTn id="87" dur="1" fill="hold">
                                          <p:stCondLst>
                                            <p:cond delay="0"/>
                                          </p:stCondLst>
                                        </p:cTn>
                                        <p:tgtEl>
                                          <p:spTgt spid="91"/>
                                        </p:tgtEl>
                                        <p:attrNameLst>
                                          <p:attrName>style.visibility</p:attrName>
                                        </p:attrNameLst>
                                      </p:cBhvr>
                                      <p:to>
                                        <p:strVal val="visible"/>
                                      </p:to>
                                    </p:set>
                                    <p:animEffect transition="in" filter="fade">
                                      <p:cBhvr>
                                        <p:cTn id="88" dur="500"/>
                                        <p:tgtEl>
                                          <p:spTgt spid="91"/>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nodeType="clickEffect">
                                  <p:stCondLst>
                                    <p:cond delay="0"/>
                                  </p:stCondLst>
                                  <p:childTnLst>
                                    <p:set>
                                      <p:cBhvr>
                                        <p:cTn id="92" dur="1" fill="hold">
                                          <p:stCondLst>
                                            <p:cond delay="0"/>
                                          </p:stCondLst>
                                        </p:cTn>
                                        <p:tgtEl>
                                          <p:spTgt spid="22"/>
                                        </p:tgtEl>
                                        <p:attrNameLst>
                                          <p:attrName>style.visibility</p:attrName>
                                        </p:attrNameLst>
                                      </p:cBhvr>
                                      <p:to>
                                        <p:strVal val="visible"/>
                                      </p:to>
                                    </p:set>
                                    <p:animEffect transition="in" filter="fade">
                                      <p:cBhvr>
                                        <p:cTn id="93" dur="500"/>
                                        <p:tgtEl>
                                          <p:spTgt spid="22"/>
                                        </p:tgtEl>
                                      </p:cBhvr>
                                    </p:animEffect>
                                  </p:childTnLst>
                                </p:cTn>
                              </p:par>
                              <p:par>
                                <p:cTn id="94" presetID="10" presetClass="exit" presetSubtype="0" fill="hold" nodeType="withEffect">
                                  <p:stCondLst>
                                    <p:cond delay="0"/>
                                  </p:stCondLst>
                                  <p:childTnLst>
                                    <p:animEffect transition="out" filter="fade">
                                      <p:cBhvr>
                                        <p:cTn id="95" dur="500"/>
                                        <p:tgtEl>
                                          <p:spTgt spid="12"/>
                                        </p:tgtEl>
                                      </p:cBhvr>
                                    </p:animEffect>
                                    <p:set>
                                      <p:cBhvr>
                                        <p:cTn id="96"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9" grpId="0"/>
      <p:bldP spid="91" grpId="0"/>
      <p:bldP spid="95"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close up of a logo  Description automatically generated">
            <a:extLst>
              <a:ext uri="{FF2B5EF4-FFF2-40B4-BE49-F238E27FC236}">
                <a16:creationId xmlns:a16="http://schemas.microsoft.com/office/drawing/2014/main" id="{7EB1F969-2129-44C7-9945-77645AFB73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87946" y="2142977"/>
            <a:ext cx="3413579" cy="446831"/>
          </a:xfrm>
          <a:prstGeom prst="rect">
            <a:avLst/>
          </a:prstGeom>
        </p:spPr>
      </p:pic>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4:5</a:t>
            </a:r>
          </a:p>
        </p:txBody>
      </p:sp>
      <p:sp>
        <p:nvSpPr>
          <p:cNvPr id="21" name="TextBox 20">
            <a:extLst>
              <a:ext uri="{FF2B5EF4-FFF2-40B4-BE49-F238E27FC236}">
                <a16:creationId xmlns:a16="http://schemas.microsoft.com/office/drawing/2014/main" id="{5ABE1B13-3715-47F3-96AF-A23897ABF0B4}"/>
              </a:ext>
            </a:extLst>
          </p:cNvPr>
          <p:cNvSpPr txBox="1"/>
          <p:nvPr/>
        </p:nvSpPr>
        <p:spPr bwMode="auto">
          <a:xfrm>
            <a:off x="4838001" y="83026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612  ÷  4  =</a:t>
            </a:r>
            <a:endParaRPr lang="en-GB" sz="2200" dirty="0">
              <a:solidFill>
                <a:srgbClr val="C00000"/>
              </a:solidFill>
              <a:latin typeface="Myriad Pro Semibold" charset="0"/>
              <a:ea typeface="Myriad Pro Semibold" charset="0"/>
              <a:cs typeface="Myriad Pro Semibold" charset="0"/>
            </a:endParaRPr>
          </a:p>
        </p:txBody>
      </p:sp>
      <p:sp>
        <p:nvSpPr>
          <p:cNvPr id="23" name="Rectangle 22">
            <a:extLst>
              <a:ext uri="{FF2B5EF4-FFF2-40B4-BE49-F238E27FC236}">
                <a16:creationId xmlns:a16="http://schemas.microsoft.com/office/drawing/2014/main" id="{6048F2F1-4302-478B-A8A4-17DCB75F1AA4}"/>
              </a:ext>
            </a:extLst>
          </p:cNvPr>
          <p:cNvSpPr/>
          <p:nvPr/>
        </p:nvSpPr>
        <p:spPr bwMode="auto">
          <a:xfrm>
            <a:off x="6658835" y="82074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9" name="TextBox 8">
            <a:extLst>
              <a:ext uri="{FF2B5EF4-FFF2-40B4-BE49-F238E27FC236}">
                <a16:creationId xmlns:a16="http://schemas.microsoft.com/office/drawing/2014/main" id="{C8D83576-40F6-45A5-B7A5-AC3B86BA1C8F}"/>
              </a:ext>
            </a:extLst>
          </p:cNvPr>
          <p:cNvSpPr txBox="1"/>
          <p:nvPr/>
        </p:nvSpPr>
        <p:spPr bwMode="auto">
          <a:xfrm>
            <a:off x="4799832" y="1446080"/>
            <a:ext cx="259237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5 – exchanging:</a:t>
            </a:r>
            <a:endParaRPr lang="en-GB" sz="2000" dirty="0">
              <a:solidFill>
                <a:srgbClr val="FF0000"/>
              </a:solidFill>
              <a:latin typeface="Myriad Pro Semibold" charset="0"/>
              <a:ea typeface="Myriad Pro Semibold" charset="0"/>
              <a:cs typeface="Myriad Pro Semibold" charset="0"/>
            </a:endParaRPr>
          </a:p>
        </p:txBody>
      </p:sp>
      <p:sp>
        <p:nvSpPr>
          <p:cNvPr id="13" name="TextBox 12">
            <a:extLst>
              <a:ext uri="{FF2B5EF4-FFF2-40B4-BE49-F238E27FC236}">
                <a16:creationId xmlns:a16="http://schemas.microsoft.com/office/drawing/2014/main" id="{D2BE2CBD-D3B8-4AE2-94FE-12C22B7E12D9}"/>
              </a:ext>
            </a:extLst>
          </p:cNvPr>
          <p:cNvSpPr txBox="1"/>
          <p:nvPr/>
        </p:nvSpPr>
        <p:spPr bwMode="auto">
          <a:xfrm>
            <a:off x="6063955" y="179900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8B3995"/>
                </a:solidFill>
                <a:latin typeface="Myriad Pro" panose="020B0503030403020204" pitchFamily="34" charset="0"/>
                <a:ea typeface="Myriad Pro Semibold" charset="0"/>
                <a:cs typeface="Myriad Pro Semibold" charset="0"/>
              </a:rPr>
              <a:t>1</a:t>
            </a:r>
          </a:p>
        </p:txBody>
      </p:sp>
      <p:pic>
        <p:nvPicPr>
          <p:cNvPr id="32" name="Picture 31">
            <a:extLst>
              <a:ext uri="{FF2B5EF4-FFF2-40B4-BE49-F238E27FC236}">
                <a16:creationId xmlns:a16="http://schemas.microsoft.com/office/drawing/2014/main" id="{1F8D46A1-4A6A-4F81-98B0-72DF000AFD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54853" y="2205293"/>
            <a:ext cx="233806" cy="233806"/>
          </a:xfrm>
          <a:prstGeom prst="rect">
            <a:avLst/>
          </a:prstGeom>
        </p:spPr>
      </p:pic>
      <p:pic>
        <p:nvPicPr>
          <p:cNvPr id="33" name="Picture 32">
            <a:extLst>
              <a:ext uri="{FF2B5EF4-FFF2-40B4-BE49-F238E27FC236}">
                <a16:creationId xmlns:a16="http://schemas.microsoft.com/office/drawing/2014/main" id="{EE33885E-4F37-4806-8479-A514D94365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54853" y="2462407"/>
            <a:ext cx="233806" cy="233806"/>
          </a:xfrm>
          <a:prstGeom prst="rect">
            <a:avLst/>
          </a:prstGeom>
        </p:spPr>
      </p:pic>
      <p:pic>
        <p:nvPicPr>
          <p:cNvPr id="34" name="Picture 33">
            <a:extLst>
              <a:ext uri="{FF2B5EF4-FFF2-40B4-BE49-F238E27FC236}">
                <a16:creationId xmlns:a16="http://schemas.microsoft.com/office/drawing/2014/main" id="{0B2148F2-FF4A-4CF3-B61C-3DB0D2F194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54853" y="2719521"/>
            <a:ext cx="233806" cy="233806"/>
          </a:xfrm>
          <a:prstGeom prst="rect">
            <a:avLst/>
          </a:prstGeom>
        </p:spPr>
      </p:pic>
      <p:pic>
        <p:nvPicPr>
          <p:cNvPr id="35" name="Picture 34">
            <a:extLst>
              <a:ext uri="{FF2B5EF4-FFF2-40B4-BE49-F238E27FC236}">
                <a16:creationId xmlns:a16="http://schemas.microsoft.com/office/drawing/2014/main" id="{3CF1E6D7-35B8-4ADB-9DC0-B57C7933E3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54853" y="2976635"/>
            <a:ext cx="233806" cy="233806"/>
          </a:xfrm>
          <a:prstGeom prst="rect">
            <a:avLst/>
          </a:prstGeom>
        </p:spPr>
      </p:pic>
      <p:grpSp>
        <p:nvGrpSpPr>
          <p:cNvPr id="7" name="Group 6">
            <a:extLst>
              <a:ext uri="{FF2B5EF4-FFF2-40B4-BE49-F238E27FC236}">
                <a16:creationId xmlns:a16="http://schemas.microsoft.com/office/drawing/2014/main" id="{843B73E9-4E74-47C4-9EBB-31C8430D258C}"/>
              </a:ext>
            </a:extLst>
          </p:cNvPr>
          <p:cNvGrpSpPr/>
          <p:nvPr/>
        </p:nvGrpSpPr>
        <p:grpSpPr>
          <a:xfrm>
            <a:off x="8774185" y="2205293"/>
            <a:ext cx="233806" cy="490920"/>
            <a:chOff x="7120645" y="3020794"/>
            <a:chExt cx="233806" cy="490920"/>
          </a:xfrm>
        </p:grpSpPr>
        <p:pic>
          <p:nvPicPr>
            <p:cNvPr id="37" name="Picture 36" descr="A picture containing object  Description automatically generated">
              <a:extLst>
                <a:ext uri="{FF2B5EF4-FFF2-40B4-BE49-F238E27FC236}">
                  <a16:creationId xmlns:a16="http://schemas.microsoft.com/office/drawing/2014/main" id="{15802287-9D1A-47E7-AB0A-AC7A23582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20645" y="3020794"/>
              <a:ext cx="233806" cy="233806"/>
            </a:xfrm>
            <a:prstGeom prst="rect">
              <a:avLst/>
            </a:prstGeom>
          </p:spPr>
        </p:pic>
        <p:pic>
          <p:nvPicPr>
            <p:cNvPr id="38" name="Picture 37" descr="A picture containing object  Description automatically generated">
              <a:extLst>
                <a:ext uri="{FF2B5EF4-FFF2-40B4-BE49-F238E27FC236}">
                  <a16:creationId xmlns:a16="http://schemas.microsoft.com/office/drawing/2014/main" id="{AE012CB0-7CF0-4559-99FD-09BFB4CBE7C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20645" y="3277908"/>
              <a:ext cx="233806" cy="233806"/>
            </a:xfrm>
            <a:prstGeom prst="rect">
              <a:avLst/>
            </a:prstGeom>
          </p:spPr>
        </p:pic>
      </p:grpSp>
      <p:pic>
        <p:nvPicPr>
          <p:cNvPr id="40" name="Picture 39" descr="A close up of a logo  Description automatically generated">
            <a:extLst>
              <a:ext uri="{FF2B5EF4-FFF2-40B4-BE49-F238E27FC236}">
                <a16:creationId xmlns:a16="http://schemas.microsoft.com/office/drawing/2014/main" id="{0E12506B-C369-4BC3-98F2-41C49103F3D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24691" y="2179116"/>
            <a:ext cx="301351" cy="1065120"/>
          </a:xfrm>
          <a:prstGeom prst="rect">
            <a:avLst/>
          </a:prstGeom>
        </p:spPr>
      </p:pic>
      <p:sp>
        <p:nvSpPr>
          <p:cNvPr id="42" name="TextBox 41">
            <a:extLst>
              <a:ext uri="{FF2B5EF4-FFF2-40B4-BE49-F238E27FC236}">
                <a16:creationId xmlns:a16="http://schemas.microsoft.com/office/drawing/2014/main" id="{6C63EF8F-322D-4029-9F54-9B2DFD4E3FEA}"/>
              </a:ext>
            </a:extLst>
          </p:cNvPr>
          <p:cNvSpPr txBox="1"/>
          <p:nvPr/>
        </p:nvSpPr>
        <p:spPr bwMode="auto">
          <a:xfrm>
            <a:off x="4580205" y="1446080"/>
            <a:ext cx="3031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4 – sharing the 10s:</a:t>
            </a:r>
            <a:endParaRPr lang="en-GB" sz="2000" dirty="0">
              <a:solidFill>
                <a:srgbClr val="FF0000"/>
              </a:solidFill>
              <a:latin typeface="Myriad Pro Semibold" charset="0"/>
              <a:ea typeface="Myriad Pro Semibold" charset="0"/>
              <a:cs typeface="Myriad Pro Semibold" charset="0"/>
            </a:endParaRPr>
          </a:p>
        </p:txBody>
      </p:sp>
      <p:sp>
        <p:nvSpPr>
          <p:cNvPr id="44" name="TextBox 43">
            <a:extLst>
              <a:ext uri="{FF2B5EF4-FFF2-40B4-BE49-F238E27FC236}">
                <a16:creationId xmlns:a16="http://schemas.microsoft.com/office/drawing/2014/main" id="{EBABBA4F-688C-448C-80EE-A2016F6FEC4F}"/>
              </a:ext>
            </a:extLst>
          </p:cNvPr>
          <p:cNvSpPr txBox="1"/>
          <p:nvPr/>
        </p:nvSpPr>
        <p:spPr bwMode="auto">
          <a:xfrm>
            <a:off x="3641930" y="4794009"/>
            <a:ext cx="490814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7030A0"/>
                </a:solidFill>
                <a:latin typeface="Myriad Pro Semibold" charset="0"/>
                <a:ea typeface="Myriad Pro Semibold" charset="0"/>
                <a:cs typeface="Myriad Pro Semibold" charset="0"/>
              </a:rPr>
              <a:t>6 hundreds ÷ 4 = 1 hundred r 2 hundreds</a:t>
            </a:r>
          </a:p>
        </p:txBody>
      </p:sp>
      <p:grpSp>
        <p:nvGrpSpPr>
          <p:cNvPr id="81" name="Group 80">
            <a:extLst>
              <a:ext uri="{FF2B5EF4-FFF2-40B4-BE49-F238E27FC236}">
                <a16:creationId xmlns:a16="http://schemas.microsoft.com/office/drawing/2014/main" id="{96113C80-DF39-4A6D-8222-BC18F06ECAE5}"/>
              </a:ext>
            </a:extLst>
          </p:cNvPr>
          <p:cNvGrpSpPr/>
          <p:nvPr/>
        </p:nvGrpSpPr>
        <p:grpSpPr>
          <a:xfrm>
            <a:off x="7722367" y="2205294"/>
            <a:ext cx="233806" cy="1002559"/>
            <a:chOff x="5539969" y="2586293"/>
            <a:chExt cx="233806" cy="1002559"/>
          </a:xfrm>
        </p:grpSpPr>
        <p:pic>
          <p:nvPicPr>
            <p:cNvPr id="82" name="Picture 81" descr="A picture containing clipart  Description automatically generated">
              <a:extLst>
                <a:ext uri="{FF2B5EF4-FFF2-40B4-BE49-F238E27FC236}">
                  <a16:creationId xmlns:a16="http://schemas.microsoft.com/office/drawing/2014/main" id="{928A3900-FD5C-4D5B-9D4F-B982385CFCC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2586293"/>
              <a:ext cx="233806" cy="233806"/>
            </a:xfrm>
            <a:prstGeom prst="rect">
              <a:avLst/>
            </a:prstGeom>
          </p:spPr>
        </p:pic>
        <p:pic>
          <p:nvPicPr>
            <p:cNvPr id="83" name="Picture 82" descr="A picture containing clipart  Description automatically generated">
              <a:extLst>
                <a:ext uri="{FF2B5EF4-FFF2-40B4-BE49-F238E27FC236}">
                  <a16:creationId xmlns:a16="http://schemas.microsoft.com/office/drawing/2014/main" id="{75AF65FA-31FC-4F8A-9706-438685C5491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2842544"/>
              <a:ext cx="233806" cy="233806"/>
            </a:xfrm>
            <a:prstGeom prst="rect">
              <a:avLst/>
            </a:prstGeom>
          </p:spPr>
        </p:pic>
        <p:pic>
          <p:nvPicPr>
            <p:cNvPr id="84" name="Picture 83" descr="A picture containing clipart  Description automatically generated">
              <a:extLst>
                <a:ext uri="{FF2B5EF4-FFF2-40B4-BE49-F238E27FC236}">
                  <a16:creationId xmlns:a16="http://schemas.microsoft.com/office/drawing/2014/main" id="{6383058C-F288-4943-B755-FFE3915725F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098795"/>
              <a:ext cx="233806" cy="233806"/>
            </a:xfrm>
            <a:prstGeom prst="rect">
              <a:avLst/>
            </a:prstGeom>
          </p:spPr>
        </p:pic>
        <p:pic>
          <p:nvPicPr>
            <p:cNvPr id="85" name="Picture 84" descr="A picture containing clipart  Description automatically generated">
              <a:extLst>
                <a:ext uri="{FF2B5EF4-FFF2-40B4-BE49-F238E27FC236}">
                  <a16:creationId xmlns:a16="http://schemas.microsoft.com/office/drawing/2014/main" id="{69479E3C-A95E-45C6-99A4-3CA9362C288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355046"/>
              <a:ext cx="233806" cy="233806"/>
            </a:xfrm>
            <a:prstGeom prst="rect">
              <a:avLst/>
            </a:prstGeom>
          </p:spPr>
        </p:pic>
      </p:grpSp>
      <p:pic>
        <p:nvPicPr>
          <p:cNvPr id="36" name="Picture 35" descr="A picture containing clipart  Description automatically generated">
            <a:extLst>
              <a:ext uri="{FF2B5EF4-FFF2-40B4-BE49-F238E27FC236}">
                <a16:creationId xmlns:a16="http://schemas.microsoft.com/office/drawing/2014/main" id="{FCFCDF07-C019-4C65-9CCB-10B6FB50F14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17445" y="2205293"/>
            <a:ext cx="233806" cy="233806"/>
          </a:xfrm>
          <a:prstGeom prst="rect">
            <a:avLst/>
          </a:prstGeom>
        </p:spPr>
      </p:pic>
      <p:grpSp>
        <p:nvGrpSpPr>
          <p:cNvPr id="14" name="Group 13">
            <a:extLst>
              <a:ext uri="{FF2B5EF4-FFF2-40B4-BE49-F238E27FC236}">
                <a16:creationId xmlns:a16="http://schemas.microsoft.com/office/drawing/2014/main" id="{5F3684DC-2D51-4B12-903E-626FA5065A17}"/>
              </a:ext>
            </a:extLst>
          </p:cNvPr>
          <p:cNvGrpSpPr/>
          <p:nvPr/>
        </p:nvGrpSpPr>
        <p:grpSpPr>
          <a:xfrm>
            <a:off x="7063969" y="2205294"/>
            <a:ext cx="233806" cy="1002559"/>
            <a:chOff x="5539969" y="2586293"/>
            <a:chExt cx="233806" cy="1002559"/>
          </a:xfrm>
        </p:grpSpPr>
        <p:pic>
          <p:nvPicPr>
            <p:cNvPr id="39" name="Picture 38" descr="A picture containing clipart  Description automatically generated">
              <a:extLst>
                <a:ext uri="{FF2B5EF4-FFF2-40B4-BE49-F238E27FC236}">
                  <a16:creationId xmlns:a16="http://schemas.microsoft.com/office/drawing/2014/main" id="{81C615D9-914A-4F1F-9AF0-CA193BBCAB8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2586293"/>
              <a:ext cx="233806" cy="233806"/>
            </a:xfrm>
            <a:prstGeom prst="rect">
              <a:avLst/>
            </a:prstGeom>
          </p:spPr>
        </p:pic>
        <p:pic>
          <p:nvPicPr>
            <p:cNvPr id="45" name="Picture 44" descr="A picture containing clipart  Description automatically generated">
              <a:extLst>
                <a:ext uri="{FF2B5EF4-FFF2-40B4-BE49-F238E27FC236}">
                  <a16:creationId xmlns:a16="http://schemas.microsoft.com/office/drawing/2014/main" id="{3E4CAEEC-D1BE-4CFB-8871-3C88AE1EAF7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2842544"/>
              <a:ext cx="233806" cy="233806"/>
            </a:xfrm>
            <a:prstGeom prst="rect">
              <a:avLst/>
            </a:prstGeom>
          </p:spPr>
        </p:pic>
        <p:pic>
          <p:nvPicPr>
            <p:cNvPr id="46" name="Picture 45" descr="A picture containing clipart  Description automatically generated">
              <a:extLst>
                <a:ext uri="{FF2B5EF4-FFF2-40B4-BE49-F238E27FC236}">
                  <a16:creationId xmlns:a16="http://schemas.microsoft.com/office/drawing/2014/main" id="{2D71EBCF-182D-427B-9A42-9FF576D1074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098795"/>
              <a:ext cx="233806" cy="233806"/>
            </a:xfrm>
            <a:prstGeom prst="rect">
              <a:avLst/>
            </a:prstGeom>
          </p:spPr>
        </p:pic>
        <p:pic>
          <p:nvPicPr>
            <p:cNvPr id="47" name="Picture 46" descr="A picture containing clipart  Description automatically generated">
              <a:extLst>
                <a:ext uri="{FF2B5EF4-FFF2-40B4-BE49-F238E27FC236}">
                  <a16:creationId xmlns:a16="http://schemas.microsoft.com/office/drawing/2014/main" id="{CA34DC7A-8BCD-43ED-9CEF-A35B4977E7C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355046"/>
              <a:ext cx="233806" cy="233806"/>
            </a:xfrm>
            <a:prstGeom prst="rect">
              <a:avLst/>
            </a:prstGeom>
          </p:spPr>
        </p:pic>
      </p:grpSp>
      <p:grpSp>
        <p:nvGrpSpPr>
          <p:cNvPr id="20" name="Group 19">
            <a:extLst>
              <a:ext uri="{FF2B5EF4-FFF2-40B4-BE49-F238E27FC236}">
                <a16:creationId xmlns:a16="http://schemas.microsoft.com/office/drawing/2014/main" id="{9269E92B-C0E3-459E-B68D-09D2085B9DE5}"/>
              </a:ext>
            </a:extLst>
          </p:cNvPr>
          <p:cNvGrpSpPr/>
          <p:nvPr/>
        </p:nvGrpSpPr>
        <p:grpSpPr>
          <a:xfrm>
            <a:off x="7386198" y="2209388"/>
            <a:ext cx="233806" cy="1002559"/>
            <a:chOff x="5862198" y="2590387"/>
            <a:chExt cx="233806" cy="1002559"/>
          </a:xfrm>
        </p:grpSpPr>
        <p:pic>
          <p:nvPicPr>
            <p:cNvPr id="55" name="Picture 54" descr="A picture containing clipart  Description automatically generated">
              <a:extLst>
                <a:ext uri="{FF2B5EF4-FFF2-40B4-BE49-F238E27FC236}">
                  <a16:creationId xmlns:a16="http://schemas.microsoft.com/office/drawing/2014/main" id="{AD09C4BF-0F70-4692-8560-134DA9C4928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62198" y="2590387"/>
              <a:ext cx="233806" cy="233806"/>
            </a:xfrm>
            <a:prstGeom prst="rect">
              <a:avLst/>
            </a:prstGeom>
          </p:spPr>
        </p:pic>
        <p:pic>
          <p:nvPicPr>
            <p:cNvPr id="56" name="Picture 55" descr="A picture containing clipart  Description automatically generated">
              <a:extLst>
                <a:ext uri="{FF2B5EF4-FFF2-40B4-BE49-F238E27FC236}">
                  <a16:creationId xmlns:a16="http://schemas.microsoft.com/office/drawing/2014/main" id="{57323827-145E-4F1F-B99A-6AE45773A83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62198" y="2846638"/>
              <a:ext cx="233806" cy="233806"/>
            </a:xfrm>
            <a:prstGeom prst="rect">
              <a:avLst/>
            </a:prstGeom>
          </p:spPr>
        </p:pic>
        <p:pic>
          <p:nvPicPr>
            <p:cNvPr id="57" name="Picture 56" descr="A picture containing clipart  Description automatically generated">
              <a:extLst>
                <a:ext uri="{FF2B5EF4-FFF2-40B4-BE49-F238E27FC236}">
                  <a16:creationId xmlns:a16="http://schemas.microsoft.com/office/drawing/2014/main" id="{8E1E106A-8D48-449B-8010-3093DFCE4CD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62198" y="3102889"/>
              <a:ext cx="233806" cy="233806"/>
            </a:xfrm>
            <a:prstGeom prst="rect">
              <a:avLst/>
            </a:prstGeom>
          </p:spPr>
        </p:pic>
        <p:pic>
          <p:nvPicPr>
            <p:cNvPr id="58" name="Picture 57" descr="A picture containing clipart  Description automatically generated">
              <a:extLst>
                <a:ext uri="{FF2B5EF4-FFF2-40B4-BE49-F238E27FC236}">
                  <a16:creationId xmlns:a16="http://schemas.microsoft.com/office/drawing/2014/main" id="{891C71EB-0D1A-401D-94E7-73AADD0F4C1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62198" y="3359140"/>
              <a:ext cx="233806" cy="233806"/>
            </a:xfrm>
            <a:prstGeom prst="rect">
              <a:avLst/>
            </a:prstGeom>
          </p:spPr>
        </p:pic>
      </p:grpSp>
      <p:grpSp>
        <p:nvGrpSpPr>
          <p:cNvPr id="66" name="Group 65">
            <a:extLst>
              <a:ext uri="{FF2B5EF4-FFF2-40B4-BE49-F238E27FC236}">
                <a16:creationId xmlns:a16="http://schemas.microsoft.com/office/drawing/2014/main" id="{4267CC9B-E5B5-487B-8A26-DB5092376BCA}"/>
              </a:ext>
            </a:extLst>
          </p:cNvPr>
          <p:cNvGrpSpPr/>
          <p:nvPr/>
        </p:nvGrpSpPr>
        <p:grpSpPr>
          <a:xfrm>
            <a:off x="7063181" y="2205294"/>
            <a:ext cx="233806" cy="1002559"/>
            <a:chOff x="5539969" y="2586293"/>
            <a:chExt cx="233806" cy="1002559"/>
          </a:xfrm>
        </p:grpSpPr>
        <p:pic>
          <p:nvPicPr>
            <p:cNvPr id="67" name="Picture 66" descr="A picture containing clipart  Description automatically generated">
              <a:extLst>
                <a:ext uri="{FF2B5EF4-FFF2-40B4-BE49-F238E27FC236}">
                  <a16:creationId xmlns:a16="http://schemas.microsoft.com/office/drawing/2014/main" id="{0179CA7C-E4FB-448B-941A-D94765471C2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2586293"/>
              <a:ext cx="233806" cy="233806"/>
            </a:xfrm>
            <a:prstGeom prst="rect">
              <a:avLst/>
            </a:prstGeom>
          </p:spPr>
        </p:pic>
        <p:pic>
          <p:nvPicPr>
            <p:cNvPr id="68" name="Picture 67" descr="A picture containing clipart  Description automatically generated">
              <a:extLst>
                <a:ext uri="{FF2B5EF4-FFF2-40B4-BE49-F238E27FC236}">
                  <a16:creationId xmlns:a16="http://schemas.microsoft.com/office/drawing/2014/main" id="{AA09E3D5-6A9E-46DC-B1E7-9DB4F64D0A5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2842544"/>
              <a:ext cx="233806" cy="233806"/>
            </a:xfrm>
            <a:prstGeom prst="rect">
              <a:avLst/>
            </a:prstGeom>
          </p:spPr>
        </p:pic>
        <p:pic>
          <p:nvPicPr>
            <p:cNvPr id="69" name="Picture 68" descr="A picture containing clipart  Description automatically generated">
              <a:extLst>
                <a:ext uri="{FF2B5EF4-FFF2-40B4-BE49-F238E27FC236}">
                  <a16:creationId xmlns:a16="http://schemas.microsoft.com/office/drawing/2014/main" id="{E572366D-FAE7-4397-ABAE-50184D99C33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098795"/>
              <a:ext cx="233806" cy="233806"/>
            </a:xfrm>
            <a:prstGeom prst="rect">
              <a:avLst/>
            </a:prstGeom>
          </p:spPr>
        </p:pic>
        <p:pic>
          <p:nvPicPr>
            <p:cNvPr id="70" name="Picture 69" descr="A picture containing clipart  Description automatically generated">
              <a:extLst>
                <a:ext uri="{FF2B5EF4-FFF2-40B4-BE49-F238E27FC236}">
                  <a16:creationId xmlns:a16="http://schemas.microsoft.com/office/drawing/2014/main" id="{1A385876-6BBC-49AA-AC63-2C979BB0C6E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355046"/>
              <a:ext cx="233806" cy="233806"/>
            </a:xfrm>
            <a:prstGeom prst="rect">
              <a:avLst/>
            </a:prstGeom>
          </p:spPr>
        </p:pic>
      </p:grpSp>
      <p:grpSp>
        <p:nvGrpSpPr>
          <p:cNvPr id="71" name="Group 70">
            <a:extLst>
              <a:ext uri="{FF2B5EF4-FFF2-40B4-BE49-F238E27FC236}">
                <a16:creationId xmlns:a16="http://schemas.microsoft.com/office/drawing/2014/main" id="{F0EE6494-A8F3-41D9-AAA2-6F67B1F5AD29}"/>
              </a:ext>
            </a:extLst>
          </p:cNvPr>
          <p:cNvGrpSpPr/>
          <p:nvPr/>
        </p:nvGrpSpPr>
        <p:grpSpPr>
          <a:xfrm>
            <a:off x="6736028" y="2205294"/>
            <a:ext cx="233806" cy="1002559"/>
            <a:chOff x="5539969" y="2586293"/>
            <a:chExt cx="233806" cy="1002559"/>
          </a:xfrm>
        </p:grpSpPr>
        <p:pic>
          <p:nvPicPr>
            <p:cNvPr id="72" name="Picture 71" descr="A picture containing clipart  Description automatically generated">
              <a:extLst>
                <a:ext uri="{FF2B5EF4-FFF2-40B4-BE49-F238E27FC236}">
                  <a16:creationId xmlns:a16="http://schemas.microsoft.com/office/drawing/2014/main" id="{F8144DA1-252E-4234-B952-294E716A393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2586293"/>
              <a:ext cx="233806" cy="233806"/>
            </a:xfrm>
            <a:prstGeom prst="rect">
              <a:avLst/>
            </a:prstGeom>
          </p:spPr>
        </p:pic>
        <p:pic>
          <p:nvPicPr>
            <p:cNvPr id="73" name="Picture 72" descr="A picture containing clipart  Description automatically generated">
              <a:extLst>
                <a:ext uri="{FF2B5EF4-FFF2-40B4-BE49-F238E27FC236}">
                  <a16:creationId xmlns:a16="http://schemas.microsoft.com/office/drawing/2014/main" id="{594A76CD-D3BF-4B44-8AF8-DB5190CA713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2842544"/>
              <a:ext cx="233806" cy="233806"/>
            </a:xfrm>
            <a:prstGeom prst="rect">
              <a:avLst/>
            </a:prstGeom>
          </p:spPr>
        </p:pic>
        <p:pic>
          <p:nvPicPr>
            <p:cNvPr id="74" name="Picture 73" descr="A picture containing clipart  Description automatically generated">
              <a:extLst>
                <a:ext uri="{FF2B5EF4-FFF2-40B4-BE49-F238E27FC236}">
                  <a16:creationId xmlns:a16="http://schemas.microsoft.com/office/drawing/2014/main" id="{827F1C14-1AB5-4276-B344-118C252CC3A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098795"/>
              <a:ext cx="233806" cy="233806"/>
            </a:xfrm>
            <a:prstGeom prst="rect">
              <a:avLst/>
            </a:prstGeom>
          </p:spPr>
        </p:pic>
        <p:pic>
          <p:nvPicPr>
            <p:cNvPr id="75" name="Picture 74" descr="A picture containing clipart  Description automatically generated">
              <a:extLst>
                <a:ext uri="{FF2B5EF4-FFF2-40B4-BE49-F238E27FC236}">
                  <a16:creationId xmlns:a16="http://schemas.microsoft.com/office/drawing/2014/main" id="{3EE4671F-A943-4173-AE76-8FDB0CBE4CB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355046"/>
              <a:ext cx="233806" cy="233806"/>
            </a:xfrm>
            <a:prstGeom prst="rect">
              <a:avLst/>
            </a:prstGeom>
          </p:spPr>
        </p:pic>
      </p:grpSp>
      <p:grpSp>
        <p:nvGrpSpPr>
          <p:cNvPr id="76" name="Group 75">
            <a:extLst>
              <a:ext uri="{FF2B5EF4-FFF2-40B4-BE49-F238E27FC236}">
                <a16:creationId xmlns:a16="http://schemas.microsoft.com/office/drawing/2014/main" id="{7DC7BE9A-4CBB-4770-B94D-ED6FDC170AB5}"/>
              </a:ext>
            </a:extLst>
          </p:cNvPr>
          <p:cNvGrpSpPr/>
          <p:nvPr/>
        </p:nvGrpSpPr>
        <p:grpSpPr>
          <a:xfrm>
            <a:off x="8051658" y="2205294"/>
            <a:ext cx="233806" cy="1002559"/>
            <a:chOff x="5539969" y="2586293"/>
            <a:chExt cx="233806" cy="1002559"/>
          </a:xfrm>
        </p:grpSpPr>
        <p:pic>
          <p:nvPicPr>
            <p:cNvPr id="77" name="Picture 76" descr="A picture containing clipart  Description automatically generated">
              <a:extLst>
                <a:ext uri="{FF2B5EF4-FFF2-40B4-BE49-F238E27FC236}">
                  <a16:creationId xmlns:a16="http://schemas.microsoft.com/office/drawing/2014/main" id="{E3D8F0FB-689C-499E-AD06-9120EF380CB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2586293"/>
              <a:ext cx="233806" cy="233806"/>
            </a:xfrm>
            <a:prstGeom prst="rect">
              <a:avLst/>
            </a:prstGeom>
          </p:spPr>
        </p:pic>
        <p:pic>
          <p:nvPicPr>
            <p:cNvPr id="78" name="Picture 77" descr="A picture containing clipart  Description automatically generated">
              <a:extLst>
                <a:ext uri="{FF2B5EF4-FFF2-40B4-BE49-F238E27FC236}">
                  <a16:creationId xmlns:a16="http://schemas.microsoft.com/office/drawing/2014/main" id="{D2668349-342E-4961-83D6-7A7733B5DE3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2842544"/>
              <a:ext cx="233806" cy="233806"/>
            </a:xfrm>
            <a:prstGeom prst="rect">
              <a:avLst/>
            </a:prstGeom>
          </p:spPr>
        </p:pic>
        <p:pic>
          <p:nvPicPr>
            <p:cNvPr id="79" name="Picture 78" descr="A picture containing clipart  Description automatically generated">
              <a:extLst>
                <a:ext uri="{FF2B5EF4-FFF2-40B4-BE49-F238E27FC236}">
                  <a16:creationId xmlns:a16="http://schemas.microsoft.com/office/drawing/2014/main" id="{963A3F2E-F2FD-4679-AB9F-9CCCA5D5CAD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098795"/>
              <a:ext cx="233806" cy="233806"/>
            </a:xfrm>
            <a:prstGeom prst="rect">
              <a:avLst/>
            </a:prstGeom>
          </p:spPr>
        </p:pic>
        <p:pic>
          <p:nvPicPr>
            <p:cNvPr id="80" name="Picture 79" descr="A picture containing clipart  Description automatically generated">
              <a:extLst>
                <a:ext uri="{FF2B5EF4-FFF2-40B4-BE49-F238E27FC236}">
                  <a16:creationId xmlns:a16="http://schemas.microsoft.com/office/drawing/2014/main" id="{15F7F695-F3B0-493E-B7CE-A5B5BCEF4F5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355046"/>
              <a:ext cx="233806" cy="233806"/>
            </a:xfrm>
            <a:prstGeom prst="rect">
              <a:avLst/>
            </a:prstGeom>
          </p:spPr>
        </p:pic>
      </p:grpSp>
      <p:pic>
        <p:nvPicPr>
          <p:cNvPr id="86" name="Picture 85" descr="A close up of a logo  Description automatically generated">
            <a:extLst>
              <a:ext uri="{FF2B5EF4-FFF2-40B4-BE49-F238E27FC236}">
                <a16:creationId xmlns:a16="http://schemas.microsoft.com/office/drawing/2014/main" id="{2C0B370A-8CC9-41E0-8F53-B11DFB61BC0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98070" y="2179116"/>
            <a:ext cx="301351" cy="1065120"/>
          </a:xfrm>
          <a:prstGeom prst="rect">
            <a:avLst/>
          </a:prstGeom>
        </p:spPr>
      </p:pic>
      <p:pic>
        <p:nvPicPr>
          <p:cNvPr id="87" name="Picture 86" descr="A close up of a logo  Description automatically generated">
            <a:extLst>
              <a:ext uri="{FF2B5EF4-FFF2-40B4-BE49-F238E27FC236}">
                <a16:creationId xmlns:a16="http://schemas.microsoft.com/office/drawing/2014/main" id="{15167D1F-A833-4665-B449-3440876C1A4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027739" y="2179116"/>
            <a:ext cx="301351" cy="1065120"/>
          </a:xfrm>
          <a:prstGeom prst="rect">
            <a:avLst/>
          </a:prstGeom>
        </p:spPr>
      </p:pic>
      <p:pic>
        <p:nvPicPr>
          <p:cNvPr id="88" name="Picture 87" descr="A close up of a logo  Description automatically generated">
            <a:extLst>
              <a:ext uri="{FF2B5EF4-FFF2-40B4-BE49-F238E27FC236}">
                <a16:creationId xmlns:a16="http://schemas.microsoft.com/office/drawing/2014/main" id="{7EA86D06-45CE-411B-AB97-1CF157824D6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57408" y="2179116"/>
            <a:ext cx="301351" cy="1065120"/>
          </a:xfrm>
          <a:prstGeom prst="rect">
            <a:avLst/>
          </a:prstGeom>
        </p:spPr>
      </p:pic>
      <p:pic>
        <p:nvPicPr>
          <p:cNvPr id="89" name="Picture 88" descr="A close up of a logo  Description automatically generated">
            <a:extLst>
              <a:ext uri="{FF2B5EF4-FFF2-40B4-BE49-F238E27FC236}">
                <a16:creationId xmlns:a16="http://schemas.microsoft.com/office/drawing/2014/main" id="{0C34A4F1-77E3-472D-8A5A-E01ED0BCAA9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687077" y="2179116"/>
            <a:ext cx="301351" cy="1065120"/>
          </a:xfrm>
          <a:prstGeom prst="rect">
            <a:avLst/>
          </a:prstGeom>
        </p:spPr>
      </p:pic>
      <p:pic>
        <p:nvPicPr>
          <p:cNvPr id="90" name="Picture 89" descr="A close up of a logo  Description automatically generated">
            <a:extLst>
              <a:ext uri="{FF2B5EF4-FFF2-40B4-BE49-F238E27FC236}">
                <a16:creationId xmlns:a16="http://schemas.microsoft.com/office/drawing/2014/main" id="{5AFD08A4-7C98-49FF-AD5F-F3D14CBB152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016745" y="2179116"/>
            <a:ext cx="301351" cy="1065120"/>
          </a:xfrm>
          <a:prstGeom prst="rect">
            <a:avLst/>
          </a:prstGeom>
        </p:spPr>
      </p:pic>
      <p:sp>
        <p:nvSpPr>
          <p:cNvPr id="91" name="TextBox 90">
            <a:extLst>
              <a:ext uri="{FF2B5EF4-FFF2-40B4-BE49-F238E27FC236}">
                <a16:creationId xmlns:a16="http://schemas.microsoft.com/office/drawing/2014/main" id="{6B533582-E399-43E1-9155-ADA6752409AF}"/>
              </a:ext>
            </a:extLst>
          </p:cNvPr>
          <p:cNvSpPr txBox="1"/>
          <p:nvPr/>
        </p:nvSpPr>
        <p:spPr bwMode="auto">
          <a:xfrm>
            <a:off x="7336424" y="179900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70C0"/>
                </a:solidFill>
                <a:latin typeface="Myriad Pro" panose="020B0503030403020204" pitchFamily="34" charset="0"/>
                <a:ea typeface="Myriad Pro Semibold" charset="0"/>
                <a:cs typeface="Myriad Pro Semibold" charset="0"/>
              </a:rPr>
              <a:t>5</a:t>
            </a:r>
          </a:p>
        </p:txBody>
      </p:sp>
      <p:pic>
        <p:nvPicPr>
          <p:cNvPr id="22" name="Image 21"/>
          <p:cNvPicPr>
            <a:picLocks noChangeAspect="1"/>
          </p:cNvPicPr>
          <p:nvPr/>
        </p:nvPicPr>
        <p:blipFill>
          <a:blip r:embed="rId9" cstate="print"/>
          <a:stretch>
            <a:fillRect/>
          </a:stretch>
        </p:blipFill>
        <p:spPr>
          <a:xfrm>
            <a:off x="2912778" y="1805359"/>
            <a:ext cx="1594080" cy="885600"/>
          </a:xfrm>
          <a:prstGeom prst="rect">
            <a:avLst/>
          </a:prstGeom>
        </p:spPr>
      </p:pic>
      <p:pic>
        <p:nvPicPr>
          <p:cNvPr id="93" name="Picture 92" descr="A picture containing clipart  Description automatically generated">
            <a:extLst>
              <a:ext uri="{FF2B5EF4-FFF2-40B4-BE49-F238E27FC236}">
                <a16:creationId xmlns:a16="http://schemas.microsoft.com/office/drawing/2014/main" id="{EAF24E6B-27A1-4CD1-9E29-CF2F62C4ADC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74464" y="2205293"/>
            <a:ext cx="233806" cy="233806"/>
          </a:xfrm>
          <a:prstGeom prst="rect">
            <a:avLst/>
          </a:prstGeom>
        </p:spPr>
      </p:pic>
      <p:grpSp>
        <p:nvGrpSpPr>
          <p:cNvPr id="6" name="Group 5">
            <a:extLst>
              <a:ext uri="{FF2B5EF4-FFF2-40B4-BE49-F238E27FC236}">
                <a16:creationId xmlns:a16="http://schemas.microsoft.com/office/drawing/2014/main" id="{30E0173D-724A-4712-8B14-B5836C49E9BE}"/>
              </a:ext>
            </a:extLst>
          </p:cNvPr>
          <p:cNvGrpSpPr/>
          <p:nvPr/>
        </p:nvGrpSpPr>
        <p:grpSpPr>
          <a:xfrm>
            <a:off x="8453462" y="2205293"/>
            <a:ext cx="233806" cy="2539144"/>
            <a:chOff x="6929462" y="2586293"/>
            <a:chExt cx="233806" cy="2539144"/>
          </a:xfrm>
        </p:grpSpPr>
        <p:pic>
          <p:nvPicPr>
            <p:cNvPr id="95" name="Picture 94" descr="A picture containing object  Description automatically generated">
              <a:extLst>
                <a:ext uri="{FF2B5EF4-FFF2-40B4-BE49-F238E27FC236}">
                  <a16:creationId xmlns:a16="http://schemas.microsoft.com/office/drawing/2014/main" id="{671EB456-23CD-47F7-9A44-13B3E3171CC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29462" y="2586293"/>
              <a:ext cx="233806" cy="233806"/>
            </a:xfrm>
            <a:prstGeom prst="rect">
              <a:avLst/>
            </a:prstGeom>
          </p:spPr>
        </p:pic>
        <p:pic>
          <p:nvPicPr>
            <p:cNvPr id="96" name="Picture 95" descr="A picture containing object  Description automatically generated">
              <a:extLst>
                <a:ext uri="{FF2B5EF4-FFF2-40B4-BE49-F238E27FC236}">
                  <a16:creationId xmlns:a16="http://schemas.microsoft.com/office/drawing/2014/main" id="{0A55E672-8291-4295-B2AF-AB86A483DED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29462" y="2842442"/>
              <a:ext cx="233806" cy="233806"/>
            </a:xfrm>
            <a:prstGeom prst="rect">
              <a:avLst/>
            </a:prstGeom>
          </p:spPr>
        </p:pic>
        <p:pic>
          <p:nvPicPr>
            <p:cNvPr id="99" name="Picture 98" descr="A picture containing object  Description automatically generated">
              <a:extLst>
                <a:ext uri="{FF2B5EF4-FFF2-40B4-BE49-F238E27FC236}">
                  <a16:creationId xmlns:a16="http://schemas.microsoft.com/office/drawing/2014/main" id="{B6F591C7-7BE7-4AF9-90B6-81835404BB4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29462" y="3098591"/>
              <a:ext cx="233806" cy="233806"/>
            </a:xfrm>
            <a:prstGeom prst="rect">
              <a:avLst/>
            </a:prstGeom>
          </p:spPr>
        </p:pic>
        <p:pic>
          <p:nvPicPr>
            <p:cNvPr id="100" name="Picture 99" descr="A picture containing object  Description automatically generated">
              <a:extLst>
                <a:ext uri="{FF2B5EF4-FFF2-40B4-BE49-F238E27FC236}">
                  <a16:creationId xmlns:a16="http://schemas.microsoft.com/office/drawing/2014/main" id="{018CAE6F-784D-445C-9C3D-42238BF43B5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29462" y="3354740"/>
              <a:ext cx="233806" cy="233806"/>
            </a:xfrm>
            <a:prstGeom prst="rect">
              <a:avLst/>
            </a:prstGeom>
          </p:spPr>
        </p:pic>
        <p:pic>
          <p:nvPicPr>
            <p:cNvPr id="101" name="Picture 100" descr="A picture containing object  Description automatically generated">
              <a:extLst>
                <a:ext uri="{FF2B5EF4-FFF2-40B4-BE49-F238E27FC236}">
                  <a16:creationId xmlns:a16="http://schemas.microsoft.com/office/drawing/2014/main" id="{9053A8F9-F0F6-4177-9BCE-C954753AF9C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29462" y="3610889"/>
              <a:ext cx="233806" cy="233806"/>
            </a:xfrm>
            <a:prstGeom prst="rect">
              <a:avLst/>
            </a:prstGeom>
          </p:spPr>
        </p:pic>
        <p:pic>
          <p:nvPicPr>
            <p:cNvPr id="102" name="Picture 101" descr="A picture containing object  Description automatically generated">
              <a:extLst>
                <a:ext uri="{FF2B5EF4-FFF2-40B4-BE49-F238E27FC236}">
                  <a16:creationId xmlns:a16="http://schemas.microsoft.com/office/drawing/2014/main" id="{A406A91B-37C5-450A-9E5B-104506E4AE4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29462" y="3867038"/>
              <a:ext cx="233806" cy="233806"/>
            </a:xfrm>
            <a:prstGeom prst="rect">
              <a:avLst/>
            </a:prstGeom>
          </p:spPr>
        </p:pic>
        <p:pic>
          <p:nvPicPr>
            <p:cNvPr id="103" name="Picture 102" descr="A picture containing object  Description automatically generated">
              <a:extLst>
                <a:ext uri="{FF2B5EF4-FFF2-40B4-BE49-F238E27FC236}">
                  <a16:creationId xmlns:a16="http://schemas.microsoft.com/office/drawing/2014/main" id="{B32EE447-2B6D-4ABA-BA17-A68BACCFFE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29462" y="4123187"/>
              <a:ext cx="233806" cy="233806"/>
            </a:xfrm>
            <a:prstGeom prst="rect">
              <a:avLst/>
            </a:prstGeom>
          </p:spPr>
        </p:pic>
        <p:pic>
          <p:nvPicPr>
            <p:cNvPr id="104" name="Picture 103" descr="A picture containing object  Description automatically generated">
              <a:extLst>
                <a:ext uri="{FF2B5EF4-FFF2-40B4-BE49-F238E27FC236}">
                  <a16:creationId xmlns:a16="http://schemas.microsoft.com/office/drawing/2014/main" id="{E5712A01-3DAF-4B1A-8E7B-6872A24874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29462" y="4379336"/>
              <a:ext cx="233806" cy="233806"/>
            </a:xfrm>
            <a:prstGeom prst="rect">
              <a:avLst/>
            </a:prstGeom>
          </p:spPr>
        </p:pic>
        <p:pic>
          <p:nvPicPr>
            <p:cNvPr id="105" name="Picture 104" descr="A picture containing object  Description automatically generated">
              <a:extLst>
                <a:ext uri="{FF2B5EF4-FFF2-40B4-BE49-F238E27FC236}">
                  <a16:creationId xmlns:a16="http://schemas.microsoft.com/office/drawing/2014/main" id="{23136CA0-54C6-465C-9E8E-0078D877B61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29462" y="4635485"/>
              <a:ext cx="233806" cy="233806"/>
            </a:xfrm>
            <a:prstGeom prst="rect">
              <a:avLst/>
            </a:prstGeom>
          </p:spPr>
        </p:pic>
        <p:pic>
          <p:nvPicPr>
            <p:cNvPr id="106" name="Picture 105" descr="A picture containing object  Description automatically generated">
              <a:extLst>
                <a:ext uri="{FF2B5EF4-FFF2-40B4-BE49-F238E27FC236}">
                  <a16:creationId xmlns:a16="http://schemas.microsoft.com/office/drawing/2014/main" id="{61AB0F21-8438-4E49-82DD-39D032E62A2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29462" y="4891631"/>
              <a:ext cx="233806" cy="233806"/>
            </a:xfrm>
            <a:prstGeom prst="rect">
              <a:avLst/>
            </a:prstGeom>
          </p:spPr>
        </p:pic>
      </p:grpSp>
      <p:pic>
        <p:nvPicPr>
          <p:cNvPr id="8" name="Image 7"/>
          <p:cNvPicPr>
            <a:picLocks noChangeAspect="1"/>
          </p:cNvPicPr>
          <p:nvPr/>
        </p:nvPicPr>
        <p:blipFill>
          <a:blip r:embed="rId10" cstate="print"/>
          <a:stretch>
            <a:fillRect/>
          </a:stretch>
        </p:blipFill>
        <p:spPr>
          <a:xfrm>
            <a:off x="2912778" y="1805359"/>
            <a:ext cx="1594080" cy="885600"/>
          </a:xfrm>
          <a:prstGeom prst="rect">
            <a:avLst/>
          </a:prstGeom>
        </p:spPr>
      </p:pic>
      <p:sp>
        <p:nvSpPr>
          <p:cNvPr id="108" name="TextBox 107">
            <a:extLst>
              <a:ext uri="{FF2B5EF4-FFF2-40B4-BE49-F238E27FC236}">
                <a16:creationId xmlns:a16="http://schemas.microsoft.com/office/drawing/2014/main" id="{A17E1323-4EDF-4CAA-B057-D1B52B21B465}"/>
              </a:ext>
            </a:extLst>
          </p:cNvPr>
          <p:cNvSpPr txBox="1"/>
          <p:nvPr/>
        </p:nvSpPr>
        <p:spPr bwMode="auto">
          <a:xfrm>
            <a:off x="4796894" y="5123784"/>
            <a:ext cx="25982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2 hundreds = 20 tens</a:t>
            </a:r>
          </a:p>
        </p:txBody>
      </p:sp>
      <p:sp>
        <p:nvSpPr>
          <p:cNvPr id="109" name="TextBox 108">
            <a:extLst>
              <a:ext uri="{FF2B5EF4-FFF2-40B4-BE49-F238E27FC236}">
                <a16:creationId xmlns:a16="http://schemas.microsoft.com/office/drawing/2014/main" id="{D5A4D65F-0D4D-4494-A226-A58BA9C067FE}"/>
              </a:ext>
            </a:extLst>
          </p:cNvPr>
          <p:cNvSpPr txBox="1"/>
          <p:nvPr/>
        </p:nvSpPr>
        <p:spPr bwMode="auto">
          <a:xfrm>
            <a:off x="4465361" y="5453559"/>
            <a:ext cx="326127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70C0"/>
                </a:solidFill>
                <a:latin typeface="Myriad Pro Semibold" charset="0"/>
                <a:ea typeface="Myriad Pro Semibold" charset="0"/>
                <a:cs typeface="Myriad Pro Semibold" charset="0"/>
              </a:rPr>
              <a:t>21 tens ÷ 4 = 5 tens r 1 ten</a:t>
            </a:r>
          </a:p>
        </p:txBody>
      </p:sp>
      <p:sp>
        <p:nvSpPr>
          <p:cNvPr id="110" name="TextBox 109">
            <a:extLst>
              <a:ext uri="{FF2B5EF4-FFF2-40B4-BE49-F238E27FC236}">
                <a16:creationId xmlns:a16="http://schemas.microsoft.com/office/drawing/2014/main" id="{3E904ABA-3E48-43D6-92E4-1D48D9DF7332}"/>
              </a:ext>
            </a:extLst>
          </p:cNvPr>
          <p:cNvSpPr txBox="1"/>
          <p:nvPr/>
        </p:nvSpPr>
        <p:spPr bwMode="auto">
          <a:xfrm>
            <a:off x="5115797" y="5783334"/>
            <a:ext cx="196040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1 ten = 10 ones</a:t>
            </a:r>
          </a:p>
        </p:txBody>
      </p:sp>
      <p:grpSp>
        <p:nvGrpSpPr>
          <p:cNvPr id="92" name="Group 91">
            <a:extLst>
              <a:ext uri="{FF2B5EF4-FFF2-40B4-BE49-F238E27FC236}">
                <a16:creationId xmlns:a16="http://schemas.microsoft.com/office/drawing/2014/main" id="{14F7FF0C-C9FF-44E8-85E5-AEA6CF07441E}"/>
              </a:ext>
            </a:extLst>
          </p:cNvPr>
          <p:cNvGrpSpPr/>
          <p:nvPr/>
        </p:nvGrpSpPr>
        <p:grpSpPr>
          <a:xfrm>
            <a:off x="2746500" y="2102704"/>
            <a:ext cx="1649289" cy="564329"/>
            <a:chOff x="3733049" y="5315443"/>
            <a:chExt cx="1649289" cy="564329"/>
          </a:xfrm>
        </p:grpSpPr>
        <p:grpSp>
          <p:nvGrpSpPr>
            <p:cNvPr id="94" name="Group 93">
              <a:extLst>
                <a:ext uri="{FF2B5EF4-FFF2-40B4-BE49-F238E27FC236}">
                  <a16:creationId xmlns:a16="http://schemas.microsoft.com/office/drawing/2014/main" id="{C8F7FF23-FECA-47C5-830F-43F966709E09}"/>
                </a:ext>
              </a:extLst>
            </p:cNvPr>
            <p:cNvGrpSpPr/>
            <p:nvPr/>
          </p:nvGrpSpPr>
          <p:grpSpPr>
            <a:xfrm>
              <a:off x="4085070" y="5365750"/>
              <a:ext cx="1297268" cy="507156"/>
              <a:chOff x="4085070" y="5365750"/>
              <a:chExt cx="1297268" cy="507156"/>
            </a:xfrm>
            <a:solidFill>
              <a:schemeClr val="bg1"/>
            </a:solidFill>
          </p:grpSpPr>
          <p:sp>
            <p:nvSpPr>
              <p:cNvPr id="111" name="Rectangle 110">
                <a:extLst>
                  <a:ext uri="{FF2B5EF4-FFF2-40B4-BE49-F238E27FC236}">
                    <a16:creationId xmlns:a16="http://schemas.microsoft.com/office/drawing/2014/main" id="{ED6D42CF-7900-4DF9-BC08-6312B8415D7D}"/>
                  </a:ext>
                </a:extLst>
              </p:cNvPr>
              <p:cNvSpPr/>
              <p:nvPr/>
            </p:nvSpPr>
            <p:spPr bwMode="auto">
              <a:xfrm>
                <a:off x="4085070" y="5365750"/>
                <a:ext cx="1297268" cy="46574"/>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12" name="Rectangle 111">
                <a:extLst>
                  <a:ext uri="{FF2B5EF4-FFF2-40B4-BE49-F238E27FC236}">
                    <a16:creationId xmlns:a16="http://schemas.microsoft.com/office/drawing/2014/main" id="{15B2A3D8-EA19-48B0-A5F1-15FF2F82928C}"/>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97" name="Group 96">
              <a:extLst>
                <a:ext uri="{FF2B5EF4-FFF2-40B4-BE49-F238E27FC236}">
                  <a16:creationId xmlns:a16="http://schemas.microsoft.com/office/drawing/2014/main" id="{149AFB8A-5397-44FB-954E-431AB82B9E0E}"/>
                </a:ext>
              </a:extLst>
            </p:cNvPr>
            <p:cNvGrpSpPr/>
            <p:nvPr/>
          </p:nvGrpSpPr>
          <p:grpSpPr>
            <a:xfrm>
              <a:off x="3733049" y="5315443"/>
              <a:ext cx="1646907" cy="564329"/>
              <a:chOff x="3722832" y="5310208"/>
              <a:chExt cx="1646907" cy="564329"/>
            </a:xfrm>
          </p:grpSpPr>
          <p:cxnSp>
            <p:nvCxnSpPr>
              <p:cNvPr id="98" name="Straight Connector 97">
                <a:extLst>
                  <a:ext uri="{FF2B5EF4-FFF2-40B4-BE49-F238E27FC236}">
                    <a16:creationId xmlns:a16="http://schemas.microsoft.com/office/drawing/2014/main" id="{66D84C5E-F8CE-4B02-B16E-CE618164E500}"/>
                  </a:ext>
                </a:extLst>
              </p:cNvPr>
              <p:cNvCxnSpPr/>
              <p:nvPr/>
            </p:nvCxnSpPr>
            <p:spPr bwMode="auto">
              <a:xfrm>
                <a:off x="4095242" y="5385595"/>
                <a:ext cx="1274497"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7" name="Arc 106">
                <a:extLst>
                  <a:ext uri="{FF2B5EF4-FFF2-40B4-BE49-F238E27FC236}">
                    <a16:creationId xmlns:a16="http://schemas.microsoft.com/office/drawing/2014/main" id="{D92959C4-9A80-4F70-AFB5-E9F913FF7583}"/>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nvGrpSpPr>
          <p:cNvPr id="127" name="Group 126">
            <a:extLst>
              <a:ext uri="{FF2B5EF4-FFF2-40B4-BE49-F238E27FC236}">
                <a16:creationId xmlns:a16="http://schemas.microsoft.com/office/drawing/2014/main" id="{40FD25C0-DDC6-4314-888B-2A246C09C1B9}"/>
              </a:ext>
            </a:extLst>
          </p:cNvPr>
          <p:cNvGrpSpPr>
            <a:grpSpLocks noChangeAspect="1"/>
          </p:cNvGrpSpPr>
          <p:nvPr/>
        </p:nvGrpSpPr>
        <p:grpSpPr>
          <a:xfrm>
            <a:off x="5431262" y="2082898"/>
            <a:ext cx="3770262" cy="578710"/>
            <a:chOff x="3733049" y="5315443"/>
            <a:chExt cx="3718673" cy="570792"/>
          </a:xfrm>
        </p:grpSpPr>
        <p:grpSp>
          <p:nvGrpSpPr>
            <p:cNvPr id="128" name="Group 127">
              <a:extLst>
                <a:ext uri="{FF2B5EF4-FFF2-40B4-BE49-F238E27FC236}">
                  <a16:creationId xmlns:a16="http://schemas.microsoft.com/office/drawing/2014/main" id="{7C3CE60C-6862-4942-9353-566687A0FB0D}"/>
                </a:ext>
              </a:extLst>
            </p:cNvPr>
            <p:cNvGrpSpPr/>
            <p:nvPr/>
          </p:nvGrpSpPr>
          <p:grpSpPr>
            <a:xfrm>
              <a:off x="4048134" y="5351710"/>
              <a:ext cx="3403588" cy="534525"/>
              <a:chOff x="4048134" y="5351710"/>
              <a:chExt cx="3403588" cy="534525"/>
            </a:xfrm>
            <a:solidFill>
              <a:schemeClr val="bg1"/>
            </a:solidFill>
          </p:grpSpPr>
          <p:sp>
            <p:nvSpPr>
              <p:cNvPr id="132" name="Rectangle 131">
                <a:extLst>
                  <a:ext uri="{FF2B5EF4-FFF2-40B4-BE49-F238E27FC236}">
                    <a16:creationId xmlns:a16="http://schemas.microsoft.com/office/drawing/2014/main" id="{C20F5C44-2804-43D0-B07E-3499A65EC200}"/>
                  </a:ext>
                </a:extLst>
              </p:cNvPr>
              <p:cNvSpPr/>
              <p:nvPr/>
            </p:nvSpPr>
            <p:spPr bwMode="auto">
              <a:xfrm flipV="1">
                <a:off x="4048134" y="5351710"/>
                <a:ext cx="3403588" cy="58072"/>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33" name="Rectangle 132">
                <a:extLst>
                  <a:ext uri="{FF2B5EF4-FFF2-40B4-BE49-F238E27FC236}">
                    <a16:creationId xmlns:a16="http://schemas.microsoft.com/office/drawing/2014/main" id="{9AB0FD5A-A3B6-451B-8106-61B08EE09D8D}"/>
                  </a:ext>
                </a:extLst>
              </p:cNvPr>
              <p:cNvSpPr/>
              <p:nvPr/>
            </p:nvSpPr>
            <p:spPr bwMode="auto">
              <a:xfrm rot="5400000">
                <a:off x="3875410"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129" name="Group 128">
              <a:extLst>
                <a:ext uri="{FF2B5EF4-FFF2-40B4-BE49-F238E27FC236}">
                  <a16:creationId xmlns:a16="http://schemas.microsoft.com/office/drawing/2014/main" id="{B8480D36-D2A6-44D6-ABAC-3DE23AFCDE57}"/>
                </a:ext>
              </a:extLst>
            </p:cNvPr>
            <p:cNvGrpSpPr/>
            <p:nvPr/>
          </p:nvGrpSpPr>
          <p:grpSpPr>
            <a:xfrm>
              <a:off x="3733049" y="5315443"/>
              <a:ext cx="3718672" cy="564329"/>
              <a:chOff x="3722832" y="5310208"/>
              <a:chExt cx="3718672" cy="564329"/>
            </a:xfrm>
          </p:grpSpPr>
          <p:cxnSp>
            <p:nvCxnSpPr>
              <p:cNvPr id="130" name="Straight Connector 129">
                <a:extLst>
                  <a:ext uri="{FF2B5EF4-FFF2-40B4-BE49-F238E27FC236}">
                    <a16:creationId xmlns:a16="http://schemas.microsoft.com/office/drawing/2014/main" id="{07EA8F76-9E06-4CDB-A2FF-B0FDA622194D}"/>
                  </a:ext>
                </a:extLst>
              </p:cNvPr>
              <p:cNvCxnSpPr/>
              <p:nvPr/>
            </p:nvCxnSpPr>
            <p:spPr bwMode="auto">
              <a:xfrm>
                <a:off x="4095242" y="5385595"/>
                <a:ext cx="3346262"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31" name="Arc 130">
                <a:extLst>
                  <a:ext uri="{FF2B5EF4-FFF2-40B4-BE49-F238E27FC236}">
                    <a16:creationId xmlns:a16="http://schemas.microsoft.com/office/drawing/2014/main" id="{334024F2-8587-49F1-86B8-2048477D01FB}"/>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
        <p:nvSpPr>
          <p:cNvPr id="19" name="TextBox 18">
            <a:extLst>
              <a:ext uri="{FF2B5EF4-FFF2-40B4-BE49-F238E27FC236}">
                <a16:creationId xmlns:a16="http://schemas.microsoft.com/office/drawing/2014/main" id="{F5ADEA59-CB1A-4433-8BE8-C58F8D766860}"/>
              </a:ext>
            </a:extLst>
          </p:cNvPr>
          <p:cNvSpPr txBox="1"/>
          <p:nvPr/>
        </p:nvSpPr>
        <p:spPr bwMode="auto">
          <a:xfrm>
            <a:off x="5572155" y="2145139"/>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4</a:t>
            </a:r>
            <a:endParaRPr lang="en-GB" sz="2000" dirty="0">
              <a:solidFill>
                <a:srgbClr val="C00000"/>
              </a:solidFill>
              <a:latin typeface="Myriad Pro" panose="020B0503030403020204" pitchFamily="34" charset="0"/>
              <a:ea typeface="Myriad Pro Semibold" charset="0"/>
              <a:cs typeface="Myriad Pro Semibold" charset="0"/>
            </a:endParaRPr>
          </a:p>
        </p:txBody>
      </p:sp>
    </p:spTree>
    <p:extLst>
      <p:ext uri="{BB962C8B-B14F-4D97-AF65-F5344CB8AC3E}">
        <p14:creationId xmlns:p14="http://schemas.microsoft.com/office/powerpoint/2010/main" val="116310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42"/>
                                        </p:tgtEl>
                                      </p:cBhvr>
                                    </p:animEffect>
                                    <p:set>
                                      <p:cBhvr>
                                        <p:cTn id="7" dur="1" fill="hold">
                                          <p:stCondLst>
                                            <p:cond delay="499"/>
                                          </p:stCondLst>
                                        </p:cTn>
                                        <p:tgtEl>
                                          <p:spTgt spid="42"/>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nodeType="clickEffect">
                                  <p:stCondLst>
                                    <p:cond delay="0"/>
                                  </p:stCondLst>
                                  <p:childTnLst>
                                    <p:animEffect transition="out" filter="fade">
                                      <p:cBhvr>
                                        <p:cTn id="15" dur="500"/>
                                        <p:tgtEl>
                                          <p:spTgt spid="93"/>
                                        </p:tgtEl>
                                      </p:cBhvr>
                                    </p:animEffect>
                                    <p:set>
                                      <p:cBhvr>
                                        <p:cTn id="16" dur="1" fill="hold">
                                          <p:stCondLst>
                                            <p:cond delay="499"/>
                                          </p:stCondLst>
                                        </p:cTn>
                                        <p:tgtEl>
                                          <p:spTgt spid="93"/>
                                        </p:tgtEl>
                                        <p:attrNameLst>
                                          <p:attrName>style.visibility</p:attrName>
                                        </p:attrNameLst>
                                      </p:cBhvr>
                                      <p:to>
                                        <p:strVal val="hidden"/>
                                      </p:to>
                                    </p:se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10"/>
                                        </p:tgtEl>
                                        <p:attrNameLst>
                                          <p:attrName>style.visibility</p:attrName>
                                        </p:attrNameLst>
                                      </p:cBhvr>
                                      <p:to>
                                        <p:strVal val="visible"/>
                                      </p:to>
                                    </p:set>
                                    <p:animEffect transition="in" filter="fade">
                                      <p:cBhvr>
                                        <p:cTn id="25" dur="500"/>
                                        <p:tgtEl>
                                          <p:spTgt spid="110"/>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500"/>
                                        <p:tgtEl>
                                          <p:spTgt spid="8"/>
                                        </p:tgtEl>
                                      </p:cBhvr>
                                    </p:animEffect>
                                  </p:childTnLst>
                                </p:cTn>
                              </p:par>
                              <p:par>
                                <p:cTn id="31" presetID="10" presetClass="exit" presetSubtype="0" fill="hold" nodeType="withEffect">
                                  <p:stCondLst>
                                    <p:cond delay="0"/>
                                  </p:stCondLst>
                                  <p:childTnLst>
                                    <p:animEffect transition="out" filter="fade">
                                      <p:cBhvr>
                                        <p:cTn id="32" dur="500"/>
                                        <p:tgtEl>
                                          <p:spTgt spid="22"/>
                                        </p:tgtEl>
                                      </p:cBhvr>
                                    </p:animEffect>
                                    <p:set>
                                      <p:cBhvr>
                                        <p:cTn id="33" dur="1" fill="hold">
                                          <p:stCondLst>
                                            <p:cond delay="4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42" grpId="0"/>
      <p:bldP spid="110"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close up of a logo  Description automatically generated">
            <a:extLst>
              <a:ext uri="{FF2B5EF4-FFF2-40B4-BE49-F238E27FC236}">
                <a16:creationId xmlns:a16="http://schemas.microsoft.com/office/drawing/2014/main" id="{7EB1F969-2129-44C7-9945-77645AFB73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87946" y="2142977"/>
            <a:ext cx="3413579" cy="446831"/>
          </a:xfrm>
          <a:prstGeom prst="rect">
            <a:avLst/>
          </a:prstGeom>
        </p:spPr>
      </p:pic>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4:5</a:t>
            </a:r>
          </a:p>
        </p:txBody>
      </p:sp>
      <p:sp>
        <p:nvSpPr>
          <p:cNvPr id="21" name="TextBox 20">
            <a:extLst>
              <a:ext uri="{FF2B5EF4-FFF2-40B4-BE49-F238E27FC236}">
                <a16:creationId xmlns:a16="http://schemas.microsoft.com/office/drawing/2014/main" id="{5ABE1B13-3715-47F3-96AF-A23897ABF0B4}"/>
              </a:ext>
            </a:extLst>
          </p:cNvPr>
          <p:cNvSpPr txBox="1"/>
          <p:nvPr/>
        </p:nvSpPr>
        <p:spPr bwMode="auto">
          <a:xfrm>
            <a:off x="4838001" y="830266"/>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612  ÷  4  =</a:t>
            </a:r>
            <a:endParaRPr lang="en-GB" sz="2200" dirty="0">
              <a:solidFill>
                <a:srgbClr val="C00000"/>
              </a:solidFill>
              <a:latin typeface="Myriad Pro Semibold" charset="0"/>
              <a:ea typeface="Myriad Pro Semibold" charset="0"/>
              <a:cs typeface="Myriad Pro Semibold" charset="0"/>
            </a:endParaRPr>
          </a:p>
        </p:txBody>
      </p:sp>
      <p:sp>
        <p:nvSpPr>
          <p:cNvPr id="23" name="Rectangle 22">
            <a:extLst>
              <a:ext uri="{FF2B5EF4-FFF2-40B4-BE49-F238E27FC236}">
                <a16:creationId xmlns:a16="http://schemas.microsoft.com/office/drawing/2014/main" id="{6048F2F1-4302-478B-A8A4-17DCB75F1AA4}"/>
              </a:ext>
            </a:extLst>
          </p:cNvPr>
          <p:cNvSpPr/>
          <p:nvPr/>
        </p:nvSpPr>
        <p:spPr bwMode="auto">
          <a:xfrm>
            <a:off x="6658835" y="820740"/>
            <a:ext cx="6840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3" name="TextBox 12">
            <a:extLst>
              <a:ext uri="{FF2B5EF4-FFF2-40B4-BE49-F238E27FC236}">
                <a16:creationId xmlns:a16="http://schemas.microsoft.com/office/drawing/2014/main" id="{D2BE2CBD-D3B8-4AE2-94FE-12C22B7E12D9}"/>
              </a:ext>
            </a:extLst>
          </p:cNvPr>
          <p:cNvSpPr txBox="1"/>
          <p:nvPr/>
        </p:nvSpPr>
        <p:spPr bwMode="auto">
          <a:xfrm>
            <a:off x="6063955" y="179900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7030A0"/>
                </a:solidFill>
                <a:latin typeface="Myriad Pro" panose="020B0503030403020204" pitchFamily="34" charset="0"/>
                <a:ea typeface="Myriad Pro Semibold" charset="0"/>
                <a:cs typeface="Myriad Pro Semibold" charset="0"/>
              </a:rPr>
              <a:t>1</a:t>
            </a:r>
          </a:p>
        </p:txBody>
      </p:sp>
      <p:pic>
        <p:nvPicPr>
          <p:cNvPr id="32" name="Picture 31">
            <a:extLst>
              <a:ext uri="{FF2B5EF4-FFF2-40B4-BE49-F238E27FC236}">
                <a16:creationId xmlns:a16="http://schemas.microsoft.com/office/drawing/2014/main" id="{1F8D46A1-4A6A-4F81-98B0-72DF000AFD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54853" y="2205293"/>
            <a:ext cx="233806" cy="233806"/>
          </a:xfrm>
          <a:prstGeom prst="rect">
            <a:avLst/>
          </a:prstGeom>
        </p:spPr>
      </p:pic>
      <p:pic>
        <p:nvPicPr>
          <p:cNvPr id="33" name="Picture 32">
            <a:extLst>
              <a:ext uri="{FF2B5EF4-FFF2-40B4-BE49-F238E27FC236}">
                <a16:creationId xmlns:a16="http://schemas.microsoft.com/office/drawing/2014/main" id="{EE33885E-4F37-4806-8479-A514D94365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54853" y="2462407"/>
            <a:ext cx="233806" cy="233806"/>
          </a:xfrm>
          <a:prstGeom prst="rect">
            <a:avLst/>
          </a:prstGeom>
        </p:spPr>
      </p:pic>
      <p:pic>
        <p:nvPicPr>
          <p:cNvPr id="34" name="Picture 33">
            <a:extLst>
              <a:ext uri="{FF2B5EF4-FFF2-40B4-BE49-F238E27FC236}">
                <a16:creationId xmlns:a16="http://schemas.microsoft.com/office/drawing/2014/main" id="{0B2148F2-FF4A-4CF3-B61C-3DB0D2F194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54853" y="2719521"/>
            <a:ext cx="233806" cy="233806"/>
          </a:xfrm>
          <a:prstGeom prst="rect">
            <a:avLst/>
          </a:prstGeom>
        </p:spPr>
      </p:pic>
      <p:pic>
        <p:nvPicPr>
          <p:cNvPr id="35" name="Picture 34">
            <a:extLst>
              <a:ext uri="{FF2B5EF4-FFF2-40B4-BE49-F238E27FC236}">
                <a16:creationId xmlns:a16="http://schemas.microsoft.com/office/drawing/2014/main" id="{3CF1E6D7-35B8-4ADB-9DC0-B57C7933E3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54853" y="2976635"/>
            <a:ext cx="233806" cy="233806"/>
          </a:xfrm>
          <a:prstGeom prst="rect">
            <a:avLst/>
          </a:prstGeom>
        </p:spPr>
      </p:pic>
      <p:grpSp>
        <p:nvGrpSpPr>
          <p:cNvPr id="7" name="Group 6">
            <a:extLst>
              <a:ext uri="{FF2B5EF4-FFF2-40B4-BE49-F238E27FC236}">
                <a16:creationId xmlns:a16="http://schemas.microsoft.com/office/drawing/2014/main" id="{843B73E9-4E74-47C4-9EBB-31C8430D258C}"/>
              </a:ext>
            </a:extLst>
          </p:cNvPr>
          <p:cNvGrpSpPr/>
          <p:nvPr/>
        </p:nvGrpSpPr>
        <p:grpSpPr>
          <a:xfrm>
            <a:off x="8774185" y="2205293"/>
            <a:ext cx="233806" cy="490920"/>
            <a:chOff x="7120645" y="3020794"/>
            <a:chExt cx="233806" cy="490920"/>
          </a:xfrm>
        </p:grpSpPr>
        <p:pic>
          <p:nvPicPr>
            <p:cNvPr id="37" name="Picture 36" descr="A picture containing object  Description automatically generated">
              <a:extLst>
                <a:ext uri="{FF2B5EF4-FFF2-40B4-BE49-F238E27FC236}">
                  <a16:creationId xmlns:a16="http://schemas.microsoft.com/office/drawing/2014/main" id="{15802287-9D1A-47E7-AB0A-AC7A23582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20645" y="3020794"/>
              <a:ext cx="233806" cy="233806"/>
            </a:xfrm>
            <a:prstGeom prst="rect">
              <a:avLst/>
            </a:prstGeom>
          </p:spPr>
        </p:pic>
        <p:pic>
          <p:nvPicPr>
            <p:cNvPr id="38" name="Picture 37" descr="A picture containing object  Description automatically generated">
              <a:extLst>
                <a:ext uri="{FF2B5EF4-FFF2-40B4-BE49-F238E27FC236}">
                  <a16:creationId xmlns:a16="http://schemas.microsoft.com/office/drawing/2014/main" id="{AE012CB0-7CF0-4559-99FD-09BFB4CBE7C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20645" y="3277908"/>
              <a:ext cx="233806" cy="233806"/>
            </a:xfrm>
            <a:prstGeom prst="rect">
              <a:avLst/>
            </a:prstGeom>
          </p:spPr>
        </p:pic>
      </p:grpSp>
      <p:pic>
        <p:nvPicPr>
          <p:cNvPr id="40" name="Picture 39" descr="A close up of a logo  Description automatically generated">
            <a:extLst>
              <a:ext uri="{FF2B5EF4-FFF2-40B4-BE49-F238E27FC236}">
                <a16:creationId xmlns:a16="http://schemas.microsoft.com/office/drawing/2014/main" id="{0E12506B-C369-4BC3-98F2-41C49103F3D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24691" y="2179116"/>
            <a:ext cx="301351" cy="1065120"/>
          </a:xfrm>
          <a:prstGeom prst="rect">
            <a:avLst/>
          </a:prstGeom>
        </p:spPr>
      </p:pic>
      <p:sp>
        <p:nvSpPr>
          <p:cNvPr id="42" name="TextBox 41">
            <a:extLst>
              <a:ext uri="{FF2B5EF4-FFF2-40B4-BE49-F238E27FC236}">
                <a16:creationId xmlns:a16="http://schemas.microsoft.com/office/drawing/2014/main" id="{6C63EF8F-322D-4029-9F54-9B2DFD4E3FEA}"/>
              </a:ext>
            </a:extLst>
          </p:cNvPr>
          <p:cNvSpPr txBox="1"/>
          <p:nvPr/>
        </p:nvSpPr>
        <p:spPr bwMode="auto">
          <a:xfrm>
            <a:off x="4679908" y="1446080"/>
            <a:ext cx="283218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6 – sharing the 1s:</a:t>
            </a:r>
            <a:endParaRPr lang="en-GB" sz="2000" dirty="0">
              <a:solidFill>
                <a:srgbClr val="FF0000"/>
              </a:solidFill>
              <a:latin typeface="Myriad Pro Semibold" charset="0"/>
              <a:ea typeface="Myriad Pro Semibold" charset="0"/>
              <a:cs typeface="Myriad Pro Semibold" charset="0"/>
            </a:endParaRPr>
          </a:p>
        </p:txBody>
      </p:sp>
      <p:grpSp>
        <p:nvGrpSpPr>
          <p:cNvPr id="81" name="Group 80">
            <a:extLst>
              <a:ext uri="{FF2B5EF4-FFF2-40B4-BE49-F238E27FC236}">
                <a16:creationId xmlns:a16="http://schemas.microsoft.com/office/drawing/2014/main" id="{96113C80-DF39-4A6D-8222-BC18F06ECAE5}"/>
              </a:ext>
            </a:extLst>
          </p:cNvPr>
          <p:cNvGrpSpPr/>
          <p:nvPr/>
        </p:nvGrpSpPr>
        <p:grpSpPr>
          <a:xfrm>
            <a:off x="7722367" y="2205294"/>
            <a:ext cx="233806" cy="1002559"/>
            <a:chOff x="5539969" y="2586293"/>
            <a:chExt cx="233806" cy="1002559"/>
          </a:xfrm>
        </p:grpSpPr>
        <p:pic>
          <p:nvPicPr>
            <p:cNvPr id="82" name="Picture 81" descr="A picture containing clipart  Description automatically generated">
              <a:extLst>
                <a:ext uri="{FF2B5EF4-FFF2-40B4-BE49-F238E27FC236}">
                  <a16:creationId xmlns:a16="http://schemas.microsoft.com/office/drawing/2014/main" id="{928A3900-FD5C-4D5B-9D4F-B982385CFCC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2586293"/>
              <a:ext cx="233806" cy="233806"/>
            </a:xfrm>
            <a:prstGeom prst="rect">
              <a:avLst/>
            </a:prstGeom>
          </p:spPr>
        </p:pic>
        <p:pic>
          <p:nvPicPr>
            <p:cNvPr id="83" name="Picture 82" descr="A picture containing clipart  Description automatically generated">
              <a:extLst>
                <a:ext uri="{FF2B5EF4-FFF2-40B4-BE49-F238E27FC236}">
                  <a16:creationId xmlns:a16="http://schemas.microsoft.com/office/drawing/2014/main" id="{75AF65FA-31FC-4F8A-9706-438685C5491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2842544"/>
              <a:ext cx="233806" cy="233806"/>
            </a:xfrm>
            <a:prstGeom prst="rect">
              <a:avLst/>
            </a:prstGeom>
          </p:spPr>
        </p:pic>
        <p:pic>
          <p:nvPicPr>
            <p:cNvPr id="84" name="Picture 83" descr="A picture containing clipart  Description automatically generated">
              <a:extLst>
                <a:ext uri="{FF2B5EF4-FFF2-40B4-BE49-F238E27FC236}">
                  <a16:creationId xmlns:a16="http://schemas.microsoft.com/office/drawing/2014/main" id="{6383058C-F288-4943-B755-FFE3915725F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098795"/>
              <a:ext cx="233806" cy="233806"/>
            </a:xfrm>
            <a:prstGeom prst="rect">
              <a:avLst/>
            </a:prstGeom>
          </p:spPr>
        </p:pic>
        <p:pic>
          <p:nvPicPr>
            <p:cNvPr id="85" name="Picture 84" descr="A picture containing clipart  Description automatically generated">
              <a:extLst>
                <a:ext uri="{FF2B5EF4-FFF2-40B4-BE49-F238E27FC236}">
                  <a16:creationId xmlns:a16="http://schemas.microsoft.com/office/drawing/2014/main" id="{69479E3C-A95E-45C6-99A4-3CA9362C288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355046"/>
              <a:ext cx="233806" cy="233806"/>
            </a:xfrm>
            <a:prstGeom prst="rect">
              <a:avLst/>
            </a:prstGeom>
          </p:spPr>
        </p:pic>
      </p:grpSp>
      <p:pic>
        <p:nvPicPr>
          <p:cNvPr id="36" name="Picture 35" descr="A picture containing clipart  Description automatically generated">
            <a:extLst>
              <a:ext uri="{FF2B5EF4-FFF2-40B4-BE49-F238E27FC236}">
                <a16:creationId xmlns:a16="http://schemas.microsoft.com/office/drawing/2014/main" id="{FCFCDF07-C019-4C65-9CCB-10B6FB50F14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17445" y="2205293"/>
            <a:ext cx="233806" cy="233806"/>
          </a:xfrm>
          <a:prstGeom prst="rect">
            <a:avLst/>
          </a:prstGeom>
        </p:spPr>
      </p:pic>
      <p:grpSp>
        <p:nvGrpSpPr>
          <p:cNvPr id="14" name="Group 13">
            <a:extLst>
              <a:ext uri="{FF2B5EF4-FFF2-40B4-BE49-F238E27FC236}">
                <a16:creationId xmlns:a16="http://schemas.microsoft.com/office/drawing/2014/main" id="{5F3684DC-2D51-4B12-903E-626FA5065A17}"/>
              </a:ext>
            </a:extLst>
          </p:cNvPr>
          <p:cNvGrpSpPr/>
          <p:nvPr/>
        </p:nvGrpSpPr>
        <p:grpSpPr>
          <a:xfrm>
            <a:off x="7063969" y="2205294"/>
            <a:ext cx="233806" cy="1002559"/>
            <a:chOff x="5539969" y="2586293"/>
            <a:chExt cx="233806" cy="1002559"/>
          </a:xfrm>
        </p:grpSpPr>
        <p:pic>
          <p:nvPicPr>
            <p:cNvPr id="39" name="Picture 38" descr="A picture containing clipart  Description automatically generated">
              <a:extLst>
                <a:ext uri="{FF2B5EF4-FFF2-40B4-BE49-F238E27FC236}">
                  <a16:creationId xmlns:a16="http://schemas.microsoft.com/office/drawing/2014/main" id="{81C615D9-914A-4F1F-9AF0-CA193BBCAB8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2586293"/>
              <a:ext cx="233806" cy="233806"/>
            </a:xfrm>
            <a:prstGeom prst="rect">
              <a:avLst/>
            </a:prstGeom>
          </p:spPr>
        </p:pic>
        <p:pic>
          <p:nvPicPr>
            <p:cNvPr id="45" name="Picture 44" descr="A picture containing clipart  Description automatically generated">
              <a:extLst>
                <a:ext uri="{FF2B5EF4-FFF2-40B4-BE49-F238E27FC236}">
                  <a16:creationId xmlns:a16="http://schemas.microsoft.com/office/drawing/2014/main" id="{3E4CAEEC-D1BE-4CFB-8871-3C88AE1EAF7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2842544"/>
              <a:ext cx="233806" cy="233806"/>
            </a:xfrm>
            <a:prstGeom prst="rect">
              <a:avLst/>
            </a:prstGeom>
          </p:spPr>
        </p:pic>
        <p:pic>
          <p:nvPicPr>
            <p:cNvPr id="46" name="Picture 45" descr="A picture containing clipart  Description automatically generated">
              <a:extLst>
                <a:ext uri="{FF2B5EF4-FFF2-40B4-BE49-F238E27FC236}">
                  <a16:creationId xmlns:a16="http://schemas.microsoft.com/office/drawing/2014/main" id="{2D71EBCF-182D-427B-9A42-9FF576D1074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098795"/>
              <a:ext cx="233806" cy="233806"/>
            </a:xfrm>
            <a:prstGeom prst="rect">
              <a:avLst/>
            </a:prstGeom>
          </p:spPr>
        </p:pic>
        <p:pic>
          <p:nvPicPr>
            <p:cNvPr id="47" name="Picture 46" descr="A picture containing clipart  Description automatically generated">
              <a:extLst>
                <a:ext uri="{FF2B5EF4-FFF2-40B4-BE49-F238E27FC236}">
                  <a16:creationId xmlns:a16="http://schemas.microsoft.com/office/drawing/2014/main" id="{CA34DC7A-8BCD-43ED-9CEF-A35B4977E7C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355046"/>
              <a:ext cx="233806" cy="233806"/>
            </a:xfrm>
            <a:prstGeom prst="rect">
              <a:avLst/>
            </a:prstGeom>
          </p:spPr>
        </p:pic>
      </p:grpSp>
      <p:grpSp>
        <p:nvGrpSpPr>
          <p:cNvPr id="20" name="Group 19">
            <a:extLst>
              <a:ext uri="{FF2B5EF4-FFF2-40B4-BE49-F238E27FC236}">
                <a16:creationId xmlns:a16="http://schemas.microsoft.com/office/drawing/2014/main" id="{9269E92B-C0E3-459E-B68D-09D2085B9DE5}"/>
              </a:ext>
            </a:extLst>
          </p:cNvPr>
          <p:cNvGrpSpPr/>
          <p:nvPr/>
        </p:nvGrpSpPr>
        <p:grpSpPr>
          <a:xfrm>
            <a:off x="7386198" y="2209388"/>
            <a:ext cx="233806" cy="1002559"/>
            <a:chOff x="5862198" y="2590387"/>
            <a:chExt cx="233806" cy="1002559"/>
          </a:xfrm>
        </p:grpSpPr>
        <p:pic>
          <p:nvPicPr>
            <p:cNvPr id="55" name="Picture 54" descr="A picture containing clipart  Description automatically generated">
              <a:extLst>
                <a:ext uri="{FF2B5EF4-FFF2-40B4-BE49-F238E27FC236}">
                  <a16:creationId xmlns:a16="http://schemas.microsoft.com/office/drawing/2014/main" id="{AD09C4BF-0F70-4692-8560-134DA9C4928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62198" y="2590387"/>
              <a:ext cx="233806" cy="233806"/>
            </a:xfrm>
            <a:prstGeom prst="rect">
              <a:avLst/>
            </a:prstGeom>
          </p:spPr>
        </p:pic>
        <p:pic>
          <p:nvPicPr>
            <p:cNvPr id="56" name="Picture 55" descr="A picture containing clipart  Description automatically generated">
              <a:extLst>
                <a:ext uri="{FF2B5EF4-FFF2-40B4-BE49-F238E27FC236}">
                  <a16:creationId xmlns:a16="http://schemas.microsoft.com/office/drawing/2014/main" id="{57323827-145E-4F1F-B99A-6AE45773A83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62198" y="2846638"/>
              <a:ext cx="233806" cy="233806"/>
            </a:xfrm>
            <a:prstGeom prst="rect">
              <a:avLst/>
            </a:prstGeom>
          </p:spPr>
        </p:pic>
        <p:pic>
          <p:nvPicPr>
            <p:cNvPr id="57" name="Picture 56" descr="A picture containing clipart  Description automatically generated">
              <a:extLst>
                <a:ext uri="{FF2B5EF4-FFF2-40B4-BE49-F238E27FC236}">
                  <a16:creationId xmlns:a16="http://schemas.microsoft.com/office/drawing/2014/main" id="{8E1E106A-8D48-449B-8010-3093DFCE4CD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62198" y="3102889"/>
              <a:ext cx="233806" cy="233806"/>
            </a:xfrm>
            <a:prstGeom prst="rect">
              <a:avLst/>
            </a:prstGeom>
          </p:spPr>
        </p:pic>
        <p:pic>
          <p:nvPicPr>
            <p:cNvPr id="58" name="Picture 57" descr="A picture containing clipart  Description automatically generated">
              <a:extLst>
                <a:ext uri="{FF2B5EF4-FFF2-40B4-BE49-F238E27FC236}">
                  <a16:creationId xmlns:a16="http://schemas.microsoft.com/office/drawing/2014/main" id="{891C71EB-0D1A-401D-94E7-73AADD0F4C1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62198" y="3359140"/>
              <a:ext cx="233806" cy="233806"/>
            </a:xfrm>
            <a:prstGeom prst="rect">
              <a:avLst/>
            </a:prstGeom>
          </p:spPr>
        </p:pic>
      </p:grpSp>
      <p:sp>
        <p:nvSpPr>
          <p:cNvPr id="65" name="TextBox 64">
            <a:extLst>
              <a:ext uri="{FF2B5EF4-FFF2-40B4-BE49-F238E27FC236}">
                <a16:creationId xmlns:a16="http://schemas.microsoft.com/office/drawing/2014/main" id="{AF55DFC4-FC16-4AC2-B49B-932504E1B020}"/>
              </a:ext>
            </a:extLst>
          </p:cNvPr>
          <p:cNvSpPr txBox="1"/>
          <p:nvPr/>
        </p:nvSpPr>
        <p:spPr bwMode="auto">
          <a:xfrm>
            <a:off x="4796894" y="5123784"/>
            <a:ext cx="25982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2 hundreds = 20 tens</a:t>
            </a:r>
          </a:p>
        </p:txBody>
      </p:sp>
      <p:grpSp>
        <p:nvGrpSpPr>
          <p:cNvPr id="66" name="Group 65">
            <a:extLst>
              <a:ext uri="{FF2B5EF4-FFF2-40B4-BE49-F238E27FC236}">
                <a16:creationId xmlns:a16="http://schemas.microsoft.com/office/drawing/2014/main" id="{4267CC9B-E5B5-487B-8A26-DB5092376BCA}"/>
              </a:ext>
            </a:extLst>
          </p:cNvPr>
          <p:cNvGrpSpPr/>
          <p:nvPr/>
        </p:nvGrpSpPr>
        <p:grpSpPr>
          <a:xfrm>
            <a:off x="7063181" y="2205294"/>
            <a:ext cx="233806" cy="1002559"/>
            <a:chOff x="5539969" y="2586293"/>
            <a:chExt cx="233806" cy="1002559"/>
          </a:xfrm>
        </p:grpSpPr>
        <p:pic>
          <p:nvPicPr>
            <p:cNvPr id="67" name="Picture 66" descr="A picture containing clipart  Description automatically generated">
              <a:extLst>
                <a:ext uri="{FF2B5EF4-FFF2-40B4-BE49-F238E27FC236}">
                  <a16:creationId xmlns:a16="http://schemas.microsoft.com/office/drawing/2014/main" id="{0179CA7C-E4FB-448B-941A-D94765471C2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2586293"/>
              <a:ext cx="233806" cy="233806"/>
            </a:xfrm>
            <a:prstGeom prst="rect">
              <a:avLst/>
            </a:prstGeom>
          </p:spPr>
        </p:pic>
        <p:pic>
          <p:nvPicPr>
            <p:cNvPr id="68" name="Picture 67" descr="A picture containing clipart  Description automatically generated">
              <a:extLst>
                <a:ext uri="{FF2B5EF4-FFF2-40B4-BE49-F238E27FC236}">
                  <a16:creationId xmlns:a16="http://schemas.microsoft.com/office/drawing/2014/main" id="{AA09E3D5-6A9E-46DC-B1E7-9DB4F64D0A5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2842544"/>
              <a:ext cx="233806" cy="233806"/>
            </a:xfrm>
            <a:prstGeom prst="rect">
              <a:avLst/>
            </a:prstGeom>
          </p:spPr>
        </p:pic>
        <p:pic>
          <p:nvPicPr>
            <p:cNvPr id="69" name="Picture 68" descr="A picture containing clipart  Description automatically generated">
              <a:extLst>
                <a:ext uri="{FF2B5EF4-FFF2-40B4-BE49-F238E27FC236}">
                  <a16:creationId xmlns:a16="http://schemas.microsoft.com/office/drawing/2014/main" id="{E572366D-FAE7-4397-ABAE-50184D99C33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098795"/>
              <a:ext cx="233806" cy="233806"/>
            </a:xfrm>
            <a:prstGeom prst="rect">
              <a:avLst/>
            </a:prstGeom>
          </p:spPr>
        </p:pic>
        <p:pic>
          <p:nvPicPr>
            <p:cNvPr id="70" name="Picture 69" descr="A picture containing clipart  Description automatically generated">
              <a:extLst>
                <a:ext uri="{FF2B5EF4-FFF2-40B4-BE49-F238E27FC236}">
                  <a16:creationId xmlns:a16="http://schemas.microsoft.com/office/drawing/2014/main" id="{1A385876-6BBC-49AA-AC63-2C979BB0C6E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355046"/>
              <a:ext cx="233806" cy="233806"/>
            </a:xfrm>
            <a:prstGeom prst="rect">
              <a:avLst/>
            </a:prstGeom>
          </p:spPr>
        </p:pic>
      </p:grpSp>
      <p:grpSp>
        <p:nvGrpSpPr>
          <p:cNvPr id="71" name="Group 70">
            <a:extLst>
              <a:ext uri="{FF2B5EF4-FFF2-40B4-BE49-F238E27FC236}">
                <a16:creationId xmlns:a16="http://schemas.microsoft.com/office/drawing/2014/main" id="{F0EE6494-A8F3-41D9-AAA2-6F67B1F5AD29}"/>
              </a:ext>
            </a:extLst>
          </p:cNvPr>
          <p:cNvGrpSpPr/>
          <p:nvPr/>
        </p:nvGrpSpPr>
        <p:grpSpPr>
          <a:xfrm>
            <a:off x="6736028" y="2205294"/>
            <a:ext cx="233806" cy="1002559"/>
            <a:chOff x="5539969" y="2586293"/>
            <a:chExt cx="233806" cy="1002559"/>
          </a:xfrm>
        </p:grpSpPr>
        <p:pic>
          <p:nvPicPr>
            <p:cNvPr id="72" name="Picture 71" descr="A picture containing clipart  Description automatically generated">
              <a:extLst>
                <a:ext uri="{FF2B5EF4-FFF2-40B4-BE49-F238E27FC236}">
                  <a16:creationId xmlns:a16="http://schemas.microsoft.com/office/drawing/2014/main" id="{F8144DA1-252E-4234-B952-294E716A393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2586293"/>
              <a:ext cx="233806" cy="233806"/>
            </a:xfrm>
            <a:prstGeom prst="rect">
              <a:avLst/>
            </a:prstGeom>
          </p:spPr>
        </p:pic>
        <p:pic>
          <p:nvPicPr>
            <p:cNvPr id="73" name="Picture 72" descr="A picture containing clipart  Description automatically generated">
              <a:extLst>
                <a:ext uri="{FF2B5EF4-FFF2-40B4-BE49-F238E27FC236}">
                  <a16:creationId xmlns:a16="http://schemas.microsoft.com/office/drawing/2014/main" id="{594A76CD-D3BF-4B44-8AF8-DB5190CA713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2842544"/>
              <a:ext cx="233806" cy="233806"/>
            </a:xfrm>
            <a:prstGeom prst="rect">
              <a:avLst/>
            </a:prstGeom>
          </p:spPr>
        </p:pic>
        <p:pic>
          <p:nvPicPr>
            <p:cNvPr id="74" name="Picture 73" descr="A picture containing clipart  Description automatically generated">
              <a:extLst>
                <a:ext uri="{FF2B5EF4-FFF2-40B4-BE49-F238E27FC236}">
                  <a16:creationId xmlns:a16="http://schemas.microsoft.com/office/drawing/2014/main" id="{827F1C14-1AB5-4276-B344-118C252CC3A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098795"/>
              <a:ext cx="233806" cy="233806"/>
            </a:xfrm>
            <a:prstGeom prst="rect">
              <a:avLst/>
            </a:prstGeom>
          </p:spPr>
        </p:pic>
        <p:pic>
          <p:nvPicPr>
            <p:cNvPr id="75" name="Picture 74" descr="A picture containing clipart  Description automatically generated">
              <a:extLst>
                <a:ext uri="{FF2B5EF4-FFF2-40B4-BE49-F238E27FC236}">
                  <a16:creationId xmlns:a16="http://schemas.microsoft.com/office/drawing/2014/main" id="{3EE4671F-A943-4173-AE76-8FDB0CBE4CB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355046"/>
              <a:ext cx="233806" cy="233806"/>
            </a:xfrm>
            <a:prstGeom prst="rect">
              <a:avLst/>
            </a:prstGeom>
          </p:spPr>
        </p:pic>
      </p:grpSp>
      <p:grpSp>
        <p:nvGrpSpPr>
          <p:cNvPr id="76" name="Group 75">
            <a:extLst>
              <a:ext uri="{FF2B5EF4-FFF2-40B4-BE49-F238E27FC236}">
                <a16:creationId xmlns:a16="http://schemas.microsoft.com/office/drawing/2014/main" id="{7DC7BE9A-4CBB-4770-B94D-ED6FDC170AB5}"/>
              </a:ext>
            </a:extLst>
          </p:cNvPr>
          <p:cNvGrpSpPr/>
          <p:nvPr/>
        </p:nvGrpSpPr>
        <p:grpSpPr>
          <a:xfrm>
            <a:off x="8051658" y="2205294"/>
            <a:ext cx="233806" cy="1002559"/>
            <a:chOff x="5539969" y="2586293"/>
            <a:chExt cx="233806" cy="1002559"/>
          </a:xfrm>
        </p:grpSpPr>
        <p:pic>
          <p:nvPicPr>
            <p:cNvPr id="77" name="Picture 76" descr="A picture containing clipart  Description automatically generated">
              <a:extLst>
                <a:ext uri="{FF2B5EF4-FFF2-40B4-BE49-F238E27FC236}">
                  <a16:creationId xmlns:a16="http://schemas.microsoft.com/office/drawing/2014/main" id="{E3D8F0FB-689C-499E-AD06-9120EF380CB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2586293"/>
              <a:ext cx="233806" cy="233806"/>
            </a:xfrm>
            <a:prstGeom prst="rect">
              <a:avLst/>
            </a:prstGeom>
          </p:spPr>
        </p:pic>
        <p:pic>
          <p:nvPicPr>
            <p:cNvPr id="78" name="Picture 77" descr="A picture containing clipart  Description automatically generated">
              <a:extLst>
                <a:ext uri="{FF2B5EF4-FFF2-40B4-BE49-F238E27FC236}">
                  <a16:creationId xmlns:a16="http://schemas.microsoft.com/office/drawing/2014/main" id="{D2668349-342E-4961-83D6-7A7733B5DE3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2842544"/>
              <a:ext cx="233806" cy="233806"/>
            </a:xfrm>
            <a:prstGeom prst="rect">
              <a:avLst/>
            </a:prstGeom>
          </p:spPr>
        </p:pic>
        <p:pic>
          <p:nvPicPr>
            <p:cNvPr id="79" name="Picture 78" descr="A picture containing clipart  Description automatically generated">
              <a:extLst>
                <a:ext uri="{FF2B5EF4-FFF2-40B4-BE49-F238E27FC236}">
                  <a16:creationId xmlns:a16="http://schemas.microsoft.com/office/drawing/2014/main" id="{963A3F2E-F2FD-4679-AB9F-9CCCA5D5CAD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098795"/>
              <a:ext cx="233806" cy="233806"/>
            </a:xfrm>
            <a:prstGeom prst="rect">
              <a:avLst/>
            </a:prstGeom>
          </p:spPr>
        </p:pic>
        <p:pic>
          <p:nvPicPr>
            <p:cNvPr id="80" name="Picture 79" descr="A picture containing clipart  Description automatically generated">
              <a:extLst>
                <a:ext uri="{FF2B5EF4-FFF2-40B4-BE49-F238E27FC236}">
                  <a16:creationId xmlns:a16="http://schemas.microsoft.com/office/drawing/2014/main" id="{15F7F695-F3B0-493E-B7CE-A5B5BCEF4F5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9969" y="3355046"/>
              <a:ext cx="233806" cy="233806"/>
            </a:xfrm>
            <a:prstGeom prst="rect">
              <a:avLst/>
            </a:prstGeom>
          </p:spPr>
        </p:pic>
      </p:grpSp>
      <p:pic>
        <p:nvPicPr>
          <p:cNvPr id="86" name="Picture 85" descr="A close up of a logo  Description automatically generated">
            <a:extLst>
              <a:ext uri="{FF2B5EF4-FFF2-40B4-BE49-F238E27FC236}">
                <a16:creationId xmlns:a16="http://schemas.microsoft.com/office/drawing/2014/main" id="{2C0B370A-8CC9-41E0-8F53-B11DFB61BC0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98070" y="2179116"/>
            <a:ext cx="301351" cy="1065120"/>
          </a:xfrm>
          <a:prstGeom prst="rect">
            <a:avLst/>
          </a:prstGeom>
        </p:spPr>
      </p:pic>
      <p:pic>
        <p:nvPicPr>
          <p:cNvPr id="87" name="Picture 86" descr="A close up of a logo  Description automatically generated">
            <a:extLst>
              <a:ext uri="{FF2B5EF4-FFF2-40B4-BE49-F238E27FC236}">
                <a16:creationId xmlns:a16="http://schemas.microsoft.com/office/drawing/2014/main" id="{15167D1F-A833-4665-B449-3440876C1A4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027739" y="2179116"/>
            <a:ext cx="301351" cy="1065120"/>
          </a:xfrm>
          <a:prstGeom prst="rect">
            <a:avLst/>
          </a:prstGeom>
        </p:spPr>
      </p:pic>
      <p:pic>
        <p:nvPicPr>
          <p:cNvPr id="88" name="Picture 87" descr="A close up of a logo  Description automatically generated">
            <a:extLst>
              <a:ext uri="{FF2B5EF4-FFF2-40B4-BE49-F238E27FC236}">
                <a16:creationId xmlns:a16="http://schemas.microsoft.com/office/drawing/2014/main" id="{7EA86D06-45CE-411B-AB97-1CF157824D6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57408" y="2179116"/>
            <a:ext cx="301351" cy="1065120"/>
          </a:xfrm>
          <a:prstGeom prst="rect">
            <a:avLst/>
          </a:prstGeom>
        </p:spPr>
      </p:pic>
      <p:pic>
        <p:nvPicPr>
          <p:cNvPr id="89" name="Picture 88" descr="A close up of a logo  Description automatically generated">
            <a:extLst>
              <a:ext uri="{FF2B5EF4-FFF2-40B4-BE49-F238E27FC236}">
                <a16:creationId xmlns:a16="http://schemas.microsoft.com/office/drawing/2014/main" id="{0C34A4F1-77E3-472D-8A5A-E01ED0BCAA9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687077" y="2179116"/>
            <a:ext cx="301351" cy="1065120"/>
          </a:xfrm>
          <a:prstGeom prst="rect">
            <a:avLst/>
          </a:prstGeom>
        </p:spPr>
      </p:pic>
      <p:pic>
        <p:nvPicPr>
          <p:cNvPr id="90" name="Picture 89" descr="A close up of a logo  Description automatically generated">
            <a:extLst>
              <a:ext uri="{FF2B5EF4-FFF2-40B4-BE49-F238E27FC236}">
                <a16:creationId xmlns:a16="http://schemas.microsoft.com/office/drawing/2014/main" id="{5AFD08A4-7C98-49FF-AD5F-F3D14CBB152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016745" y="2179116"/>
            <a:ext cx="301351" cy="1065120"/>
          </a:xfrm>
          <a:prstGeom prst="rect">
            <a:avLst/>
          </a:prstGeom>
        </p:spPr>
      </p:pic>
      <p:sp>
        <p:nvSpPr>
          <p:cNvPr id="91" name="TextBox 90">
            <a:extLst>
              <a:ext uri="{FF2B5EF4-FFF2-40B4-BE49-F238E27FC236}">
                <a16:creationId xmlns:a16="http://schemas.microsoft.com/office/drawing/2014/main" id="{6B533582-E399-43E1-9155-ADA6752409AF}"/>
              </a:ext>
            </a:extLst>
          </p:cNvPr>
          <p:cNvSpPr txBox="1"/>
          <p:nvPr/>
        </p:nvSpPr>
        <p:spPr bwMode="auto">
          <a:xfrm>
            <a:off x="7336424" y="179900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70C0"/>
                </a:solidFill>
                <a:latin typeface="Myriad Pro" panose="020B0503030403020204" pitchFamily="34" charset="0"/>
                <a:ea typeface="Myriad Pro Semibold" charset="0"/>
                <a:cs typeface="Myriad Pro Semibold" charset="0"/>
              </a:rPr>
              <a:t>5</a:t>
            </a:r>
          </a:p>
        </p:txBody>
      </p:sp>
      <p:sp>
        <p:nvSpPr>
          <p:cNvPr id="92" name="TextBox 91">
            <a:extLst>
              <a:ext uri="{FF2B5EF4-FFF2-40B4-BE49-F238E27FC236}">
                <a16:creationId xmlns:a16="http://schemas.microsoft.com/office/drawing/2014/main" id="{81BB1D65-CD02-45D7-A4A4-DEE0CDFF38FF}"/>
              </a:ext>
            </a:extLst>
          </p:cNvPr>
          <p:cNvSpPr txBox="1"/>
          <p:nvPr/>
        </p:nvSpPr>
        <p:spPr bwMode="auto">
          <a:xfrm>
            <a:off x="4465361" y="5453559"/>
            <a:ext cx="326127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70C0"/>
                </a:solidFill>
                <a:latin typeface="Myriad Pro Semibold" charset="0"/>
                <a:ea typeface="Myriad Pro Semibold" charset="0"/>
                <a:cs typeface="Myriad Pro Semibold" charset="0"/>
              </a:rPr>
              <a:t>21 tens ÷ 4 = 5 tens r 1 ten</a:t>
            </a:r>
          </a:p>
        </p:txBody>
      </p:sp>
      <p:pic>
        <p:nvPicPr>
          <p:cNvPr id="95" name="Picture 94" descr="A picture containing object  Description automatically generated">
            <a:extLst>
              <a:ext uri="{FF2B5EF4-FFF2-40B4-BE49-F238E27FC236}">
                <a16:creationId xmlns:a16="http://schemas.microsoft.com/office/drawing/2014/main" id="{671EB456-23CD-47F7-9A44-13B3E3171CC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53462" y="2205293"/>
            <a:ext cx="233806" cy="233806"/>
          </a:xfrm>
          <a:prstGeom prst="rect">
            <a:avLst/>
          </a:prstGeom>
        </p:spPr>
      </p:pic>
      <p:pic>
        <p:nvPicPr>
          <p:cNvPr id="96" name="Picture 95" descr="A picture containing object  Description automatically generated">
            <a:extLst>
              <a:ext uri="{FF2B5EF4-FFF2-40B4-BE49-F238E27FC236}">
                <a16:creationId xmlns:a16="http://schemas.microsoft.com/office/drawing/2014/main" id="{0A55E672-8291-4295-B2AF-AB86A483DED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53462" y="2461442"/>
            <a:ext cx="233806" cy="233806"/>
          </a:xfrm>
          <a:prstGeom prst="rect">
            <a:avLst/>
          </a:prstGeom>
        </p:spPr>
      </p:pic>
      <p:pic>
        <p:nvPicPr>
          <p:cNvPr id="99" name="Picture 98" descr="A picture containing object  Description automatically generated">
            <a:extLst>
              <a:ext uri="{FF2B5EF4-FFF2-40B4-BE49-F238E27FC236}">
                <a16:creationId xmlns:a16="http://schemas.microsoft.com/office/drawing/2014/main" id="{B6F591C7-7BE7-4AF9-90B6-81835404BB4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53462" y="2717591"/>
            <a:ext cx="233806" cy="233806"/>
          </a:xfrm>
          <a:prstGeom prst="rect">
            <a:avLst/>
          </a:prstGeom>
        </p:spPr>
      </p:pic>
      <p:pic>
        <p:nvPicPr>
          <p:cNvPr id="100" name="Picture 99" descr="A picture containing object  Description automatically generated">
            <a:extLst>
              <a:ext uri="{FF2B5EF4-FFF2-40B4-BE49-F238E27FC236}">
                <a16:creationId xmlns:a16="http://schemas.microsoft.com/office/drawing/2014/main" id="{018CAE6F-784D-445C-9C3D-42238BF43B5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53462" y="2973740"/>
            <a:ext cx="233806" cy="233806"/>
          </a:xfrm>
          <a:prstGeom prst="rect">
            <a:avLst/>
          </a:prstGeom>
        </p:spPr>
      </p:pic>
      <p:grpSp>
        <p:nvGrpSpPr>
          <p:cNvPr id="5" name="Group 4"/>
          <p:cNvGrpSpPr/>
          <p:nvPr/>
        </p:nvGrpSpPr>
        <p:grpSpPr>
          <a:xfrm>
            <a:off x="8453462" y="3229890"/>
            <a:ext cx="233806" cy="1002253"/>
            <a:chOff x="6929462" y="3229889"/>
            <a:chExt cx="233806" cy="1002253"/>
          </a:xfrm>
        </p:grpSpPr>
        <p:pic>
          <p:nvPicPr>
            <p:cNvPr id="101" name="Picture 100" descr="A picture containing object  Description automatically generated">
              <a:extLst>
                <a:ext uri="{FF2B5EF4-FFF2-40B4-BE49-F238E27FC236}">
                  <a16:creationId xmlns:a16="http://schemas.microsoft.com/office/drawing/2014/main" id="{9053A8F9-F0F6-4177-9BCE-C954753AF9C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29462" y="3229889"/>
              <a:ext cx="233806" cy="233806"/>
            </a:xfrm>
            <a:prstGeom prst="rect">
              <a:avLst/>
            </a:prstGeom>
          </p:spPr>
        </p:pic>
        <p:pic>
          <p:nvPicPr>
            <p:cNvPr id="102" name="Picture 101" descr="A picture containing object  Description automatically generated">
              <a:extLst>
                <a:ext uri="{FF2B5EF4-FFF2-40B4-BE49-F238E27FC236}">
                  <a16:creationId xmlns:a16="http://schemas.microsoft.com/office/drawing/2014/main" id="{A406A91B-37C5-450A-9E5B-104506E4AE4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29462" y="3486038"/>
              <a:ext cx="233806" cy="233806"/>
            </a:xfrm>
            <a:prstGeom prst="rect">
              <a:avLst/>
            </a:prstGeom>
          </p:spPr>
        </p:pic>
        <p:pic>
          <p:nvPicPr>
            <p:cNvPr id="103" name="Picture 102" descr="A picture containing object  Description automatically generated">
              <a:extLst>
                <a:ext uri="{FF2B5EF4-FFF2-40B4-BE49-F238E27FC236}">
                  <a16:creationId xmlns:a16="http://schemas.microsoft.com/office/drawing/2014/main" id="{B32EE447-2B6D-4ABA-BA17-A68BACCFFE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29462" y="3742187"/>
              <a:ext cx="233806" cy="233806"/>
            </a:xfrm>
            <a:prstGeom prst="rect">
              <a:avLst/>
            </a:prstGeom>
          </p:spPr>
        </p:pic>
        <p:pic>
          <p:nvPicPr>
            <p:cNvPr id="104" name="Picture 103" descr="A picture containing object  Description automatically generated">
              <a:extLst>
                <a:ext uri="{FF2B5EF4-FFF2-40B4-BE49-F238E27FC236}">
                  <a16:creationId xmlns:a16="http://schemas.microsoft.com/office/drawing/2014/main" id="{E5712A01-3DAF-4B1A-8E7B-6872A24874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29462" y="3998336"/>
              <a:ext cx="233806" cy="233806"/>
            </a:xfrm>
            <a:prstGeom prst="rect">
              <a:avLst/>
            </a:prstGeom>
          </p:spPr>
        </p:pic>
      </p:grpSp>
      <p:grpSp>
        <p:nvGrpSpPr>
          <p:cNvPr id="9" name="Group 8"/>
          <p:cNvGrpSpPr/>
          <p:nvPr/>
        </p:nvGrpSpPr>
        <p:grpSpPr>
          <a:xfrm>
            <a:off x="8453462" y="4254485"/>
            <a:ext cx="233806" cy="489952"/>
            <a:chOff x="6929462" y="4254485"/>
            <a:chExt cx="233806" cy="489952"/>
          </a:xfrm>
        </p:grpSpPr>
        <p:pic>
          <p:nvPicPr>
            <p:cNvPr id="105" name="Picture 104" descr="A picture containing object  Description automatically generated">
              <a:extLst>
                <a:ext uri="{FF2B5EF4-FFF2-40B4-BE49-F238E27FC236}">
                  <a16:creationId xmlns:a16="http://schemas.microsoft.com/office/drawing/2014/main" id="{23136CA0-54C6-465C-9E8E-0078D877B61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29462" y="4254485"/>
              <a:ext cx="233806" cy="233806"/>
            </a:xfrm>
            <a:prstGeom prst="rect">
              <a:avLst/>
            </a:prstGeom>
          </p:spPr>
        </p:pic>
        <p:pic>
          <p:nvPicPr>
            <p:cNvPr id="106" name="Picture 105" descr="A picture containing object  Description automatically generated">
              <a:extLst>
                <a:ext uri="{FF2B5EF4-FFF2-40B4-BE49-F238E27FC236}">
                  <a16:creationId xmlns:a16="http://schemas.microsoft.com/office/drawing/2014/main" id="{61AB0F21-8438-4E49-82DD-39D032E62A2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29462" y="4510631"/>
              <a:ext cx="233806" cy="233806"/>
            </a:xfrm>
            <a:prstGeom prst="rect">
              <a:avLst/>
            </a:prstGeom>
          </p:spPr>
        </p:pic>
      </p:grpSp>
      <p:pic>
        <p:nvPicPr>
          <p:cNvPr id="8" name="Image 7"/>
          <p:cNvPicPr>
            <a:picLocks noChangeAspect="1"/>
          </p:cNvPicPr>
          <p:nvPr/>
        </p:nvPicPr>
        <p:blipFill>
          <a:blip r:embed="rId9" cstate="print"/>
          <a:stretch>
            <a:fillRect/>
          </a:stretch>
        </p:blipFill>
        <p:spPr>
          <a:xfrm>
            <a:off x="2912778" y="1805359"/>
            <a:ext cx="1594080" cy="885600"/>
          </a:xfrm>
          <a:prstGeom prst="rect">
            <a:avLst/>
          </a:prstGeom>
        </p:spPr>
      </p:pic>
      <p:sp>
        <p:nvSpPr>
          <p:cNvPr id="107" name="TextBox 106">
            <a:extLst>
              <a:ext uri="{FF2B5EF4-FFF2-40B4-BE49-F238E27FC236}">
                <a16:creationId xmlns:a16="http://schemas.microsoft.com/office/drawing/2014/main" id="{8951ACF4-D81B-466D-834C-3FACDA611587}"/>
              </a:ext>
            </a:extLst>
          </p:cNvPr>
          <p:cNvSpPr txBox="1"/>
          <p:nvPr/>
        </p:nvSpPr>
        <p:spPr bwMode="auto">
          <a:xfrm>
            <a:off x="5115797" y="5783334"/>
            <a:ext cx="196040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1 ten = 10 ones</a:t>
            </a:r>
          </a:p>
        </p:txBody>
      </p:sp>
      <p:pic>
        <p:nvPicPr>
          <p:cNvPr id="3" name="Image 2"/>
          <p:cNvPicPr>
            <a:picLocks noChangeAspect="1"/>
          </p:cNvPicPr>
          <p:nvPr/>
        </p:nvPicPr>
        <p:blipFill>
          <a:blip r:embed="rId10" cstate="print"/>
          <a:stretch>
            <a:fillRect/>
          </a:stretch>
        </p:blipFill>
        <p:spPr>
          <a:xfrm>
            <a:off x="2912778" y="1805359"/>
            <a:ext cx="1594080" cy="885600"/>
          </a:xfrm>
          <a:prstGeom prst="rect">
            <a:avLst/>
          </a:prstGeom>
        </p:spPr>
      </p:pic>
      <p:pic>
        <p:nvPicPr>
          <p:cNvPr id="4" name="Image 3"/>
          <p:cNvPicPr>
            <a:picLocks noChangeAspect="1"/>
          </p:cNvPicPr>
          <p:nvPr/>
        </p:nvPicPr>
        <p:blipFill>
          <a:blip r:embed="rId11" cstate="print"/>
          <a:stretch>
            <a:fillRect/>
          </a:stretch>
        </p:blipFill>
        <p:spPr>
          <a:xfrm>
            <a:off x="2912778" y="1805359"/>
            <a:ext cx="1594080" cy="885600"/>
          </a:xfrm>
          <a:prstGeom prst="rect">
            <a:avLst/>
          </a:prstGeom>
        </p:spPr>
      </p:pic>
      <p:sp>
        <p:nvSpPr>
          <p:cNvPr id="94" name="TextBox 93">
            <a:extLst>
              <a:ext uri="{FF2B5EF4-FFF2-40B4-BE49-F238E27FC236}">
                <a16:creationId xmlns:a16="http://schemas.microsoft.com/office/drawing/2014/main" id="{13B6A95A-8E8D-4510-BA58-A5F7208128B9}"/>
              </a:ext>
            </a:extLst>
          </p:cNvPr>
          <p:cNvSpPr txBox="1"/>
          <p:nvPr/>
        </p:nvSpPr>
        <p:spPr bwMode="auto">
          <a:xfrm>
            <a:off x="4801415" y="6113109"/>
            <a:ext cx="258917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FF0000"/>
                </a:solidFill>
                <a:latin typeface="Myriad Pro Semibold" charset="0"/>
                <a:ea typeface="Myriad Pro Semibold" charset="0"/>
                <a:cs typeface="Myriad Pro Semibold" charset="0"/>
              </a:rPr>
              <a:t>12 ones ÷ 4 = 3 ones</a:t>
            </a:r>
          </a:p>
        </p:txBody>
      </p:sp>
      <p:sp>
        <p:nvSpPr>
          <p:cNvPr id="111" name="TextBox 110">
            <a:extLst>
              <a:ext uri="{FF2B5EF4-FFF2-40B4-BE49-F238E27FC236}">
                <a16:creationId xmlns:a16="http://schemas.microsoft.com/office/drawing/2014/main" id="{35C2E985-7CA9-4363-B4B5-B4C0132ACD7B}"/>
              </a:ext>
            </a:extLst>
          </p:cNvPr>
          <p:cNvSpPr txBox="1"/>
          <p:nvPr/>
        </p:nvSpPr>
        <p:spPr bwMode="auto">
          <a:xfrm>
            <a:off x="3641930" y="4794009"/>
            <a:ext cx="490814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7030A0"/>
                </a:solidFill>
                <a:latin typeface="Myriad Pro Semibold" charset="0"/>
                <a:ea typeface="Myriad Pro Semibold" charset="0"/>
                <a:cs typeface="Myriad Pro Semibold" charset="0"/>
              </a:rPr>
              <a:t>6 hundreds ÷ 4 = 1 hundred r 2 hundreds</a:t>
            </a:r>
          </a:p>
        </p:txBody>
      </p:sp>
      <p:sp>
        <p:nvSpPr>
          <p:cNvPr id="112" name="TextBox 111">
            <a:extLst>
              <a:ext uri="{FF2B5EF4-FFF2-40B4-BE49-F238E27FC236}">
                <a16:creationId xmlns:a16="http://schemas.microsoft.com/office/drawing/2014/main" id="{F8509E74-7983-40BA-ADBF-E369B3FDF55F}"/>
              </a:ext>
            </a:extLst>
          </p:cNvPr>
          <p:cNvSpPr txBox="1"/>
          <p:nvPr/>
        </p:nvSpPr>
        <p:spPr bwMode="auto">
          <a:xfrm>
            <a:off x="6672750" y="830266"/>
            <a:ext cx="64152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153</a:t>
            </a:r>
          </a:p>
        </p:txBody>
      </p:sp>
      <p:sp>
        <p:nvSpPr>
          <p:cNvPr id="113" name="TextBox 112">
            <a:extLst>
              <a:ext uri="{FF2B5EF4-FFF2-40B4-BE49-F238E27FC236}">
                <a16:creationId xmlns:a16="http://schemas.microsoft.com/office/drawing/2014/main" id="{7F6B5CFD-D2D6-4410-962B-76E124CE0C12}"/>
              </a:ext>
            </a:extLst>
          </p:cNvPr>
          <p:cNvSpPr txBox="1"/>
          <p:nvPr/>
        </p:nvSpPr>
        <p:spPr bwMode="auto">
          <a:xfrm>
            <a:off x="8560944" y="179900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FF0000"/>
                </a:solidFill>
                <a:latin typeface="Myriad Pro" panose="020B0503030403020204" pitchFamily="34" charset="0"/>
                <a:ea typeface="Myriad Pro Semibold" charset="0"/>
                <a:cs typeface="Myriad Pro Semibold" charset="0"/>
              </a:rPr>
              <a:t>3</a:t>
            </a:r>
          </a:p>
        </p:txBody>
      </p:sp>
      <p:grpSp>
        <p:nvGrpSpPr>
          <p:cNvPr id="93" name="Group 92">
            <a:extLst>
              <a:ext uri="{FF2B5EF4-FFF2-40B4-BE49-F238E27FC236}">
                <a16:creationId xmlns:a16="http://schemas.microsoft.com/office/drawing/2014/main" id="{38ED8EEF-0141-4414-A6B5-98AC0039721C}"/>
              </a:ext>
            </a:extLst>
          </p:cNvPr>
          <p:cNvGrpSpPr/>
          <p:nvPr/>
        </p:nvGrpSpPr>
        <p:grpSpPr>
          <a:xfrm>
            <a:off x="2746500" y="2102704"/>
            <a:ext cx="1649289" cy="564329"/>
            <a:chOff x="3733049" y="5315443"/>
            <a:chExt cx="1649289" cy="564329"/>
          </a:xfrm>
        </p:grpSpPr>
        <p:grpSp>
          <p:nvGrpSpPr>
            <p:cNvPr id="97" name="Group 96">
              <a:extLst>
                <a:ext uri="{FF2B5EF4-FFF2-40B4-BE49-F238E27FC236}">
                  <a16:creationId xmlns:a16="http://schemas.microsoft.com/office/drawing/2014/main" id="{03017197-82A9-4021-8254-751AA09DB1B5}"/>
                </a:ext>
              </a:extLst>
            </p:cNvPr>
            <p:cNvGrpSpPr/>
            <p:nvPr/>
          </p:nvGrpSpPr>
          <p:grpSpPr>
            <a:xfrm>
              <a:off x="4085070" y="5365750"/>
              <a:ext cx="1297268" cy="507156"/>
              <a:chOff x="4085070" y="5365750"/>
              <a:chExt cx="1297268" cy="507156"/>
            </a:xfrm>
            <a:solidFill>
              <a:schemeClr val="bg1"/>
            </a:solidFill>
          </p:grpSpPr>
          <p:sp>
            <p:nvSpPr>
              <p:cNvPr id="110" name="Rectangle 109">
                <a:extLst>
                  <a:ext uri="{FF2B5EF4-FFF2-40B4-BE49-F238E27FC236}">
                    <a16:creationId xmlns:a16="http://schemas.microsoft.com/office/drawing/2014/main" id="{D08259C4-27EC-40BA-BC7A-35D4CA56B6CD}"/>
                  </a:ext>
                </a:extLst>
              </p:cNvPr>
              <p:cNvSpPr/>
              <p:nvPr/>
            </p:nvSpPr>
            <p:spPr bwMode="auto">
              <a:xfrm>
                <a:off x="4085070" y="5365750"/>
                <a:ext cx="1297268" cy="46574"/>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14" name="Rectangle 113">
                <a:extLst>
                  <a:ext uri="{FF2B5EF4-FFF2-40B4-BE49-F238E27FC236}">
                    <a16:creationId xmlns:a16="http://schemas.microsoft.com/office/drawing/2014/main" id="{7BDD88B4-9829-4067-B00F-57EAAFF72643}"/>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98" name="Group 97">
              <a:extLst>
                <a:ext uri="{FF2B5EF4-FFF2-40B4-BE49-F238E27FC236}">
                  <a16:creationId xmlns:a16="http://schemas.microsoft.com/office/drawing/2014/main" id="{1C1B0A68-694A-4676-80F2-A57F474C9EA2}"/>
                </a:ext>
              </a:extLst>
            </p:cNvPr>
            <p:cNvGrpSpPr/>
            <p:nvPr/>
          </p:nvGrpSpPr>
          <p:grpSpPr>
            <a:xfrm>
              <a:off x="3733049" y="5315443"/>
              <a:ext cx="1646907" cy="564329"/>
              <a:chOff x="3722832" y="5310208"/>
              <a:chExt cx="1646907" cy="564329"/>
            </a:xfrm>
          </p:grpSpPr>
          <p:cxnSp>
            <p:nvCxnSpPr>
              <p:cNvPr id="108" name="Straight Connector 107">
                <a:extLst>
                  <a:ext uri="{FF2B5EF4-FFF2-40B4-BE49-F238E27FC236}">
                    <a16:creationId xmlns:a16="http://schemas.microsoft.com/office/drawing/2014/main" id="{913B9858-A0CC-4F54-ABA0-B3EDFDB3CED3}"/>
                  </a:ext>
                </a:extLst>
              </p:cNvPr>
              <p:cNvCxnSpPr/>
              <p:nvPr/>
            </p:nvCxnSpPr>
            <p:spPr bwMode="auto">
              <a:xfrm>
                <a:off x="4095242" y="5385595"/>
                <a:ext cx="1274497"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9" name="Arc 108">
                <a:extLst>
                  <a:ext uri="{FF2B5EF4-FFF2-40B4-BE49-F238E27FC236}">
                    <a16:creationId xmlns:a16="http://schemas.microsoft.com/office/drawing/2014/main" id="{D674953C-7F9C-4B2A-ACD6-E6227CA82CD2}"/>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grpSp>
        <p:nvGrpSpPr>
          <p:cNvPr id="129" name="Group 128">
            <a:extLst>
              <a:ext uri="{FF2B5EF4-FFF2-40B4-BE49-F238E27FC236}">
                <a16:creationId xmlns:a16="http://schemas.microsoft.com/office/drawing/2014/main" id="{F4057C72-DEFF-4448-A067-6C2E4D484F9B}"/>
              </a:ext>
            </a:extLst>
          </p:cNvPr>
          <p:cNvGrpSpPr>
            <a:grpSpLocks noChangeAspect="1"/>
          </p:cNvGrpSpPr>
          <p:nvPr/>
        </p:nvGrpSpPr>
        <p:grpSpPr>
          <a:xfrm>
            <a:off x="5431262" y="2082898"/>
            <a:ext cx="3770262" cy="578710"/>
            <a:chOff x="3733049" y="5315443"/>
            <a:chExt cx="3718673" cy="570792"/>
          </a:xfrm>
        </p:grpSpPr>
        <p:grpSp>
          <p:nvGrpSpPr>
            <p:cNvPr id="130" name="Group 129">
              <a:extLst>
                <a:ext uri="{FF2B5EF4-FFF2-40B4-BE49-F238E27FC236}">
                  <a16:creationId xmlns:a16="http://schemas.microsoft.com/office/drawing/2014/main" id="{BC0FAD96-17A6-4CEA-A445-CE63840C6B48}"/>
                </a:ext>
              </a:extLst>
            </p:cNvPr>
            <p:cNvGrpSpPr/>
            <p:nvPr/>
          </p:nvGrpSpPr>
          <p:grpSpPr>
            <a:xfrm>
              <a:off x="4048134" y="5351710"/>
              <a:ext cx="3403588" cy="534525"/>
              <a:chOff x="4048134" y="5351710"/>
              <a:chExt cx="3403588" cy="534525"/>
            </a:xfrm>
            <a:solidFill>
              <a:schemeClr val="bg1"/>
            </a:solidFill>
          </p:grpSpPr>
          <p:sp>
            <p:nvSpPr>
              <p:cNvPr id="134" name="Rectangle 133">
                <a:extLst>
                  <a:ext uri="{FF2B5EF4-FFF2-40B4-BE49-F238E27FC236}">
                    <a16:creationId xmlns:a16="http://schemas.microsoft.com/office/drawing/2014/main" id="{164B50D3-9D41-45AF-8548-D4FBB56963F7}"/>
                  </a:ext>
                </a:extLst>
              </p:cNvPr>
              <p:cNvSpPr/>
              <p:nvPr/>
            </p:nvSpPr>
            <p:spPr bwMode="auto">
              <a:xfrm flipV="1">
                <a:off x="4048134" y="5351710"/>
                <a:ext cx="3403588" cy="58072"/>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35" name="Rectangle 134">
                <a:extLst>
                  <a:ext uri="{FF2B5EF4-FFF2-40B4-BE49-F238E27FC236}">
                    <a16:creationId xmlns:a16="http://schemas.microsoft.com/office/drawing/2014/main" id="{C60BF85F-F316-4477-AE14-29A8B59D79AC}"/>
                  </a:ext>
                </a:extLst>
              </p:cNvPr>
              <p:cNvSpPr/>
              <p:nvPr/>
            </p:nvSpPr>
            <p:spPr bwMode="auto">
              <a:xfrm rot="5400000">
                <a:off x="3875410"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131" name="Group 130">
              <a:extLst>
                <a:ext uri="{FF2B5EF4-FFF2-40B4-BE49-F238E27FC236}">
                  <a16:creationId xmlns:a16="http://schemas.microsoft.com/office/drawing/2014/main" id="{CAB6818B-4CF6-4851-9254-15F9B404B8F0}"/>
                </a:ext>
              </a:extLst>
            </p:cNvPr>
            <p:cNvGrpSpPr/>
            <p:nvPr/>
          </p:nvGrpSpPr>
          <p:grpSpPr>
            <a:xfrm>
              <a:off x="3733049" y="5315443"/>
              <a:ext cx="3718672" cy="564329"/>
              <a:chOff x="3722832" y="5310208"/>
              <a:chExt cx="3718672" cy="564329"/>
            </a:xfrm>
          </p:grpSpPr>
          <p:cxnSp>
            <p:nvCxnSpPr>
              <p:cNvPr id="132" name="Straight Connector 131">
                <a:extLst>
                  <a:ext uri="{FF2B5EF4-FFF2-40B4-BE49-F238E27FC236}">
                    <a16:creationId xmlns:a16="http://schemas.microsoft.com/office/drawing/2014/main" id="{3D17DC72-F35B-4BBE-BE79-EEDCC3ACD59D}"/>
                  </a:ext>
                </a:extLst>
              </p:cNvPr>
              <p:cNvCxnSpPr/>
              <p:nvPr/>
            </p:nvCxnSpPr>
            <p:spPr bwMode="auto">
              <a:xfrm>
                <a:off x="4095242" y="5385595"/>
                <a:ext cx="3346262"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33" name="Arc 132">
                <a:extLst>
                  <a:ext uri="{FF2B5EF4-FFF2-40B4-BE49-F238E27FC236}">
                    <a16:creationId xmlns:a16="http://schemas.microsoft.com/office/drawing/2014/main" id="{C262C3F2-B11B-4844-95E1-4C1DE1B85EB6}"/>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
        <p:nvSpPr>
          <p:cNvPr id="137" name="TextBox 136">
            <a:extLst>
              <a:ext uri="{FF2B5EF4-FFF2-40B4-BE49-F238E27FC236}">
                <a16:creationId xmlns:a16="http://schemas.microsoft.com/office/drawing/2014/main" id="{4CDFE866-286A-4509-A6C2-6A83A7B1A670}"/>
              </a:ext>
            </a:extLst>
          </p:cNvPr>
          <p:cNvSpPr txBox="1"/>
          <p:nvPr/>
        </p:nvSpPr>
        <p:spPr bwMode="auto">
          <a:xfrm>
            <a:off x="4838015" y="1446080"/>
            <a:ext cx="251600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5 – exchanging:</a:t>
            </a:r>
            <a:endParaRPr lang="en-GB" sz="2000" dirty="0">
              <a:solidFill>
                <a:srgbClr val="FF0000"/>
              </a:solidFill>
              <a:latin typeface="Myriad Pro Semibold" charset="0"/>
              <a:ea typeface="Myriad Pro Semibold" charset="0"/>
              <a:cs typeface="Myriad Pro Semibold" charset="0"/>
            </a:endParaRPr>
          </a:p>
        </p:txBody>
      </p:sp>
      <p:sp>
        <p:nvSpPr>
          <p:cNvPr id="115" name="Rounded Rectangle 114"/>
          <p:cNvSpPr/>
          <p:nvPr/>
        </p:nvSpPr>
        <p:spPr bwMode="auto">
          <a:xfrm>
            <a:off x="8422313" y="2185200"/>
            <a:ext cx="289704" cy="1040400"/>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19" name="Rounded Rectangle 118"/>
          <p:cNvSpPr/>
          <p:nvPr/>
        </p:nvSpPr>
        <p:spPr bwMode="auto">
          <a:xfrm>
            <a:off x="8746236" y="2185200"/>
            <a:ext cx="289704" cy="1040400"/>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25" name="Rounded Rectangle 124"/>
          <p:cNvSpPr/>
          <p:nvPr/>
        </p:nvSpPr>
        <p:spPr bwMode="auto">
          <a:xfrm>
            <a:off x="9070196" y="2185200"/>
            <a:ext cx="289704" cy="1040400"/>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9" name="TextBox 18">
            <a:extLst>
              <a:ext uri="{FF2B5EF4-FFF2-40B4-BE49-F238E27FC236}">
                <a16:creationId xmlns:a16="http://schemas.microsoft.com/office/drawing/2014/main" id="{F5ADEA59-CB1A-4433-8BE8-C58F8D766860}"/>
              </a:ext>
            </a:extLst>
          </p:cNvPr>
          <p:cNvSpPr txBox="1"/>
          <p:nvPr/>
        </p:nvSpPr>
        <p:spPr bwMode="auto">
          <a:xfrm>
            <a:off x="5572155" y="2145139"/>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4</a:t>
            </a:r>
            <a:endParaRPr lang="en-GB" sz="2000" dirty="0">
              <a:solidFill>
                <a:srgbClr val="C00000"/>
              </a:solidFill>
              <a:latin typeface="Myriad Pro" panose="020B0503030403020204" pitchFamily="34" charset="0"/>
              <a:ea typeface="Myriad Pro Semibold" charset="0"/>
              <a:cs typeface="Myriad Pro Semibold" charset="0"/>
            </a:endParaRPr>
          </a:p>
        </p:txBody>
      </p:sp>
    </p:spTree>
    <p:extLst>
      <p:ext uri="{BB962C8B-B14F-4D97-AF65-F5344CB8AC3E}">
        <p14:creationId xmlns:p14="http://schemas.microsoft.com/office/powerpoint/2010/main" val="935707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137"/>
                                        </p:tgtEl>
                                      </p:cBhvr>
                                    </p:animEffect>
                                    <p:set>
                                      <p:cBhvr>
                                        <p:cTn id="7" dur="1" fill="hold">
                                          <p:stCondLst>
                                            <p:cond delay="499"/>
                                          </p:stCondLst>
                                        </p:cTn>
                                        <p:tgtEl>
                                          <p:spTgt spid="137"/>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fade">
                                      <p:cBhvr>
                                        <p:cTn id="11" dur="500"/>
                                        <p:tgtEl>
                                          <p:spTgt spid="4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15"/>
                                        </p:tgtEl>
                                        <p:attrNameLst>
                                          <p:attrName>style.visibility</p:attrName>
                                        </p:attrNameLst>
                                      </p:cBhvr>
                                      <p:to>
                                        <p:strVal val="visible"/>
                                      </p:to>
                                    </p:set>
                                    <p:animEffect transition="in" filter="fade">
                                      <p:cBhvr>
                                        <p:cTn id="16" dur="500"/>
                                        <p:tgtEl>
                                          <p:spTgt spid="115"/>
                                        </p:tgtEl>
                                      </p:cBhvr>
                                    </p:animEffect>
                                  </p:childTnLst>
                                </p:cTn>
                              </p:par>
                            </p:childTnLst>
                          </p:cTn>
                        </p:par>
                        <p:par>
                          <p:cTn id="17" fill="hold">
                            <p:stCondLst>
                              <p:cond delay="500"/>
                            </p:stCondLst>
                            <p:childTnLst>
                              <p:par>
                                <p:cTn id="18" presetID="42" presetClass="path" presetSubtype="0" accel="50400" decel="49600" fill="hold" nodeType="afterEffect">
                                  <p:stCondLst>
                                    <p:cond delay="0"/>
                                  </p:stCondLst>
                                  <p:childTnLst>
                                    <p:animMotion origin="layout" path="M -4.58333E-6 1.48148E-6 L 0.02579 -0.22246 " pathEditMode="relative" rAng="0" ptsTypes="AA">
                                      <p:cBhvr>
                                        <p:cTn id="19" dur="1250" fill="hold"/>
                                        <p:tgtEl>
                                          <p:spTgt spid="9"/>
                                        </p:tgtEl>
                                        <p:attrNameLst>
                                          <p:attrName>ppt_x</p:attrName>
                                          <p:attrName>ppt_y</p:attrName>
                                        </p:attrNameLst>
                                      </p:cBhvr>
                                      <p:rCtr x="1289" y="-11134"/>
                                    </p:animMotion>
                                  </p:childTnLst>
                                </p:cTn>
                              </p:par>
                            </p:childTnLst>
                          </p:cTn>
                        </p:par>
                        <p:par>
                          <p:cTn id="20" fill="hold">
                            <p:stCondLst>
                              <p:cond delay="1750"/>
                            </p:stCondLst>
                            <p:childTnLst>
                              <p:par>
                                <p:cTn id="21" presetID="10" presetClass="entr" presetSubtype="0" fill="hold" grpId="0" nodeType="afterEffect">
                                  <p:stCondLst>
                                    <p:cond delay="0"/>
                                  </p:stCondLst>
                                  <p:childTnLst>
                                    <p:set>
                                      <p:cBhvr>
                                        <p:cTn id="22" dur="1" fill="hold">
                                          <p:stCondLst>
                                            <p:cond delay="0"/>
                                          </p:stCondLst>
                                        </p:cTn>
                                        <p:tgtEl>
                                          <p:spTgt spid="119"/>
                                        </p:tgtEl>
                                        <p:attrNameLst>
                                          <p:attrName>style.visibility</p:attrName>
                                        </p:attrNameLst>
                                      </p:cBhvr>
                                      <p:to>
                                        <p:strVal val="visible"/>
                                      </p:to>
                                    </p:set>
                                    <p:animEffect transition="in" filter="fade">
                                      <p:cBhvr>
                                        <p:cTn id="23" dur="500"/>
                                        <p:tgtEl>
                                          <p:spTgt spid="119"/>
                                        </p:tgtEl>
                                      </p:cBhvr>
                                    </p:animEffect>
                                  </p:childTnLst>
                                </p:cTn>
                              </p:par>
                            </p:childTnLst>
                          </p:cTn>
                        </p:par>
                        <p:par>
                          <p:cTn id="24" fill="hold">
                            <p:stCondLst>
                              <p:cond delay="2250"/>
                            </p:stCondLst>
                            <p:childTnLst>
                              <p:par>
                                <p:cTn id="25" presetID="42" presetClass="path" presetSubtype="0" accel="50400" decel="49600" fill="hold" nodeType="afterEffect">
                                  <p:stCondLst>
                                    <p:cond delay="0"/>
                                  </p:stCondLst>
                                  <p:childTnLst>
                                    <p:animMotion origin="layout" path="M -4.58333E-6 -1.48148E-6 L 0.05391 -0.15046 " pathEditMode="relative" rAng="0" ptsTypes="AA">
                                      <p:cBhvr>
                                        <p:cTn id="26" dur="1250" fill="hold"/>
                                        <p:tgtEl>
                                          <p:spTgt spid="5"/>
                                        </p:tgtEl>
                                        <p:attrNameLst>
                                          <p:attrName>ppt_x</p:attrName>
                                          <p:attrName>ppt_y</p:attrName>
                                        </p:attrNameLst>
                                      </p:cBhvr>
                                      <p:rCtr x="2695" y="-7523"/>
                                    </p:animMotion>
                                  </p:childTnLst>
                                </p:cTn>
                              </p:par>
                            </p:childTnLst>
                          </p:cTn>
                        </p:par>
                        <p:par>
                          <p:cTn id="27" fill="hold">
                            <p:stCondLst>
                              <p:cond delay="3500"/>
                            </p:stCondLst>
                            <p:childTnLst>
                              <p:par>
                                <p:cTn id="28" presetID="10" presetClass="entr" presetSubtype="0" fill="hold" grpId="0" nodeType="afterEffect">
                                  <p:stCondLst>
                                    <p:cond delay="0"/>
                                  </p:stCondLst>
                                  <p:childTnLst>
                                    <p:set>
                                      <p:cBhvr>
                                        <p:cTn id="29" dur="1" fill="hold">
                                          <p:stCondLst>
                                            <p:cond delay="0"/>
                                          </p:stCondLst>
                                        </p:cTn>
                                        <p:tgtEl>
                                          <p:spTgt spid="125"/>
                                        </p:tgtEl>
                                        <p:attrNameLst>
                                          <p:attrName>style.visibility</p:attrName>
                                        </p:attrNameLst>
                                      </p:cBhvr>
                                      <p:to>
                                        <p:strVal val="visible"/>
                                      </p:to>
                                    </p:set>
                                    <p:animEffect transition="in" filter="fade">
                                      <p:cBhvr>
                                        <p:cTn id="30" dur="500"/>
                                        <p:tgtEl>
                                          <p:spTgt spid="125"/>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94"/>
                                        </p:tgtEl>
                                        <p:attrNameLst>
                                          <p:attrName>style.visibility</p:attrName>
                                        </p:attrNameLst>
                                      </p:cBhvr>
                                      <p:to>
                                        <p:strVal val="visible"/>
                                      </p:to>
                                    </p:set>
                                    <p:animEffect transition="in" filter="fade">
                                      <p:cBhvr>
                                        <p:cTn id="35" dur="500"/>
                                        <p:tgtEl>
                                          <p:spTgt spid="94"/>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13"/>
                                        </p:tgtEl>
                                        <p:attrNameLst>
                                          <p:attrName>style.visibility</p:attrName>
                                        </p:attrNameLst>
                                      </p:cBhvr>
                                      <p:to>
                                        <p:strVal val="visible"/>
                                      </p:to>
                                    </p:set>
                                    <p:animEffect transition="in" filter="fade">
                                      <p:cBhvr>
                                        <p:cTn id="40" dur="500"/>
                                        <p:tgtEl>
                                          <p:spTgt spid="113"/>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3"/>
                                        </p:tgtEl>
                                        <p:attrNameLst>
                                          <p:attrName>style.visibility</p:attrName>
                                        </p:attrNameLst>
                                      </p:cBhvr>
                                      <p:to>
                                        <p:strVal val="visible"/>
                                      </p:to>
                                    </p:set>
                                    <p:animEffect transition="in" filter="fade">
                                      <p:cBhvr>
                                        <p:cTn id="45" dur="500"/>
                                        <p:tgtEl>
                                          <p:spTgt spid="3"/>
                                        </p:tgtEl>
                                      </p:cBhvr>
                                    </p:animEffect>
                                  </p:childTnLst>
                                </p:cTn>
                              </p:par>
                              <p:par>
                                <p:cTn id="46" presetID="10" presetClass="exit" presetSubtype="0" fill="hold" nodeType="withEffect">
                                  <p:stCondLst>
                                    <p:cond delay="0"/>
                                  </p:stCondLst>
                                  <p:childTnLst>
                                    <p:animEffect transition="out" filter="fade">
                                      <p:cBhvr>
                                        <p:cTn id="47" dur="500"/>
                                        <p:tgtEl>
                                          <p:spTgt spid="8"/>
                                        </p:tgtEl>
                                      </p:cBhvr>
                                    </p:animEffect>
                                    <p:set>
                                      <p:cBhvr>
                                        <p:cTn id="48" dur="1" fill="hold">
                                          <p:stCondLst>
                                            <p:cond delay="499"/>
                                          </p:stCondLst>
                                        </p:cTn>
                                        <p:tgtEl>
                                          <p:spTgt spid="8"/>
                                        </p:tgtEl>
                                        <p:attrNameLst>
                                          <p:attrName>style.visibility</p:attrName>
                                        </p:attrNameLst>
                                      </p:cBhvr>
                                      <p:to>
                                        <p:strVal val="hidden"/>
                                      </p:to>
                                    </p:set>
                                  </p:childTnLst>
                                </p:cTn>
                              </p:par>
                              <p:par>
                                <p:cTn id="49" presetID="10" presetClass="entr" presetSubtype="0"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fade">
                                      <p:cBhvr>
                                        <p:cTn id="51" dur="500"/>
                                        <p:tgtEl>
                                          <p:spTgt spid="4"/>
                                        </p:tgtEl>
                                      </p:cBhvr>
                                    </p:animEffect>
                                  </p:childTnLst>
                                </p:cTn>
                              </p:par>
                              <p:par>
                                <p:cTn id="52" presetID="10" presetClass="exit" presetSubtype="0" fill="hold" nodeType="withEffect">
                                  <p:stCondLst>
                                    <p:cond delay="500"/>
                                  </p:stCondLst>
                                  <p:childTnLst>
                                    <p:animEffect transition="out" filter="fade">
                                      <p:cBhvr>
                                        <p:cTn id="53" dur="500"/>
                                        <p:tgtEl>
                                          <p:spTgt spid="3"/>
                                        </p:tgtEl>
                                      </p:cBhvr>
                                    </p:animEffect>
                                    <p:set>
                                      <p:cBhvr>
                                        <p:cTn id="54" dur="1" fill="hold">
                                          <p:stCondLst>
                                            <p:cond delay="499"/>
                                          </p:stCondLst>
                                        </p:cTn>
                                        <p:tgtEl>
                                          <p:spTgt spid="3"/>
                                        </p:tgtEl>
                                        <p:attrNameLst>
                                          <p:attrName>style.visibility</p:attrName>
                                        </p:attrNameLst>
                                      </p:cBhvr>
                                      <p:to>
                                        <p:strVal val="hidden"/>
                                      </p:to>
                                    </p:se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112"/>
                                        </p:tgtEl>
                                        <p:attrNameLst>
                                          <p:attrName>style.visibility</p:attrName>
                                        </p:attrNameLst>
                                      </p:cBhvr>
                                      <p:to>
                                        <p:strVal val="visible"/>
                                      </p:to>
                                    </p:set>
                                    <p:animEffect transition="in" filter="fade">
                                      <p:cBhvr>
                                        <p:cTn id="59" dur="5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94" grpId="0"/>
      <p:bldP spid="112" grpId="0"/>
      <p:bldP spid="113" grpId="0"/>
      <p:bldP spid="137" grpId="0"/>
      <p:bldP spid="115" grpId="0" animBg="1"/>
      <p:bldP spid="119" grpId="0" animBg="1"/>
      <p:bldP spid="125"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77738B8-D608-497A-A13B-9F89432D119B}"/>
              </a:ext>
            </a:extLst>
          </p:cNvPr>
          <p:cNvSpPr>
            <a:spLocks noGrp="1"/>
          </p:cNvSpPr>
          <p:nvPr>
            <p:ph type="ftr" sz="quarter" idx="11"/>
          </p:nvPr>
        </p:nvSpPr>
        <p:spPr/>
        <p:txBody>
          <a:bodyPr/>
          <a:lstStyle/>
          <a:p>
            <a:pPr>
              <a:defRPr/>
            </a:pPr>
            <a:r>
              <a:rPr lang="en-GB" dirty="0"/>
              <a:t>Curriculum Prioritisation for Primary Maths</a:t>
            </a:r>
          </a:p>
        </p:txBody>
      </p:sp>
      <p:sp>
        <p:nvSpPr>
          <p:cNvPr id="6" name="Content Placeholder 10">
            <a:extLst>
              <a:ext uri="{FF2B5EF4-FFF2-40B4-BE49-F238E27FC236}">
                <a16:creationId xmlns:a16="http://schemas.microsoft.com/office/drawing/2014/main" id="{6B3DC813-0F66-4EE3-8EA3-390547BADAA4}"/>
              </a:ext>
            </a:extLst>
          </p:cNvPr>
          <p:cNvSpPr txBox="1">
            <a:spLocks/>
          </p:cNvSpPr>
          <p:nvPr/>
        </p:nvSpPr>
        <p:spPr>
          <a:xfrm>
            <a:off x="594008" y="3429000"/>
            <a:ext cx="11140162" cy="695052"/>
          </a:xfrm>
          <a:prstGeom prst="rect">
            <a:avLst/>
          </a:prstGeom>
        </p:spPr>
        <p:txBody>
          <a:bodyPr/>
          <a:lstStyle>
            <a:lvl1pPr marL="257168" indent="-257168" algn="l" rtl="0" eaLnBrk="0" fontAlgn="base" hangingPunct="0">
              <a:spcBef>
                <a:spcPct val="20000"/>
              </a:spcBef>
              <a:spcAft>
                <a:spcPct val="0"/>
              </a:spcAft>
              <a:buClr>
                <a:schemeClr val="tx2"/>
              </a:buClr>
              <a:buFont typeface="Arial" panose="020B0604020202020204" pitchFamily="34" charset="0"/>
              <a:defRPr sz="2400">
                <a:solidFill>
                  <a:srgbClr val="585858"/>
                </a:solidFill>
                <a:latin typeface="+mn-lt"/>
                <a:ea typeface="+mn-ea"/>
                <a:cs typeface="+mn-cs"/>
              </a:defRPr>
            </a:lvl1pPr>
            <a:lvl2pPr marL="557199" indent="-214308" algn="l" rtl="0" eaLnBrk="0" fontAlgn="base" hangingPunct="0">
              <a:spcBef>
                <a:spcPct val="20000"/>
              </a:spcBef>
              <a:spcAft>
                <a:spcPct val="0"/>
              </a:spcAft>
              <a:buClr>
                <a:srgbClr val="00628C"/>
              </a:buClr>
              <a:buFont typeface="Arial" panose="020B0604020202020204" pitchFamily="34" charset="0"/>
              <a:buChar char="●"/>
              <a:defRPr sz="2100">
                <a:solidFill>
                  <a:srgbClr val="585858"/>
                </a:solidFill>
                <a:latin typeface="+mn-lt"/>
              </a:defRPr>
            </a:lvl2pPr>
            <a:lvl3pPr marL="857228" indent="-171446" algn="l" rtl="0" eaLnBrk="0" fontAlgn="base" hangingPunct="0">
              <a:spcBef>
                <a:spcPct val="20000"/>
              </a:spcBef>
              <a:spcAft>
                <a:spcPct val="0"/>
              </a:spcAft>
              <a:buClr>
                <a:srgbClr val="00628C"/>
              </a:buClr>
              <a:buFont typeface="Arial" panose="020B0604020202020204" pitchFamily="34" charset="0"/>
              <a:buChar char="–"/>
              <a:defRPr sz="1800">
                <a:solidFill>
                  <a:srgbClr val="585858"/>
                </a:solidFill>
                <a:latin typeface="+mn-lt"/>
              </a:defRPr>
            </a:lvl3pPr>
            <a:lvl4pPr marL="1200120" indent="-171446" algn="l" rtl="0" eaLnBrk="0" fontAlgn="base" hangingPunct="0">
              <a:spcBef>
                <a:spcPct val="20000"/>
              </a:spcBef>
              <a:spcAft>
                <a:spcPct val="0"/>
              </a:spcAft>
              <a:buClr>
                <a:schemeClr val="accent2"/>
              </a:buClr>
              <a:buFont typeface="Arial" panose="020B0604020202020204" pitchFamily="34" charset="0"/>
              <a:buChar char="●"/>
              <a:defRPr sz="1425">
                <a:solidFill>
                  <a:schemeClr val="tx1"/>
                </a:solidFill>
                <a:latin typeface="+mn-lt"/>
              </a:defRPr>
            </a:lvl4pPr>
            <a:lvl5pPr marL="1543012" indent="-171446" algn="l" rtl="0" eaLnBrk="0" fontAlgn="base" hangingPunct="0">
              <a:spcBef>
                <a:spcPct val="20000"/>
              </a:spcBef>
              <a:spcAft>
                <a:spcPct val="0"/>
              </a:spcAft>
              <a:buClr>
                <a:schemeClr val="tx2"/>
              </a:buClr>
              <a:buFont typeface="Arial" panose="020B0604020202020204" pitchFamily="34" charset="0"/>
              <a:buChar char="●"/>
              <a:defRPr sz="1425">
                <a:solidFill>
                  <a:schemeClr val="tx1"/>
                </a:solidFill>
                <a:latin typeface="+mn-lt"/>
              </a:defRPr>
            </a:lvl5pPr>
            <a:lvl6pPr marL="1885903" indent="-171446" algn="l" rtl="0" fontAlgn="base">
              <a:spcBef>
                <a:spcPct val="20000"/>
              </a:spcBef>
              <a:spcAft>
                <a:spcPct val="0"/>
              </a:spcAft>
              <a:buClr>
                <a:schemeClr val="tx2"/>
              </a:buClr>
              <a:buFont typeface="Arial" charset="0"/>
              <a:buChar char="●"/>
              <a:defRPr sz="1425">
                <a:solidFill>
                  <a:schemeClr val="tx1"/>
                </a:solidFill>
                <a:latin typeface="+mn-lt"/>
              </a:defRPr>
            </a:lvl6pPr>
            <a:lvl7pPr marL="2228795" indent="-171446" algn="l" rtl="0" fontAlgn="base">
              <a:spcBef>
                <a:spcPct val="20000"/>
              </a:spcBef>
              <a:spcAft>
                <a:spcPct val="0"/>
              </a:spcAft>
              <a:buClr>
                <a:schemeClr val="tx2"/>
              </a:buClr>
              <a:buFont typeface="Arial" charset="0"/>
              <a:buChar char="●"/>
              <a:defRPr sz="1425">
                <a:solidFill>
                  <a:schemeClr val="tx1"/>
                </a:solidFill>
                <a:latin typeface="+mn-lt"/>
              </a:defRPr>
            </a:lvl7pPr>
            <a:lvl8pPr marL="2571686" indent="-171446" algn="l" rtl="0" fontAlgn="base">
              <a:spcBef>
                <a:spcPct val="20000"/>
              </a:spcBef>
              <a:spcAft>
                <a:spcPct val="0"/>
              </a:spcAft>
              <a:buClr>
                <a:schemeClr val="tx2"/>
              </a:buClr>
              <a:buFont typeface="Arial" charset="0"/>
              <a:buChar char="●"/>
              <a:defRPr sz="1425">
                <a:solidFill>
                  <a:schemeClr val="tx1"/>
                </a:solidFill>
                <a:latin typeface="+mn-lt"/>
              </a:defRPr>
            </a:lvl8pPr>
            <a:lvl9pPr marL="2914577" indent="-171446" algn="l" rtl="0" fontAlgn="base">
              <a:spcBef>
                <a:spcPct val="20000"/>
              </a:spcBef>
              <a:spcAft>
                <a:spcPct val="0"/>
              </a:spcAft>
              <a:buClr>
                <a:schemeClr val="tx2"/>
              </a:buClr>
              <a:buFont typeface="Arial" charset="0"/>
              <a:buChar char="●"/>
              <a:defRPr sz="1425">
                <a:solidFill>
                  <a:schemeClr val="tx1"/>
                </a:solidFill>
                <a:latin typeface="+mn-lt"/>
              </a:defRPr>
            </a:lvl9pPr>
          </a:lstStyle>
          <a:p>
            <a:pPr marL="0" marR="0" lvl="0" indent="0" algn="l" defTabSz="914400" rtl="0" eaLnBrk="0" fontAlgn="base" latinLnBrk="0" hangingPunct="0">
              <a:lnSpc>
                <a:spcPct val="120000"/>
              </a:lnSpc>
              <a:spcBef>
                <a:spcPts val="450"/>
              </a:spcBef>
              <a:spcAft>
                <a:spcPts val="450"/>
              </a:spcAft>
              <a:buClr>
                <a:srgbClr val="585858"/>
              </a:buClr>
              <a:buSzTx/>
              <a:buFont typeface="Arial" panose="020B0604020202020204" pitchFamily="34" charset="0"/>
              <a:buNone/>
              <a:tabLst/>
              <a:defRPr/>
            </a:pPr>
            <a:r>
              <a:rPr kumimoji="0" lang="en-GB" sz="2200" b="0" i="0" u="none" strike="noStrike" kern="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The following slides have been collated to support the teaching of this learning </a:t>
            </a:r>
            <a:r>
              <a:rPr lang="en-GB" sz="2200" kern="0" dirty="0">
                <a:latin typeface="Arial" panose="020B0604020202020204" pitchFamily="34" charset="0"/>
                <a:cs typeface="Arial" panose="020B0604020202020204" pitchFamily="34" charset="0"/>
              </a:rPr>
              <a:t>o</a:t>
            </a:r>
            <a:r>
              <a:rPr kumimoji="0" lang="en-GB" sz="2200" b="0" i="0" u="none" strike="noStrike" kern="0" cap="none" spc="0" normalizeH="0" baseline="0" noProof="0" dirty="0" err="1">
                <a:ln>
                  <a:noFill/>
                </a:ln>
                <a:solidFill>
                  <a:srgbClr val="585858"/>
                </a:solidFill>
                <a:effectLst/>
                <a:uLnTx/>
                <a:uFillTx/>
                <a:latin typeface="Arial" panose="020B0604020202020204" pitchFamily="34" charset="0"/>
                <a:ea typeface="+mn-ea"/>
                <a:cs typeface="Arial" panose="020B0604020202020204" pitchFamily="34" charset="0"/>
              </a:rPr>
              <a:t>utcome</a:t>
            </a:r>
            <a:r>
              <a:rPr kumimoji="0" lang="en-GB" sz="2200" b="0" i="0" u="none" strike="noStrike" kern="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a:t>
            </a:r>
            <a:endParaRPr lang="en-GB" sz="2200" kern="0" dirty="0">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951C01F2-34EA-4C3D-8F4C-CDE89203DB3C}"/>
              </a:ext>
            </a:extLst>
          </p:cNvPr>
          <p:cNvSpPr txBox="1">
            <a:spLocks/>
          </p:cNvSpPr>
          <p:nvPr/>
        </p:nvSpPr>
        <p:spPr>
          <a:xfrm>
            <a:off x="594008" y="246063"/>
            <a:ext cx="11262632" cy="42617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2000" b="0" kern="1200">
                <a:solidFill>
                  <a:schemeClr val="bg1"/>
                </a:solidFill>
                <a:latin typeface="Arial" panose="020B0604020202020204" pitchFamily="34" charset="0"/>
                <a:ea typeface="+mj-ea"/>
                <a:cs typeface="Arial" panose="020B0604020202020204" pitchFamily="34" charset="0"/>
              </a:defRPr>
            </a:lvl1pPr>
          </a:lstStyle>
          <a:p>
            <a:r>
              <a:rPr lang="en-GB" sz="2400" b="1" i="0" u="none" strike="noStrike" dirty="0">
                <a:effectLst/>
              </a:rPr>
              <a:t>Year 5, Unit </a:t>
            </a:r>
            <a:r>
              <a:rPr lang="en-GB" sz="2400" b="1" dirty="0"/>
              <a:t>4</a:t>
            </a:r>
            <a:r>
              <a:rPr lang="en-GB" sz="2400" b="1" i="0" u="none" strike="noStrike" dirty="0">
                <a:effectLst/>
              </a:rPr>
              <a:t>, Learning Outcome </a:t>
            </a:r>
            <a:r>
              <a:rPr lang="en-GB" sz="2400" b="1" dirty="0"/>
              <a:t>30</a:t>
            </a:r>
            <a:r>
              <a:rPr lang="en-GB" sz="2400" b="1" i="0" u="none" strike="noStrike" dirty="0">
                <a:effectLst/>
              </a:rPr>
              <a:t>	</a:t>
            </a:r>
            <a:endParaRPr lang="en-GB" sz="2400" b="1" dirty="0"/>
          </a:p>
        </p:txBody>
      </p:sp>
      <p:graphicFrame>
        <p:nvGraphicFramePr>
          <p:cNvPr id="10" name="Table 10">
            <a:extLst>
              <a:ext uri="{FF2B5EF4-FFF2-40B4-BE49-F238E27FC236}">
                <a16:creationId xmlns:a16="http://schemas.microsoft.com/office/drawing/2014/main" id="{C8AEA980-8737-4C62-9C52-A5792F98577C}"/>
              </a:ext>
            </a:extLst>
          </p:cNvPr>
          <p:cNvGraphicFramePr>
            <a:graphicFrameLocks noGrp="1"/>
          </p:cNvGraphicFramePr>
          <p:nvPr>
            <p:extLst>
              <p:ext uri="{D42A27DB-BD31-4B8C-83A1-F6EECF244321}">
                <p14:modId xmlns:p14="http://schemas.microsoft.com/office/powerpoint/2010/main" val="1411373626"/>
              </p:ext>
            </p:extLst>
          </p:nvPr>
        </p:nvGraphicFramePr>
        <p:xfrm>
          <a:off x="594008" y="1097546"/>
          <a:ext cx="11140162" cy="2180225"/>
        </p:xfrm>
        <a:graphic>
          <a:graphicData uri="http://schemas.openxmlformats.org/drawingml/2006/table">
            <a:tbl>
              <a:tblPr firstRow="1" bandRow="1">
                <a:tableStyleId>{5C22544A-7EE6-4342-B048-85BDC9FD1C3A}</a:tableStyleId>
              </a:tblPr>
              <a:tblGrid>
                <a:gridCol w="11140162">
                  <a:extLst>
                    <a:ext uri="{9D8B030D-6E8A-4147-A177-3AD203B41FA5}">
                      <a16:colId xmlns:a16="http://schemas.microsoft.com/office/drawing/2014/main" val="1060325041"/>
                    </a:ext>
                  </a:extLst>
                </a:gridCol>
              </a:tblGrid>
              <a:tr h="573094">
                <a:tc>
                  <a:txBody>
                    <a:bodyPr/>
                    <a:lstStyle/>
                    <a:p>
                      <a:pPr algn="l"/>
                      <a:r>
                        <a:rPr lang="en-GB" sz="2000" dirty="0">
                          <a:latin typeface="Arial" panose="020B0604020202020204" pitchFamily="34" charset="0"/>
                          <a:cs typeface="Arial" panose="020B0604020202020204" pitchFamily="34" charset="0"/>
                        </a:rPr>
                        <a:t>Learning Outcome 30</a:t>
                      </a:r>
                    </a:p>
                  </a:txBody>
                  <a:tcPr anchor="ctr">
                    <a:solidFill>
                      <a:srgbClr val="327473"/>
                    </a:solidFill>
                  </a:tcPr>
                </a:tc>
                <a:extLst>
                  <a:ext uri="{0D108BD9-81ED-4DB2-BD59-A6C34878D82A}">
                    <a16:rowId xmlns:a16="http://schemas.microsoft.com/office/drawing/2014/main" val="2928509842"/>
                  </a:ext>
                </a:extLst>
              </a:tr>
              <a:tr h="1607131">
                <a:tc>
                  <a:txBody>
                    <a:bodyPr/>
                    <a:lstStyle/>
                    <a:p>
                      <a:r>
                        <a:rPr lang="en-GB" sz="2400" b="1" dirty="0">
                          <a:solidFill>
                            <a:schemeClr val="tx1">
                              <a:lumMod val="65000"/>
                              <a:lumOff val="35000"/>
                            </a:schemeClr>
                          </a:solidFill>
                          <a:latin typeface="Arial" panose="020B0604020202020204" pitchFamily="34" charset="0"/>
                          <a:cs typeface="Arial" panose="020B0604020202020204" pitchFamily="34" charset="0"/>
                        </a:rPr>
                        <a:t>Pupils solve short division problems accurately when the hundreds digit is smaller than the divisor</a:t>
                      </a:r>
                    </a:p>
                  </a:txBody>
                  <a:tcPr anchor="ctr">
                    <a:solidFill>
                      <a:srgbClr val="E5F3F2"/>
                    </a:solidFill>
                  </a:tcPr>
                </a:tc>
                <a:extLst>
                  <a:ext uri="{0D108BD9-81ED-4DB2-BD59-A6C34878D82A}">
                    <a16:rowId xmlns:a16="http://schemas.microsoft.com/office/drawing/2014/main" val="3470628804"/>
                  </a:ext>
                </a:extLst>
              </a:tr>
            </a:tbl>
          </a:graphicData>
        </a:graphic>
      </p:graphicFrame>
      <p:sp>
        <p:nvSpPr>
          <p:cNvPr id="22" name="Action Button: Return 21">
            <a:hlinkClick r:id="rId3" action="ppaction://hlinksldjump" highlightClick="1"/>
            <a:extLst>
              <a:ext uri="{FF2B5EF4-FFF2-40B4-BE49-F238E27FC236}">
                <a16:creationId xmlns:a16="http://schemas.microsoft.com/office/drawing/2014/main" id="{37C1F079-333D-4AA5-AA56-8834EDED5F86}"/>
              </a:ext>
            </a:extLst>
          </p:cNvPr>
          <p:cNvSpPr/>
          <p:nvPr/>
        </p:nvSpPr>
        <p:spPr>
          <a:xfrm>
            <a:off x="594008" y="5996350"/>
            <a:ext cx="360000" cy="360000"/>
          </a:xfrm>
          <a:prstGeom prst="actionButtonReturn">
            <a:avLst/>
          </a:prstGeom>
          <a:solidFill>
            <a:srgbClr val="32747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endParaRPr lang="en-GB" sz="1400" b="1"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05125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EFEC091-CFB1-4B3E-9A93-3CEE3D8156AB}"/>
              </a:ext>
            </a:extLst>
          </p:cNvPr>
          <p:cNvSpPr>
            <a:spLocks noGrp="1"/>
          </p:cNvSpPr>
          <p:nvPr>
            <p:ph type="title"/>
          </p:nvPr>
        </p:nvSpPr>
        <p:spPr/>
        <p:txBody>
          <a:bodyPr>
            <a:noAutofit/>
          </a:bodyPr>
          <a:lstStyle/>
          <a:p>
            <a:r>
              <a:rPr lang="en-GB" dirty="0"/>
              <a:t>Year 5, Unit 4, Learning Outcome 30</a:t>
            </a:r>
          </a:p>
        </p:txBody>
      </p:sp>
      <p:sp>
        <p:nvSpPr>
          <p:cNvPr id="2" name="Footer Placeholder 1">
            <a:extLst>
              <a:ext uri="{FF2B5EF4-FFF2-40B4-BE49-F238E27FC236}">
                <a16:creationId xmlns:a16="http://schemas.microsoft.com/office/drawing/2014/main" id="{AB37683F-0761-4A3E-8B98-0F1BCFD0665A}"/>
              </a:ext>
            </a:extLst>
          </p:cNvPr>
          <p:cNvSpPr>
            <a:spLocks noGrp="1"/>
          </p:cNvSpPr>
          <p:nvPr>
            <p:ph type="ftr" sz="quarter" idx="11"/>
          </p:nvPr>
        </p:nvSpPr>
        <p:spPr/>
        <p:txBody>
          <a:bodyPr/>
          <a:lstStyle/>
          <a:p>
            <a:pPr>
              <a:defRPr/>
            </a:pPr>
            <a:r>
              <a:rPr lang="en-GB"/>
              <a:t>Curriculum Prioritisation for Primary Maths</a:t>
            </a:r>
            <a:endParaRPr lang="en-GB" dirty="0"/>
          </a:p>
        </p:txBody>
      </p:sp>
      <p:sp>
        <p:nvSpPr>
          <p:cNvPr id="11" name="Content Placeholder 10">
            <a:extLst>
              <a:ext uri="{FF2B5EF4-FFF2-40B4-BE49-F238E27FC236}">
                <a16:creationId xmlns:a16="http://schemas.microsoft.com/office/drawing/2014/main" id="{318BEF09-7019-48B2-9AD9-C840302375DF}"/>
              </a:ext>
            </a:extLst>
          </p:cNvPr>
          <p:cNvSpPr>
            <a:spLocks noGrp="1"/>
          </p:cNvSpPr>
          <p:nvPr>
            <p:ph sz="half" idx="4294967295"/>
          </p:nvPr>
        </p:nvSpPr>
        <p:spPr>
          <a:xfrm>
            <a:off x="4514851" y="1063625"/>
            <a:ext cx="6886574" cy="4779963"/>
          </a:xfrm>
        </p:spPr>
        <p:txBody>
          <a:bodyPr>
            <a:normAutofit/>
          </a:bodyPr>
          <a:lstStyle/>
          <a:p>
            <a:pPr>
              <a:lnSpc>
                <a:spcPct val="120000"/>
              </a:lnSpc>
              <a:buClr>
                <a:srgbClr val="585858"/>
              </a:buClr>
            </a:pPr>
            <a:r>
              <a:rPr lang="en-GB" sz="2000" dirty="0"/>
              <a:t>Additional teacher guidance for this outcome should be read first and can be found in this segment of the NCETM Primary Mastery Professional Development Materials:</a:t>
            </a:r>
          </a:p>
          <a:p>
            <a:pPr>
              <a:lnSpc>
                <a:spcPct val="120000"/>
              </a:lnSpc>
              <a:buClr>
                <a:srgbClr val="585858"/>
              </a:buClr>
            </a:pPr>
            <a:r>
              <a:rPr lang="en-GB" sz="2000" dirty="0">
                <a:hlinkClick r:id="rId3"/>
              </a:rPr>
              <a:t>2.15 Division: partitioning leading to short division</a:t>
            </a:r>
            <a:r>
              <a:rPr lang="en-GB" sz="2000" dirty="0"/>
              <a:t> </a:t>
            </a:r>
          </a:p>
          <a:p>
            <a:pPr>
              <a:lnSpc>
                <a:spcPct val="120000"/>
              </a:lnSpc>
              <a:buClr>
                <a:srgbClr val="585858"/>
              </a:buClr>
            </a:pPr>
            <a:r>
              <a:rPr lang="en-GB" sz="2000" dirty="0"/>
              <a:t>The spine materials are divided into ‘teaching points’ and ‘steps in learning’.</a:t>
            </a:r>
          </a:p>
          <a:p>
            <a:pPr>
              <a:lnSpc>
                <a:spcPct val="120000"/>
              </a:lnSpc>
              <a:buClr>
                <a:srgbClr val="585858"/>
              </a:buClr>
            </a:pPr>
            <a:endParaRPr lang="en-GB" dirty="0"/>
          </a:p>
        </p:txBody>
      </p:sp>
      <p:graphicFrame>
        <p:nvGraphicFramePr>
          <p:cNvPr id="3" name="Table 5">
            <a:extLst>
              <a:ext uri="{FF2B5EF4-FFF2-40B4-BE49-F238E27FC236}">
                <a16:creationId xmlns:a16="http://schemas.microsoft.com/office/drawing/2014/main" id="{A51A6EEA-CF4A-4608-9CE1-A42F1F524328}"/>
              </a:ext>
            </a:extLst>
          </p:cNvPr>
          <p:cNvGraphicFramePr>
            <a:graphicFrameLocks noGrp="1"/>
          </p:cNvGraphicFramePr>
          <p:nvPr>
            <p:extLst>
              <p:ext uri="{D42A27DB-BD31-4B8C-83A1-F6EECF244321}">
                <p14:modId xmlns:p14="http://schemas.microsoft.com/office/powerpoint/2010/main" val="152989413"/>
              </p:ext>
            </p:extLst>
          </p:nvPr>
        </p:nvGraphicFramePr>
        <p:xfrm>
          <a:off x="4514850" y="4258491"/>
          <a:ext cx="6886575" cy="792480"/>
        </p:xfrm>
        <a:graphic>
          <a:graphicData uri="http://schemas.openxmlformats.org/drawingml/2006/table">
            <a:tbl>
              <a:tblPr firstRow="1" bandRow="1">
                <a:tableStyleId>{5C22544A-7EE6-4342-B048-85BDC9FD1C3A}</a:tableStyleId>
              </a:tblPr>
              <a:tblGrid>
                <a:gridCol w="2295525">
                  <a:extLst>
                    <a:ext uri="{9D8B030D-6E8A-4147-A177-3AD203B41FA5}">
                      <a16:colId xmlns:a16="http://schemas.microsoft.com/office/drawing/2014/main" val="507789682"/>
                    </a:ext>
                  </a:extLst>
                </a:gridCol>
                <a:gridCol w="2295525">
                  <a:extLst>
                    <a:ext uri="{9D8B030D-6E8A-4147-A177-3AD203B41FA5}">
                      <a16:colId xmlns:a16="http://schemas.microsoft.com/office/drawing/2014/main" val="1182114759"/>
                    </a:ext>
                  </a:extLst>
                </a:gridCol>
                <a:gridCol w="2295525">
                  <a:extLst>
                    <a:ext uri="{9D8B030D-6E8A-4147-A177-3AD203B41FA5}">
                      <a16:colId xmlns:a16="http://schemas.microsoft.com/office/drawing/2014/main" val="3138488680"/>
                    </a:ext>
                  </a:extLst>
                </a:gridCol>
              </a:tblGrid>
              <a:tr h="319314">
                <a:tc>
                  <a:txBody>
                    <a:bodyPr/>
                    <a:lstStyle/>
                    <a:p>
                      <a:pPr algn="ctr"/>
                      <a:r>
                        <a:rPr lang="en-GB" sz="2000" dirty="0">
                          <a:latin typeface="Arial" panose="020B0604020202020204" pitchFamily="34" charset="0"/>
                          <a:cs typeface="Arial" panose="020B0604020202020204" pitchFamily="34" charset="0"/>
                        </a:rPr>
                        <a:t>Teaching point</a:t>
                      </a:r>
                    </a:p>
                  </a:txBody>
                  <a:tcPr>
                    <a:solidFill>
                      <a:srgbClr val="327473"/>
                    </a:solidFill>
                  </a:tcPr>
                </a:tc>
                <a:tc>
                  <a:txBody>
                    <a:bodyPr/>
                    <a:lstStyle/>
                    <a:p>
                      <a:pPr algn="ctr"/>
                      <a:r>
                        <a:rPr lang="en-GB" sz="2000" dirty="0">
                          <a:latin typeface="Arial" panose="020B0604020202020204" pitchFamily="34" charset="0"/>
                          <a:cs typeface="Arial" panose="020B0604020202020204" pitchFamily="34" charset="0"/>
                        </a:rPr>
                        <a:t>Steps in learning</a:t>
                      </a:r>
                    </a:p>
                  </a:txBody>
                  <a:tcPr>
                    <a:solidFill>
                      <a:srgbClr val="327473"/>
                    </a:solidFill>
                  </a:tcPr>
                </a:tc>
                <a:tc>
                  <a:txBody>
                    <a:bodyPr/>
                    <a:lstStyle/>
                    <a:p>
                      <a:pPr algn="ctr"/>
                      <a:r>
                        <a:rPr lang="en-GB" sz="2000" dirty="0">
                          <a:latin typeface="Arial" panose="020B0604020202020204" pitchFamily="34" charset="0"/>
                          <a:cs typeface="Arial" panose="020B0604020202020204" pitchFamily="34" charset="0"/>
                        </a:rPr>
                        <a:t>Pages</a:t>
                      </a:r>
                    </a:p>
                  </a:txBody>
                  <a:tcPr>
                    <a:solidFill>
                      <a:srgbClr val="327473"/>
                    </a:solidFill>
                  </a:tcPr>
                </a:tc>
                <a:extLst>
                  <a:ext uri="{0D108BD9-81ED-4DB2-BD59-A6C34878D82A}">
                    <a16:rowId xmlns:a16="http://schemas.microsoft.com/office/drawing/2014/main" val="801449848"/>
                  </a:ext>
                </a:extLst>
              </a:tr>
              <a:tr h="319314">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4</a:t>
                      </a:r>
                    </a:p>
                  </a:txBody>
                  <a:tcPr>
                    <a:solidFill>
                      <a:srgbClr val="E5F3F2"/>
                    </a:solidFill>
                  </a:tcPr>
                </a:tc>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4:7-4:10</a:t>
                      </a:r>
                    </a:p>
                  </a:txBody>
                  <a:tcPr>
                    <a:solidFill>
                      <a:srgbClr val="E5F3F2"/>
                    </a:solidFill>
                  </a:tcPr>
                </a:tc>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34-36</a:t>
                      </a:r>
                    </a:p>
                  </a:txBody>
                  <a:tcPr>
                    <a:solidFill>
                      <a:srgbClr val="E5F3F2"/>
                    </a:solidFill>
                  </a:tcPr>
                </a:tc>
                <a:extLst>
                  <a:ext uri="{0D108BD9-81ED-4DB2-BD59-A6C34878D82A}">
                    <a16:rowId xmlns:a16="http://schemas.microsoft.com/office/drawing/2014/main" val="1814327038"/>
                  </a:ext>
                </a:extLst>
              </a:tr>
            </a:tbl>
          </a:graphicData>
        </a:graphic>
      </p:graphicFrame>
      <p:sp>
        <p:nvSpPr>
          <p:cNvPr id="8" name="Action Button: Return 7">
            <a:hlinkClick r:id="rId4" action="ppaction://hlinksldjump" highlightClick="1"/>
            <a:extLst>
              <a:ext uri="{FF2B5EF4-FFF2-40B4-BE49-F238E27FC236}">
                <a16:creationId xmlns:a16="http://schemas.microsoft.com/office/drawing/2014/main" id="{9FCE8D4B-D7AC-4743-9B87-FF4C5540826F}"/>
              </a:ext>
            </a:extLst>
          </p:cNvPr>
          <p:cNvSpPr/>
          <p:nvPr/>
        </p:nvSpPr>
        <p:spPr>
          <a:xfrm>
            <a:off x="594008" y="5996350"/>
            <a:ext cx="360000" cy="360000"/>
          </a:xfrm>
          <a:prstGeom prst="actionButtonReturn">
            <a:avLst/>
          </a:prstGeom>
          <a:solidFill>
            <a:srgbClr val="32747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endParaRPr lang="en-GB" sz="1400" b="1" dirty="0">
              <a:solidFill>
                <a:schemeClr val="tx1">
                  <a:lumMod val="65000"/>
                  <a:lumOff val="35000"/>
                </a:schemeClr>
              </a:solidFill>
              <a:latin typeface="Arial" panose="020B0604020202020204" pitchFamily="34" charset="0"/>
              <a:cs typeface="Arial" panose="020B0604020202020204" pitchFamily="34" charset="0"/>
            </a:endParaRPr>
          </a:p>
        </p:txBody>
      </p:sp>
      <p:pic>
        <p:nvPicPr>
          <p:cNvPr id="10" name="Picture Placeholder 9" descr="Graphical user interface, text  Description automatically generated">
            <a:extLst>
              <a:ext uri="{FF2B5EF4-FFF2-40B4-BE49-F238E27FC236}">
                <a16:creationId xmlns:a16="http://schemas.microsoft.com/office/drawing/2014/main" id="{BD085091-AC14-4984-BEA2-73E9409C32A5}"/>
              </a:ext>
            </a:extLst>
          </p:cNvPr>
          <p:cNvPicPr>
            <a:picLocks noGrp="1" noChangeAspect="1"/>
          </p:cNvPicPr>
          <p:nvPr>
            <p:ph type="pic" sz="quarter" idx="12"/>
          </p:nvPr>
        </p:nvPicPr>
        <p:blipFill>
          <a:blip r:embed="rId5">
            <a:extLst>
              <a:ext uri="{28A0092B-C50C-407E-A947-70E740481C1C}">
                <a14:useLocalDpi xmlns:a14="http://schemas.microsoft.com/office/drawing/2010/main" val="0"/>
              </a:ext>
            </a:extLst>
          </a:blip>
          <a:srcRect t="63" b="63"/>
          <a:stretch>
            <a:fillRect/>
          </a:stretch>
        </p:blipFill>
        <p:spPr/>
      </p:pic>
    </p:spTree>
    <p:extLst>
      <p:ext uri="{BB962C8B-B14F-4D97-AF65-F5344CB8AC3E}">
        <p14:creationId xmlns:p14="http://schemas.microsoft.com/office/powerpoint/2010/main" val="3409343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Picture 97" descr="A picture containing device, object  Description automatically generated">
            <a:extLst>
              <a:ext uri="{FF2B5EF4-FFF2-40B4-BE49-F238E27FC236}">
                <a16:creationId xmlns:a16="http://schemas.microsoft.com/office/drawing/2014/main" id="{3C158EF2-DCA2-4817-AE73-BE8E0B06174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5788165" y="2119668"/>
            <a:ext cx="3424012" cy="1347432"/>
          </a:xfrm>
          <a:prstGeom prst="rect">
            <a:avLst/>
          </a:prstGeom>
        </p:spPr>
      </p:pic>
      <p:grpSp>
        <p:nvGrpSpPr>
          <p:cNvPr id="115" name="Group 114">
            <a:extLst>
              <a:ext uri="{FF2B5EF4-FFF2-40B4-BE49-F238E27FC236}">
                <a16:creationId xmlns:a16="http://schemas.microsoft.com/office/drawing/2014/main" id="{9D5FAD42-A82F-49EB-B43E-DD3B9995964A}"/>
              </a:ext>
            </a:extLst>
          </p:cNvPr>
          <p:cNvGrpSpPr>
            <a:grpSpLocks noChangeAspect="1"/>
          </p:cNvGrpSpPr>
          <p:nvPr/>
        </p:nvGrpSpPr>
        <p:grpSpPr>
          <a:xfrm>
            <a:off x="5431262" y="2082898"/>
            <a:ext cx="3770262" cy="578710"/>
            <a:chOff x="3733049" y="5315443"/>
            <a:chExt cx="3718673" cy="570792"/>
          </a:xfrm>
        </p:grpSpPr>
        <p:grpSp>
          <p:nvGrpSpPr>
            <p:cNvPr id="116" name="Group 115">
              <a:extLst>
                <a:ext uri="{FF2B5EF4-FFF2-40B4-BE49-F238E27FC236}">
                  <a16:creationId xmlns:a16="http://schemas.microsoft.com/office/drawing/2014/main" id="{547D99CE-70B4-4AA5-AA30-7CFB706AA7AD}"/>
                </a:ext>
              </a:extLst>
            </p:cNvPr>
            <p:cNvGrpSpPr/>
            <p:nvPr/>
          </p:nvGrpSpPr>
          <p:grpSpPr>
            <a:xfrm>
              <a:off x="4048134" y="5351710"/>
              <a:ext cx="3403588" cy="534525"/>
              <a:chOff x="4048134" y="5351710"/>
              <a:chExt cx="3403588" cy="534525"/>
            </a:xfrm>
            <a:solidFill>
              <a:schemeClr val="bg1"/>
            </a:solidFill>
          </p:grpSpPr>
          <p:sp>
            <p:nvSpPr>
              <p:cNvPr id="120" name="Rectangle 119">
                <a:extLst>
                  <a:ext uri="{FF2B5EF4-FFF2-40B4-BE49-F238E27FC236}">
                    <a16:creationId xmlns:a16="http://schemas.microsoft.com/office/drawing/2014/main" id="{3B75B9C5-0981-4F4A-9996-3B92709A52D9}"/>
                  </a:ext>
                </a:extLst>
              </p:cNvPr>
              <p:cNvSpPr/>
              <p:nvPr/>
            </p:nvSpPr>
            <p:spPr bwMode="auto">
              <a:xfrm flipV="1">
                <a:off x="4048134" y="5351710"/>
                <a:ext cx="3403588" cy="58072"/>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FF0000"/>
                  </a:solidFill>
                  <a:latin typeface="Arial" charset="0"/>
                </a:endParaRPr>
              </a:p>
            </p:txBody>
          </p:sp>
          <p:sp>
            <p:nvSpPr>
              <p:cNvPr id="121" name="Rectangle 120">
                <a:extLst>
                  <a:ext uri="{FF2B5EF4-FFF2-40B4-BE49-F238E27FC236}">
                    <a16:creationId xmlns:a16="http://schemas.microsoft.com/office/drawing/2014/main" id="{61A8E705-4F8D-447E-8667-3BA57EC06D3A}"/>
                  </a:ext>
                </a:extLst>
              </p:cNvPr>
              <p:cNvSpPr/>
              <p:nvPr/>
            </p:nvSpPr>
            <p:spPr bwMode="auto">
              <a:xfrm rot="5400000">
                <a:off x="3875410"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FF0000"/>
                  </a:solidFill>
                  <a:latin typeface="Arial" charset="0"/>
                </a:endParaRPr>
              </a:p>
            </p:txBody>
          </p:sp>
        </p:grpSp>
        <p:grpSp>
          <p:nvGrpSpPr>
            <p:cNvPr id="117" name="Group 116">
              <a:extLst>
                <a:ext uri="{FF2B5EF4-FFF2-40B4-BE49-F238E27FC236}">
                  <a16:creationId xmlns:a16="http://schemas.microsoft.com/office/drawing/2014/main" id="{1A6B5EF3-64AC-48A1-A329-E3AF848F72E5}"/>
                </a:ext>
              </a:extLst>
            </p:cNvPr>
            <p:cNvGrpSpPr/>
            <p:nvPr/>
          </p:nvGrpSpPr>
          <p:grpSpPr>
            <a:xfrm>
              <a:off x="3733049" y="5315443"/>
              <a:ext cx="3718672" cy="564329"/>
              <a:chOff x="3722832" y="5310208"/>
              <a:chExt cx="3718672" cy="564329"/>
            </a:xfrm>
          </p:grpSpPr>
          <p:cxnSp>
            <p:nvCxnSpPr>
              <p:cNvPr id="118" name="Straight Connector 117">
                <a:extLst>
                  <a:ext uri="{FF2B5EF4-FFF2-40B4-BE49-F238E27FC236}">
                    <a16:creationId xmlns:a16="http://schemas.microsoft.com/office/drawing/2014/main" id="{B47CD389-E046-4377-BF22-D1E7CC58C1E3}"/>
                  </a:ext>
                </a:extLst>
              </p:cNvPr>
              <p:cNvCxnSpPr/>
              <p:nvPr/>
            </p:nvCxnSpPr>
            <p:spPr bwMode="auto">
              <a:xfrm>
                <a:off x="4095242" y="5385595"/>
                <a:ext cx="3346262"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19" name="Arc 118">
                <a:extLst>
                  <a:ext uri="{FF2B5EF4-FFF2-40B4-BE49-F238E27FC236}">
                    <a16:creationId xmlns:a16="http://schemas.microsoft.com/office/drawing/2014/main" id="{6E27AAAA-3ABD-469C-96BC-113775565DC0}"/>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FF0000"/>
                  </a:solidFill>
                  <a:latin typeface="Arial" charset="0"/>
                </a:endParaRPr>
              </a:p>
            </p:txBody>
          </p:sp>
        </p:grpSp>
      </p:grpSp>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4:7</a:t>
            </a:r>
          </a:p>
        </p:txBody>
      </p:sp>
      <p:pic>
        <p:nvPicPr>
          <p:cNvPr id="122" name="Image 121"/>
          <p:cNvPicPr>
            <a:picLocks noChangeAspect="1"/>
          </p:cNvPicPr>
          <p:nvPr/>
        </p:nvPicPr>
        <p:blipFill>
          <a:blip r:embed="rId4" cstate="print"/>
          <a:stretch>
            <a:fillRect/>
          </a:stretch>
        </p:blipFill>
        <p:spPr>
          <a:xfrm>
            <a:off x="2924176" y="1804989"/>
            <a:ext cx="1571625" cy="885825"/>
          </a:xfrm>
          <a:prstGeom prst="rect">
            <a:avLst/>
          </a:prstGeom>
        </p:spPr>
      </p:pic>
      <p:sp>
        <p:nvSpPr>
          <p:cNvPr id="123" name="Rectangle 122">
            <a:extLst>
              <a:ext uri="{FF2B5EF4-FFF2-40B4-BE49-F238E27FC236}">
                <a16:creationId xmlns:a16="http://schemas.microsoft.com/office/drawing/2014/main" id="{919C77E8-BCD8-4005-A108-7C96CC53FDEE}"/>
              </a:ext>
            </a:extLst>
          </p:cNvPr>
          <p:cNvSpPr/>
          <p:nvPr/>
        </p:nvSpPr>
        <p:spPr bwMode="auto">
          <a:xfrm>
            <a:off x="3085573" y="2145298"/>
            <a:ext cx="133427" cy="514869"/>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nvGrpSpPr>
          <p:cNvPr id="124" name="Group 123">
            <a:extLst>
              <a:ext uri="{FF2B5EF4-FFF2-40B4-BE49-F238E27FC236}">
                <a16:creationId xmlns:a16="http://schemas.microsoft.com/office/drawing/2014/main" id="{E3ED45D4-4056-4C3A-87A1-CF5CD3C411D5}"/>
              </a:ext>
            </a:extLst>
          </p:cNvPr>
          <p:cNvGrpSpPr/>
          <p:nvPr/>
        </p:nvGrpSpPr>
        <p:grpSpPr>
          <a:xfrm>
            <a:off x="2746500" y="2102704"/>
            <a:ext cx="1649289" cy="564329"/>
            <a:chOff x="3733049" y="5315443"/>
            <a:chExt cx="1649289" cy="564329"/>
          </a:xfrm>
        </p:grpSpPr>
        <p:grpSp>
          <p:nvGrpSpPr>
            <p:cNvPr id="125" name="Group 124">
              <a:extLst>
                <a:ext uri="{FF2B5EF4-FFF2-40B4-BE49-F238E27FC236}">
                  <a16:creationId xmlns:a16="http://schemas.microsoft.com/office/drawing/2014/main" id="{2C038829-B396-4410-8022-B528210F28CA}"/>
                </a:ext>
              </a:extLst>
            </p:cNvPr>
            <p:cNvGrpSpPr/>
            <p:nvPr/>
          </p:nvGrpSpPr>
          <p:grpSpPr>
            <a:xfrm>
              <a:off x="4085070" y="5365750"/>
              <a:ext cx="1297268" cy="507156"/>
              <a:chOff x="4085070" y="5365750"/>
              <a:chExt cx="1297268" cy="507156"/>
            </a:xfrm>
            <a:solidFill>
              <a:schemeClr val="bg1"/>
            </a:solidFill>
          </p:grpSpPr>
          <p:sp>
            <p:nvSpPr>
              <p:cNvPr id="129" name="Rectangle 128">
                <a:extLst>
                  <a:ext uri="{FF2B5EF4-FFF2-40B4-BE49-F238E27FC236}">
                    <a16:creationId xmlns:a16="http://schemas.microsoft.com/office/drawing/2014/main" id="{06BF7650-2900-42F4-B465-7696B56BC885}"/>
                  </a:ext>
                </a:extLst>
              </p:cNvPr>
              <p:cNvSpPr/>
              <p:nvPr/>
            </p:nvSpPr>
            <p:spPr bwMode="auto">
              <a:xfrm>
                <a:off x="4085070" y="5365750"/>
                <a:ext cx="1297268" cy="46574"/>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30" name="Rectangle 129">
                <a:extLst>
                  <a:ext uri="{FF2B5EF4-FFF2-40B4-BE49-F238E27FC236}">
                    <a16:creationId xmlns:a16="http://schemas.microsoft.com/office/drawing/2014/main" id="{62073AD0-C46B-44AC-A7F2-C4C3D87740E7}"/>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126" name="Group 125">
              <a:extLst>
                <a:ext uri="{FF2B5EF4-FFF2-40B4-BE49-F238E27FC236}">
                  <a16:creationId xmlns:a16="http://schemas.microsoft.com/office/drawing/2014/main" id="{D16453BF-67BC-49CE-87AF-B400AF649DA6}"/>
                </a:ext>
              </a:extLst>
            </p:cNvPr>
            <p:cNvGrpSpPr/>
            <p:nvPr/>
          </p:nvGrpSpPr>
          <p:grpSpPr>
            <a:xfrm>
              <a:off x="3733049" y="5315443"/>
              <a:ext cx="1646907" cy="564329"/>
              <a:chOff x="3722832" y="5310208"/>
              <a:chExt cx="1646907" cy="564329"/>
            </a:xfrm>
          </p:grpSpPr>
          <p:cxnSp>
            <p:nvCxnSpPr>
              <p:cNvPr id="127" name="Straight Connector 126">
                <a:extLst>
                  <a:ext uri="{FF2B5EF4-FFF2-40B4-BE49-F238E27FC236}">
                    <a16:creationId xmlns:a16="http://schemas.microsoft.com/office/drawing/2014/main" id="{0063CC93-6154-4354-8FF9-057787BB4075}"/>
                  </a:ext>
                </a:extLst>
              </p:cNvPr>
              <p:cNvCxnSpPr/>
              <p:nvPr/>
            </p:nvCxnSpPr>
            <p:spPr bwMode="auto">
              <a:xfrm>
                <a:off x="4095242" y="5385595"/>
                <a:ext cx="1274497"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28" name="Arc 127">
                <a:extLst>
                  <a:ext uri="{FF2B5EF4-FFF2-40B4-BE49-F238E27FC236}">
                    <a16:creationId xmlns:a16="http://schemas.microsoft.com/office/drawing/2014/main" id="{DB59BEAE-8ECA-406B-8896-0C54988F268B}"/>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
        <p:nvSpPr>
          <p:cNvPr id="136" name="Rectangle 135">
            <a:extLst>
              <a:ext uri="{FF2B5EF4-FFF2-40B4-BE49-F238E27FC236}">
                <a16:creationId xmlns:a16="http://schemas.microsoft.com/office/drawing/2014/main" id="{DBEB63ED-F67F-4950-9288-85AB29286973}"/>
              </a:ext>
            </a:extLst>
          </p:cNvPr>
          <p:cNvSpPr/>
          <p:nvPr/>
        </p:nvSpPr>
        <p:spPr bwMode="auto">
          <a:xfrm>
            <a:off x="3249506" y="1751310"/>
            <a:ext cx="266700" cy="36835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37" name="Rectangle 136">
            <a:extLst>
              <a:ext uri="{FF2B5EF4-FFF2-40B4-BE49-F238E27FC236}">
                <a16:creationId xmlns:a16="http://schemas.microsoft.com/office/drawing/2014/main" id="{F8B79F23-4239-4061-8740-181C49468507}"/>
              </a:ext>
            </a:extLst>
          </p:cNvPr>
          <p:cNvSpPr/>
          <p:nvPr/>
        </p:nvSpPr>
        <p:spPr bwMode="auto">
          <a:xfrm>
            <a:off x="3604037" y="1751310"/>
            <a:ext cx="266700" cy="36835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38" name="Rectangle 137">
            <a:extLst>
              <a:ext uri="{FF2B5EF4-FFF2-40B4-BE49-F238E27FC236}">
                <a16:creationId xmlns:a16="http://schemas.microsoft.com/office/drawing/2014/main" id="{04AA822E-A573-45A3-B6E3-92B2FC2F7DBD}"/>
              </a:ext>
            </a:extLst>
          </p:cNvPr>
          <p:cNvSpPr/>
          <p:nvPr/>
        </p:nvSpPr>
        <p:spPr bwMode="auto">
          <a:xfrm>
            <a:off x="3958567" y="1751310"/>
            <a:ext cx="266700" cy="36835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nvGrpSpPr>
          <p:cNvPr id="139" name="Group 138">
            <a:extLst>
              <a:ext uri="{FF2B5EF4-FFF2-40B4-BE49-F238E27FC236}">
                <a16:creationId xmlns:a16="http://schemas.microsoft.com/office/drawing/2014/main" id="{D19B1C3E-E0C9-4B1F-854F-15CA985A2CBC}"/>
              </a:ext>
            </a:extLst>
          </p:cNvPr>
          <p:cNvGrpSpPr/>
          <p:nvPr/>
        </p:nvGrpSpPr>
        <p:grpSpPr>
          <a:xfrm>
            <a:off x="4955184" y="820740"/>
            <a:ext cx="2281635" cy="461665"/>
            <a:chOff x="3314000" y="820739"/>
            <a:chExt cx="2281635" cy="461665"/>
          </a:xfrm>
        </p:grpSpPr>
        <p:sp>
          <p:nvSpPr>
            <p:cNvPr id="140" name="TextBox 139">
              <a:extLst>
                <a:ext uri="{FF2B5EF4-FFF2-40B4-BE49-F238E27FC236}">
                  <a16:creationId xmlns:a16="http://schemas.microsoft.com/office/drawing/2014/main" id="{BF8D9BF9-7B8B-41BB-87B7-708F4B35AC25}"/>
                </a:ext>
              </a:extLst>
            </p:cNvPr>
            <p:cNvSpPr txBox="1"/>
            <p:nvPr/>
          </p:nvSpPr>
          <p:spPr bwMode="auto">
            <a:xfrm>
              <a:off x="3314000" y="830265"/>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215  ÷  5  =</a:t>
              </a:r>
              <a:endParaRPr lang="en-GB" sz="2200" dirty="0">
                <a:solidFill>
                  <a:srgbClr val="C00000"/>
                </a:solidFill>
                <a:latin typeface="Myriad Pro Semibold" charset="0"/>
                <a:ea typeface="Myriad Pro Semibold" charset="0"/>
                <a:cs typeface="Myriad Pro Semibold" charset="0"/>
              </a:endParaRPr>
            </a:p>
          </p:txBody>
        </p:sp>
        <p:sp>
          <p:nvSpPr>
            <p:cNvPr id="141" name="Rectangle 140">
              <a:extLst>
                <a:ext uri="{FF2B5EF4-FFF2-40B4-BE49-F238E27FC236}">
                  <a16:creationId xmlns:a16="http://schemas.microsoft.com/office/drawing/2014/main" id="{304B8550-0A5E-4B7B-A85B-B76ED18A52DC}"/>
                </a:ext>
              </a:extLst>
            </p:cNvPr>
            <p:cNvSpPr/>
            <p:nvPr/>
          </p:nvSpPr>
          <p:spPr bwMode="auto">
            <a:xfrm>
              <a:off x="5134835" y="820739"/>
              <a:ext cx="4608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sp>
        <p:nvSpPr>
          <p:cNvPr id="27" name="TextBox 26">
            <a:extLst>
              <a:ext uri="{FF2B5EF4-FFF2-40B4-BE49-F238E27FC236}">
                <a16:creationId xmlns:a16="http://schemas.microsoft.com/office/drawing/2014/main" id="{C8D83576-40F6-45A5-B7A5-AC3B86BA1C8F}"/>
              </a:ext>
            </a:extLst>
          </p:cNvPr>
          <p:cNvSpPr txBox="1"/>
          <p:nvPr/>
        </p:nvSpPr>
        <p:spPr bwMode="auto">
          <a:xfrm>
            <a:off x="3702587" y="1446080"/>
            <a:ext cx="47868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1 – writing the dividend and divisor:</a:t>
            </a:r>
            <a:endParaRPr lang="en-GB" sz="2000" dirty="0">
              <a:solidFill>
                <a:srgbClr val="FF0000"/>
              </a:solidFill>
              <a:latin typeface="Myriad Pro Semibold" charset="0"/>
              <a:ea typeface="Myriad Pro Semibold" charset="0"/>
              <a:cs typeface="Myriad Pro Semibold" charset="0"/>
            </a:endParaRPr>
          </a:p>
        </p:txBody>
      </p:sp>
      <p:sp>
        <p:nvSpPr>
          <p:cNvPr id="132" name="TextBox 131">
            <a:extLst>
              <a:ext uri="{FF2B5EF4-FFF2-40B4-BE49-F238E27FC236}">
                <a16:creationId xmlns:a16="http://schemas.microsoft.com/office/drawing/2014/main" id="{97028227-CEB4-4A88-B624-466072191E6B}"/>
              </a:ext>
            </a:extLst>
          </p:cNvPr>
          <p:cNvSpPr txBox="1"/>
          <p:nvPr/>
        </p:nvSpPr>
        <p:spPr bwMode="auto">
          <a:xfrm>
            <a:off x="5572155" y="2145139"/>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5</a:t>
            </a:r>
            <a:endParaRPr lang="en-GB" sz="2000" dirty="0">
              <a:solidFill>
                <a:srgbClr val="C00000"/>
              </a:solidFill>
              <a:latin typeface="Myriad Pro" panose="020B0503030403020204" pitchFamily="34" charset="0"/>
              <a:ea typeface="Myriad Pro Semibold" charset="0"/>
              <a:cs typeface="Myriad Pro Semibold" charset="0"/>
            </a:endParaRPr>
          </a:p>
        </p:txBody>
      </p:sp>
    </p:spTree>
    <p:extLst>
      <p:ext uri="{BB962C8B-B14F-4D97-AF65-F5344CB8AC3E}">
        <p14:creationId xmlns:p14="http://schemas.microsoft.com/office/powerpoint/2010/main" val="2398250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2"/>
                                        </p:tgtEl>
                                        <p:attrNameLst>
                                          <p:attrName>style.visibility</p:attrName>
                                        </p:attrNameLst>
                                      </p:cBhvr>
                                      <p:to>
                                        <p:strVal val="visible"/>
                                      </p:to>
                                    </p:set>
                                    <p:animEffect transition="in" filter="fade">
                                      <p:cBhvr>
                                        <p:cTn id="12" dur="500"/>
                                        <p:tgtEl>
                                          <p:spTgt spid="122"/>
                                        </p:tgtEl>
                                      </p:cBhvr>
                                    </p:animEffect>
                                  </p:childTnLst>
                                </p:cTn>
                              </p:par>
                              <p:par>
                                <p:cTn id="13" presetID="10" presetClass="entr" presetSubtype="0" fill="hold" nodeType="withEffect">
                                  <p:stCondLst>
                                    <p:cond delay="0"/>
                                  </p:stCondLst>
                                  <p:childTnLst>
                                    <p:set>
                                      <p:cBhvr>
                                        <p:cTn id="14" dur="1" fill="hold">
                                          <p:stCondLst>
                                            <p:cond delay="0"/>
                                          </p:stCondLst>
                                        </p:cTn>
                                        <p:tgtEl>
                                          <p:spTgt spid="124"/>
                                        </p:tgtEl>
                                        <p:attrNameLst>
                                          <p:attrName>style.visibility</p:attrName>
                                        </p:attrNameLst>
                                      </p:cBhvr>
                                      <p:to>
                                        <p:strVal val="visible"/>
                                      </p:to>
                                    </p:set>
                                    <p:animEffect transition="in" filter="fade">
                                      <p:cBhvr>
                                        <p:cTn id="15" dur="500"/>
                                        <p:tgtEl>
                                          <p:spTgt spid="124"/>
                                        </p:tgtEl>
                                      </p:cBhvr>
                                    </p:animEffect>
                                  </p:childTnLst>
                                </p:cTn>
                              </p:par>
                            </p:childTnLst>
                          </p:cTn>
                        </p:par>
                        <p:par>
                          <p:cTn id="16" fill="hold">
                            <p:stCondLst>
                              <p:cond delay="500"/>
                            </p:stCondLst>
                            <p:childTnLst>
                              <p:par>
                                <p:cTn id="17" presetID="10" presetClass="entr" presetSubtype="0" fill="hold" nodeType="afterEffect">
                                  <p:stCondLst>
                                    <p:cond delay="0"/>
                                  </p:stCondLst>
                                  <p:childTnLst>
                                    <p:set>
                                      <p:cBhvr>
                                        <p:cTn id="18" dur="1" fill="hold">
                                          <p:stCondLst>
                                            <p:cond delay="0"/>
                                          </p:stCondLst>
                                        </p:cTn>
                                        <p:tgtEl>
                                          <p:spTgt spid="98"/>
                                        </p:tgtEl>
                                        <p:attrNameLst>
                                          <p:attrName>style.visibility</p:attrName>
                                        </p:attrNameLst>
                                      </p:cBhvr>
                                      <p:to>
                                        <p:strVal val="visible"/>
                                      </p:to>
                                    </p:set>
                                    <p:animEffect transition="in" filter="fade">
                                      <p:cBhvr>
                                        <p:cTn id="19" dur="500"/>
                                        <p:tgtEl>
                                          <p:spTgt spid="98"/>
                                        </p:tgtEl>
                                      </p:cBhvr>
                                    </p:animEffect>
                                  </p:childTnLst>
                                </p:cTn>
                              </p:par>
                              <p:par>
                                <p:cTn id="20" presetID="10" presetClass="entr" presetSubtype="0" fill="hold" nodeType="withEffect">
                                  <p:stCondLst>
                                    <p:cond delay="0"/>
                                  </p:stCondLst>
                                  <p:childTnLst>
                                    <p:set>
                                      <p:cBhvr>
                                        <p:cTn id="21" dur="1" fill="hold">
                                          <p:stCondLst>
                                            <p:cond delay="0"/>
                                          </p:stCondLst>
                                        </p:cTn>
                                        <p:tgtEl>
                                          <p:spTgt spid="115"/>
                                        </p:tgtEl>
                                        <p:attrNameLst>
                                          <p:attrName>style.visibility</p:attrName>
                                        </p:attrNameLst>
                                      </p:cBhvr>
                                      <p:to>
                                        <p:strVal val="visible"/>
                                      </p:to>
                                    </p:set>
                                    <p:animEffect transition="in" filter="fade">
                                      <p:cBhvr>
                                        <p:cTn id="22" dur="500"/>
                                        <p:tgtEl>
                                          <p:spTgt spid="11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32"/>
                                        </p:tgtEl>
                                        <p:attrNameLst>
                                          <p:attrName>style.visibility</p:attrName>
                                        </p:attrNameLst>
                                      </p:cBhvr>
                                      <p:to>
                                        <p:strVal val="visible"/>
                                      </p:to>
                                    </p:set>
                                    <p:animEffect transition="in" filter="fade">
                                      <p:cBhvr>
                                        <p:cTn id="25" dur="500"/>
                                        <p:tgtEl>
                                          <p:spTgt spid="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132"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Picture 97" descr="A picture containing device, object  Description automatically generated">
            <a:extLst>
              <a:ext uri="{FF2B5EF4-FFF2-40B4-BE49-F238E27FC236}">
                <a16:creationId xmlns:a16="http://schemas.microsoft.com/office/drawing/2014/main" id="{3C158EF2-DCA2-4817-AE73-BE8E0B06174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5788165" y="2119668"/>
            <a:ext cx="3424012" cy="1347432"/>
          </a:xfrm>
          <a:prstGeom prst="rect">
            <a:avLst/>
          </a:prstGeom>
        </p:spPr>
      </p:pic>
      <p:pic>
        <p:nvPicPr>
          <p:cNvPr id="122" name="Image 121"/>
          <p:cNvPicPr>
            <a:picLocks noChangeAspect="1"/>
          </p:cNvPicPr>
          <p:nvPr/>
        </p:nvPicPr>
        <p:blipFill>
          <a:blip r:embed="rId4" cstate="print"/>
          <a:stretch>
            <a:fillRect/>
          </a:stretch>
        </p:blipFill>
        <p:spPr>
          <a:xfrm>
            <a:off x="2924176" y="1804989"/>
            <a:ext cx="1571625" cy="885825"/>
          </a:xfrm>
          <a:prstGeom prst="rect">
            <a:avLst/>
          </a:prstGeom>
        </p:spPr>
      </p:pic>
      <p:grpSp>
        <p:nvGrpSpPr>
          <p:cNvPr id="115" name="Group 114">
            <a:extLst>
              <a:ext uri="{FF2B5EF4-FFF2-40B4-BE49-F238E27FC236}">
                <a16:creationId xmlns:a16="http://schemas.microsoft.com/office/drawing/2014/main" id="{9D5FAD42-A82F-49EB-B43E-DD3B9995964A}"/>
              </a:ext>
            </a:extLst>
          </p:cNvPr>
          <p:cNvGrpSpPr>
            <a:grpSpLocks noChangeAspect="1"/>
          </p:cNvGrpSpPr>
          <p:nvPr/>
        </p:nvGrpSpPr>
        <p:grpSpPr>
          <a:xfrm>
            <a:off x="5431262" y="2082898"/>
            <a:ext cx="3770262" cy="578710"/>
            <a:chOff x="3733049" y="5315443"/>
            <a:chExt cx="3718673" cy="570792"/>
          </a:xfrm>
        </p:grpSpPr>
        <p:grpSp>
          <p:nvGrpSpPr>
            <p:cNvPr id="116" name="Group 115">
              <a:extLst>
                <a:ext uri="{FF2B5EF4-FFF2-40B4-BE49-F238E27FC236}">
                  <a16:creationId xmlns:a16="http://schemas.microsoft.com/office/drawing/2014/main" id="{547D99CE-70B4-4AA5-AA30-7CFB706AA7AD}"/>
                </a:ext>
              </a:extLst>
            </p:cNvPr>
            <p:cNvGrpSpPr/>
            <p:nvPr/>
          </p:nvGrpSpPr>
          <p:grpSpPr>
            <a:xfrm>
              <a:off x="4048134" y="5351710"/>
              <a:ext cx="3403588" cy="534525"/>
              <a:chOff x="4048134" y="5351710"/>
              <a:chExt cx="3403588" cy="534525"/>
            </a:xfrm>
            <a:solidFill>
              <a:schemeClr val="bg1"/>
            </a:solidFill>
          </p:grpSpPr>
          <p:sp>
            <p:nvSpPr>
              <p:cNvPr id="120" name="Rectangle 119">
                <a:extLst>
                  <a:ext uri="{FF2B5EF4-FFF2-40B4-BE49-F238E27FC236}">
                    <a16:creationId xmlns:a16="http://schemas.microsoft.com/office/drawing/2014/main" id="{3B75B9C5-0981-4F4A-9996-3B92709A52D9}"/>
                  </a:ext>
                </a:extLst>
              </p:cNvPr>
              <p:cNvSpPr/>
              <p:nvPr/>
            </p:nvSpPr>
            <p:spPr bwMode="auto">
              <a:xfrm flipV="1">
                <a:off x="4048134" y="5351710"/>
                <a:ext cx="3403588" cy="58072"/>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FF0000"/>
                  </a:solidFill>
                  <a:latin typeface="Arial" charset="0"/>
                </a:endParaRPr>
              </a:p>
            </p:txBody>
          </p:sp>
          <p:sp>
            <p:nvSpPr>
              <p:cNvPr id="121" name="Rectangle 120">
                <a:extLst>
                  <a:ext uri="{FF2B5EF4-FFF2-40B4-BE49-F238E27FC236}">
                    <a16:creationId xmlns:a16="http://schemas.microsoft.com/office/drawing/2014/main" id="{61A8E705-4F8D-447E-8667-3BA57EC06D3A}"/>
                  </a:ext>
                </a:extLst>
              </p:cNvPr>
              <p:cNvSpPr/>
              <p:nvPr/>
            </p:nvSpPr>
            <p:spPr bwMode="auto">
              <a:xfrm rot="5400000">
                <a:off x="3875410"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FF0000"/>
                  </a:solidFill>
                  <a:latin typeface="Arial" charset="0"/>
                </a:endParaRPr>
              </a:p>
            </p:txBody>
          </p:sp>
        </p:grpSp>
        <p:grpSp>
          <p:nvGrpSpPr>
            <p:cNvPr id="117" name="Group 116">
              <a:extLst>
                <a:ext uri="{FF2B5EF4-FFF2-40B4-BE49-F238E27FC236}">
                  <a16:creationId xmlns:a16="http://schemas.microsoft.com/office/drawing/2014/main" id="{1A6B5EF3-64AC-48A1-A329-E3AF848F72E5}"/>
                </a:ext>
              </a:extLst>
            </p:cNvPr>
            <p:cNvGrpSpPr/>
            <p:nvPr/>
          </p:nvGrpSpPr>
          <p:grpSpPr>
            <a:xfrm>
              <a:off x="3733049" y="5315443"/>
              <a:ext cx="3718672" cy="564329"/>
              <a:chOff x="3722832" y="5310208"/>
              <a:chExt cx="3718672" cy="564329"/>
            </a:xfrm>
          </p:grpSpPr>
          <p:cxnSp>
            <p:nvCxnSpPr>
              <p:cNvPr id="118" name="Straight Connector 117">
                <a:extLst>
                  <a:ext uri="{FF2B5EF4-FFF2-40B4-BE49-F238E27FC236}">
                    <a16:creationId xmlns:a16="http://schemas.microsoft.com/office/drawing/2014/main" id="{B47CD389-E046-4377-BF22-D1E7CC58C1E3}"/>
                  </a:ext>
                </a:extLst>
              </p:cNvPr>
              <p:cNvCxnSpPr/>
              <p:nvPr/>
            </p:nvCxnSpPr>
            <p:spPr bwMode="auto">
              <a:xfrm>
                <a:off x="4095242" y="5385595"/>
                <a:ext cx="3346262"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19" name="Arc 118">
                <a:extLst>
                  <a:ext uri="{FF2B5EF4-FFF2-40B4-BE49-F238E27FC236}">
                    <a16:creationId xmlns:a16="http://schemas.microsoft.com/office/drawing/2014/main" id="{6E27AAAA-3ABD-469C-96BC-113775565DC0}"/>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FF0000"/>
                  </a:solidFill>
                  <a:latin typeface="Arial" charset="0"/>
                </a:endParaRPr>
              </a:p>
            </p:txBody>
          </p:sp>
        </p:grpSp>
      </p:grpSp>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4:7</a:t>
            </a:r>
          </a:p>
        </p:txBody>
      </p:sp>
      <p:sp>
        <p:nvSpPr>
          <p:cNvPr id="9" name="TextBox 8">
            <a:extLst>
              <a:ext uri="{FF2B5EF4-FFF2-40B4-BE49-F238E27FC236}">
                <a16:creationId xmlns:a16="http://schemas.microsoft.com/office/drawing/2014/main" id="{C8D83576-40F6-45A5-B7A5-AC3B86BA1C8F}"/>
              </a:ext>
            </a:extLst>
          </p:cNvPr>
          <p:cNvSpPr txBox="1"/>
          <p:nvPr/>
        </p:nvSpPr>
        <p:spPr bwMode="auto">
          <a:xfrm>
            <a:off x="4508893" y="1446080"/>
            <a:ext cx="317426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2 – sharing the 100s:</a:t>
            </a:r>
            <a:endParaRPr lang="en-GB" sz="2000" dirty="0">
              <a:solidFill>
                <a:srgbClr val="FF0000"/>
              </a:solidFill>
              <a:latin typeface="Myriad Pro Semibold" charset="0"/>
              <a:ea typeface="Myriad Pro Semibold" charset="0"/>
              <a:cs typeface="Myriad Pro Semibold" charset="0"/>
            </a:endParaRPr>
          </a:p>
        </p:txBody>
      </p:sp>
      <p:sp>
        <p:nvSpPr>
          <p:cNvPr id="123" name="Rectangle 122">
            <a:extLst>
              <a:ext uri="{FF2B5EF4-FFF2-40B4-BE49-F238E27FC236}">
                <a16:creationId xmlns:a16="http://schemas.microsoft.com/office/drawing/2014/main" id="{919C77E8-BCD8-4005-A108-7C96CC53FDEE}"/>
              </a:ext>
            </a:extLst>
          </p:cNvPr>
          <p:cNvSpPr/>
          <p:nvPr/>
        </p:nvSpPr>
        <p:spPr bwMode="auto">
          <a:xfrm>
            <a:off x="3085573" y="2145298"/>
            <a:ext cx="133427" cy="514869"/>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pic>
        <p:nvPicPr>
          <p:cNvPr id="4" name="Image 3"/>
          <p:cNvPicPr>
            <a:picLocks noChangeAspect="1"/>
          </p:cNvPicPr>
          <p:nvPr/>
        </p:nvPicPr>
        <p:blipFill>
          <a:blip r:embed="rId5" cstate="print"/>
          <a:stretch>
            <a:fillRect/>
          </a:stretch>
        </p:blipFill>
        <p:spPr>
          <a:xfrm>
            <a:off x="2924175" y="1804988"/>
            <a:ext cx="1571940" cy="885600"/>
          </a:xfrm>
          <a:prstGeom prst="rect">
            <a:avLst/>
          </a:prstGeom>
        </p:spPr>
      </p:pic>
      <p:grpSp>
        <p:nvGrpSpPr>
          <p:cNvPr id="124" name="Group 123">
            <a:extLst>
              <a:ext uri="{FF2B5EF4-FFF2-40B4-BE49-F238E27FC236}">
                <a16:creationId xmlns:a16="http://schemas.microsoft.com/office/drawing/2014/main" id="{E3ED45D4-4056-4C3A-87A1-CF5CD3C411D5}"/>
              </a:ext>
            </a:extLst>
          </p:cNvPr>
          <p:cNvGrpSpPr/>
          <p:nvPr/>
        </p:nvGrpSpPr>
        <p:grpSpPr>
          <a:xfrm>
            <a:off x="2746500" y="2102704"/>
            <a:ext cx="1649289" cy="564329"/>
            <a:chOff x="3733049" y="5315443"/>
            <a:chExt cx="1649289" cy="564329"/>
          </a:xfrm>
        </p:grpSpPr>
        <p:grpSp>
          <p:nvGrpSpPr>
            <p:cNvPr id="125" name="Group 124">
              <a:extLst>
                <a:ext uri="{FF2B5EF4-FFF2-40B4-BE49-F238E27FC236}">
                  <a16:creationId xmlns:a16="http://schemas.microsoft.com/office/drawing/2014/main" id="{2C038829-B396-4410-8022-B528210F28CA}"/>
                </a:ext>
              </a:extLst>
            </p:cNvPr>
            <p:cNvGrpSpPr/>
            <p:nvPr/>
          </p:nvGrpSpPr>
          <p:grpSpPr>
            <a:xfrm>
              <a:off x="4085070" y="5365750"/>
              <a:ext cx="1297268" cy="507156"/>
              <a:chOff x="4085070" y="5365750"/>
              <a:chExt cx="1297268" cy="507156"/>
            </a:xfrm>
            <a:solidFill>
              <a:schemeClr val="bg1"/>
            </a:solidFill>
          </p:grpSpPr>
          <p:sp>
            <p:nvSpPr>
              <p:cNvPr id="129" name="Rectangle 128">
                <a:extLst>
                  <a:ext uri="{FF2B5EF4-FFF2-40B4-BE49-F238E27FC236}">
                    <a16:creationId xmlns:a16="http://schemas.microsoft.com/office/drawing/2014/main" id="{06BF7650-2900-42F4-B465-7696B56BC885}"/>
                  </a:ext>
                </a:extLst>
              </p:cNvPr>
              <p:cNvSpPr/>
              <p:nvPr/>
            </p:nvSpPr>
            <p:spPr bwMode="auto">
              <a:xfrm>
                <a:off x="4085070" y="5365750"/>
                <a:ext cx="1297268" cy="46574"/>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30" name="Rectangle 129">
                <a:extLst>
                  <a:ext uri="{FF2B5EF4-FFF2-40B4-BE49-F238E27FC236}">
                    <a16:creationId xmlns:a16="http://schemas.microsoft.com/office/drawing/2014/main" id="{62073AD0-C46B-44AC-A7F2-C4C3D87740E7}"/>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126" name="Group 125">
              <a:extLst>
                <a:ext uri="{FF2B5EF4-FFF2-40B4-BE49-F238E27FC236}">
                  <a16:creationId xmlns:a16="http://schemas.microsoft.com/office/drawing/2014/main" id="{D16453BF-67BC-49CE-87AF-B400AF649DA6}"/>
                </a:ext>
              </a:extLst>
            </p:cNvPr>
            <p:cNvGrpSpPr/>
            <p:nvPr/>
          </p:nvGrpSpPr>
          <p:grpSpPr>
            <a:xfrm>
              <a:off x="3733049" y="5315443"/>
              <a:ext cx="1646907" cy="564329"/>
              <a:chOff x="3722832" y="5310208"/>
              <a:chExt cx="1646907" cy="564329"/>
            </a:xfrm>
          </p:grpSpPr>
          <p:cxnSp>
            <p:nvCxnSpPr>
              <p:cNvPr id="127" name="Straight Connector 126">
                <a:extLst>
                  <a:ext uri="{FF2B5EF4-FFF2-40B4-BE49-F238E27FC236}">
                    <a16:creationId xmlns:a16="http://schemas.microsoft.com/office/drawing/2014/main" id="{0063CC93-6154-4354-8FF9-057787BB4075}"/>
                  </a:ext>
                </a:extLst>
              </p:cNvPr>
              <p:cNvCxnSpPr/>
              <p:nvPr/>
            </p:nvCxnSpPr>
            <p:spPr bwMode="auto">
              <a:xfrm>
                <a:off x="4095242" y="5385595"/>
                <a:ext cx="1274497"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28" name="Arc 127">
                <a:extLst>
                  <a:ext uri="{FF2B5EF4-FFF2-40B4-BE49-F238E27FC236}">
                    <a16:creationId xmlns:a16="http://schemas.microsoft.com/office/drawing/2014/main" id="{DB59BEAE-8ECA-406B-8896-0C54988F268B}"/>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
        <p:nvSpPr>
          <p:cNvPr id="132" name="TextBox 131">
            <a:extLst>
              <a:ext uri="{FF2B5EF4-FFF2-40B4-BE49-F238E27FC236}">
                <a16:creationId xmlns:a16="http://schemas.microsoft.com/office/drawing/2014/main" id="{97028227-CEB4-4A88-B624-466072191E6B}"/>
              </a:ext>
            </a:extLst>
          </p:cNvPr>
          <p:cNvSpPr txBox="1"/>
          <p:nvPr/>
        </p:nvSpPr>
        <p:spPr bwMode="auto">
          <a:xfrm>
            <a:off x="5572155" y="2145139"/>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5</a:t>
            </a:r>
            <a:endParaRPr lang="en-GB" sz="2000" dirty="0">
              <a:solidFill>
                <a:srgbClr val="C00000"/>
              </a:solidFill>
              <a:latin typeface="Myriad Pro" panose="020B0503030403020204" pitchFamily="34" charset="0"/>
              <a:ea typeface="Myriad Pro Semibold" charset="0"/>
              <a:cs typeface="Myriad Pro Semibold" charset="0"/>
            </a:endParaRPr>
          </a:p>
        </p:txBody>
      </p:sp>
      <p:sp>
        <p:nvSpPr>
          <p:cNvPr id="28" name="TextBox 27">
            <a:extLst>
              <a:ext uri="{FF2B5EF4-FFF2-40B4-BE49-F238E27FC236}">
                <a16:creationId xmlns:a16="http://schemas.microsoft.com/office/drawing/2014/main" id="{3A682015-47D9-4E08-9733-D3478BC6A58A}"/>
              </a:ext>
            </a:extLst>
          </p:cNvPr>
          <p:cNvSpPr txBox="1"/>
          <p:nvPr/>
        </p:nvSpPr>
        <p:spPr bwMode="auto">
          <a:xfrm>
            <a:off x="3587428" y="4794009"/>
            <a:ext cx="501714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7030A0"/>
                </a:solidFill>
                <a:latin typeface="Myriad Pro Semibold" charset="0"/>
                <a:ea typeface="Myriad Pro Semibold" charset="0"/>
                <a:cs typeface="Myriad Pro Semibold" charset="0"/>
              </a:rPr>
              <a:t>2 hundreds ÷ 5 = 0 hundreds r 2 hundreds</a:t>
            </a:r>
          </a:p>
        </p:txBody>
      </p:sp>
      <p:sp>
        <p:nvSpPr>
          <p:cNvPr id="30" name="Rectangle 29">
            <a:extLst>
              <a:ext uri="{FF2B5EF4-FFF2-40B4-BE49-F238E27FC236}">
                <a16:creationId xmlns:a16="http://schemas.microsoft.com/office/drawing/2014/main" id="{FDCBEC92-35BC-4CCC-ADB5-3016C2E03343}"/>
              </a:ext>
            </a:extLst>
          </p:cNvPr>
          <p:cNvSpPr/>
          <p:nvPr/>
        </p:nvSpPr>
        <p:spPr bwMode="auto">
          <a:xfrm>
            <a:off x="3249506" y="1751310"/>
            <a:ext cx="266700" cy="36835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31" name="Rectangle 30">
            <a:extLst>
              <a:ext uri="{FF2B5EF4-FFF2-40B4-BE49-F238E27FC236}">
                <a16:creationId xmlns:a16="http://schemas.microsoft.com/office/drawing/2014/main" id="{77858DC6-0A24-48AF-8138-1746D4E07AF1}"/>
              </a:ext>
            </a:extLst>
          </p:cNvPr>
          <p:cNvSpPr/>
          <p:nvPr/>
        </p:nvSpPr>
        <p:spPr bwMode="auto">
          <a:xfrm>
            <a:off x="3604037" y="1751310"/>
            <a:ext cx="266700" cy="36835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32" name="Rectangle 31">
            <a:extLst>
              <a:ext uri="{FF2B5EF4-FFF2-40B4-BE49-F238E27FC236}">
                <a16:creationId xmlns:a16="http://schemas.microsoft.com/office/drawing/2014/main" id="{026BF60A-5347-470F-A7CE-5ECDC7B36163}"/>
              </a:ext>
            </a:extLst>
          </p:cNvPr>
          <p:cNvSpPr/>
          <p:nvPr/>
        </p:nvSpPr>
        <p:spPr bwMode="auto">
          <a:xfrm>
            <a:off x="3958567" y="1751310"/>
            <a:ext cx="266700" cy="36835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33" name="TextBox 32">
            <a:extLst>
              <a:ext uri="{FF2B5EF4-FFF2-40B4-BE49-F238E27FC236}">
                <a16:creationId xmlns:a16="http://schemas.microsoft.com/office/drawing/2014/main" id="{325E41AE-97E3-4853-8C4B-517D249EF846}"/>
              </a:ext>
            </a:extLst>
          </p:cNvPr>
          <p:cNvSpPr txBox="1"/>
          <p:nvPr/>
        </p:nvSpPr>
        <p:spPr bwMode="auto">
          <a:xfrm>
            <a:off x="6063955" y="179900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8B3995"/>
                </a:solidFill>
                <a:latin typeface="Myriad Pro" panose="020B0503030403020204" pitchFamily="34" charset="0"/>
                <a:ea typeface="Myriad Pro Semibold" charset="0"/>
                <a:cs typeface="Myriad Pro Semibold" charset="0"/>
              </a:rPr>
              <a:t>0</a:t>
            </a:r>
          </a:p>
        </p:txBody>
      </p:sp>
      <p:grpSp>
        <p:nvGrpSpPr>
          <p:cNvPr id="34" name="Group 33">
            <a:extLst>
              <a:ext uri="{FF2B5EF4-FFF2-40B4-BE49-F238E27FC236}">
                <a16:creationId xmlns:a16="http://schemas.microsoft.com/office/drawing/2014/main" id="{A48EE67E-8937-4EE8-9788-C322E6A1E5DA}"/>
              </a:ext>
            </a:extLst>
          </p:cNvPr>
          <p:cNvGrpSpPr/>
          <p:nvPr/>
        </p:nvGrpSpPr>
        <p:grpSpPr>
          <a:xfrm>
            <a:off x="4955184" y="820740"/>
            <a:ext cx="2281635" cy="461665"/>
            <a:chOff x="3314000" y="820739"/>
            <a:chExt cx="2281635" cy="461665"/>
          </a:xfrm>
        </p:grpSpPr>
        <p:sp>
          <p:nvSpPr>
            <p:cNvPr id="35" name="TextBox 34">
              <a:extLst>
                <a:ext uri="{FF2B5EF4-FFF2-40B4-BE49-F238E27FC236}">
                  <a16:creationId xmlns:a16="http://schemas.microsoft.com/office/drawing/2014/main" id="{C65F1C53-CA1D-482E-8CA2-6D2FA91D9E64}"/>
                </a:ext>
              </a:extLst>
            </p:cNvPr>
            <p:cNvSpPr txBox="1"/>
            <p:nvPr/>
          </p:nvSpPr>
          <p:spPr bwMode="auto">
            <a:xfrm>
              <a:off x="3314000" y="830265"/>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215  ÷  5  =</a:t>
              </a:r>
              <a:endParaRPr lang="en-GB" sz="2200" dirty="0">
                <a:solidFill>
                  <a:srgbClr val="C00000"/>
                </a:solidFill>
                <a:latin typeface="Myriad Pro Semibold" charset="0"/>
                <a:ea typeface="Myriad Pro Semibold" charset="0"/>
                <a:cs typeface="Myriad Pro Semibold" charset="0"/>
              </a:endParaRPr>
            </a:p>
          </p:txBody>
        </p:sp>
        <p:sp>
          <p:nvSpPr>
            <p:cNvPr id="36" name="Rectangle 35">
              <a:extLst>
                <a:ext uri="{FF2B5EF4-FFF2-40B4-BE49-F238E27FC236}">
                  <a16:creationId xmlns:a16="http://schemas.microsoft.com/office/drawing/2014/main" id="{D0C22A93-7113-4E64-BDDE-6293D1DE8100}"/>
                </a:ext>
              </a:extLst>
            </p:cNvPr>
            <p:cNvSpPr/>
            <p:nvPr/>
          </p:nvSpPr>
          <p:spPr bwMode="auto">
            <a:xfrm>
              <a:off x="5134835" y="820739"/>
              <a:ext cx="4608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sp>
        <p:nvSpPr>
          <p:cNvPr id="37" name="TextBox 36">
            <a:extLst>
              <a:ext uri="{FF2B5EF4-FFF2-40B4-BE49-F238E27FC236}">
                <a16:creationId xmlns:a16="http://schemas.microsoft.com/office/drawing/2014/main" id="{C8D83576-40F6-45A5-B7A5-AC3B86BA1C8F}"/>
              </a:ext>
            </a:extLst>
          </p:cNvPr>
          <p:cNvSpPr txBox="1"/>
          <p:nvPr/>
        </p:nvSpPr>
        <p:spPr bwMode="auto">
          <a:xfrm>
            <a:off x="3702587" y="1446080"/>
            <a:ext cx="47868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1 – writing the dividend and divisor:</a:t>
            </a:r>
            <a:endParaRPr lang="en-GB" sz="2000" dirty="0">
              <a:solidFill>
                <a:srgbClr val="FF0000"/>
              </a:solidFill>
              <a:latin typeface="Myriad Pro Semibold" charset="0"/>
              <a:ea typeface="Myriad Pro Semibold" charset="0"/>
              <a:cs typeface="Myriad Pro Semibold" charset="0"/>
            </a:endParaRPr>
          </a:p>
        </p:txBody>
      </p:sp>
    </p:spTree>
    <p:extLst>
      <p:ext uri="{BB962C8B-B14F-4D97-AF65-F5344CB8AC3E}">
        <p14:creationId xmlns:p14="http://schemas.microsoft.com/office/powerpoint/2010/main" val="432819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37"/>
                                        </p:tgtEl>
                                      </p:cBhvr>
                                    </p:animEffect>
                                    <p:set>
                                      <p:cBhvr>
                                        <p:cTn id="7" dur="1" fill="hold">
                                          <p:stCondLst>
                                            <p:cond delay="499"/>
                                          </p:stCondLst>
                                        </p:cTn>
                                        <p:tgtEl>
                                          <p:spTgt spid="37"/>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fade">
                                      <p:cBhvr>
                                        <p:cTn id="16" dur="500"/>
                                        <p:tgtEl>
                                          <p:spTgt spid="2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fade">
                                      <p:cBhvr>
                                        <p:cTn id="21" dur="500"/>
                                        <p:tgtEl>
                                          <p:spTgt spid="33"/>
                                        </p:tgtEl>
                                      </p:cBhvr>
                                    </p:animEffect>
                                  </p:childTnLst>
                                </p:cTn>
                              </p:par>
                              <p:par>
                                <p:cTn id="22" presetID="10" presetClass="exit" presetSubtype="0" fill="hold" nodeType="withEffect">
                                  <p:stCondLst>
                                    <p:cond delay="0"/>
                                  </p:stCondLst>
                                  <p:childTnLst>
                                    <p:animEffect transition="out" filter="fade">
                                      <p:cBhvr>
                                        <p:cTn id="23" dur="500"/>
                                        <p:tgtEl>
                                          <p:spTgt spid="122"/>
                                        </p:tgtEl>
                                      </p:cBhvr>
                                    </p:animEffect>
                                    <p:set>
                                      <p:cBhvr>
                                        <p:cTn id="24" dur="1" fill="hold">
                                          <p:stCondLst>
                                            <p:cond delay="499"/>
                                          </p:stCondLst>
                                        </p:cTn>
                                        <p:tgtEl>
                                          <p:spTgt spid="122"/>
                                        </p:tgtEl>
                                        <p:attrNameLst>
                                          <p:attrName>style.visibility</p:attrName>
                                        </p:attrNameLst>
                                      </p:cBhvr>
                                      <p:to>
                                        <p:strVal val="hidden"/>
                                      </p:to>
                                    </p:set>
                                  </p:childTnLst>
                                </p:cTn>
                              </p:par>
                              <p:par>
                                <p:cTn id="25" presetID="10" presetClass="exit" presetSubtype="0" fill="hold" grpId="0" nodeType="withEffect">
                                  <p:stCondLst>
                                    <p:cond delay="0"/>
                                  </p:stCondLst>
                                  <p:childTnLst>
                                    <p:animEffect transition="out" filter="fade">
                                      <p:cBhvr>
                                        <p:cTn id="26" dur="500"/>
                                        <p:tgtEl>
                                          <p:spTgt spid="30"/>
                                        </p:tgtEl>
                                      </p:cBhvr>
                                    </p:animEffect>
                                    <p:set>
                                      <p:cBhvr>
                                        <p:cTn id="27" dur="1" fill="hold">
                                          <p:stCondLst>
                                            <p:cond delay="499"/>
                                          </p:stCondLst>
                                        </p:cTn>
                                        <p:tgtEl>
                                          <p:spTgt spid="30"/>
                                        </p:tgtEl>
                                        <p:attrNameLst>
                                          <p:attrName>style.visibility</p:attrName>
                                        </p:attrNameLst>
                                      </p:cBhvr>
                                      <p:to>
                                        <p:strVal val="hidden"/>
                                      </p:to>
                                    </p:set>
                                  </p:childTnLst>
                                </p:cTn>
                              </p:par>
                              <p:par>
                                <p:cTn id="28" presetID="10" presetClass="entr" presetSubtype="0"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8" grpId="0"/>
      <p:bldP spid="30" grpId="0" animBg="1"/>
      <p:bldP spid="33" grpId="0"/>
      <p:bldP spid="37"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Picture 97" descr="A picture containing device, object  Description automatically generated">
            <a:extLst>
              <a:ext uri="{FF2B5EF4-FFF2-40B4-BE49-F238E27FC236}">
                <a16:creationId xmlns:a16="http://schemas.microsoft.com/office/drawing/2014/main" id="{3C158EF2-DCA2-4817-AE73-BE8E0B06174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5788165" y="2119668"/>
            <a:ext cx="3424012" cy="1347432"/>
          </a:xfrm>
          <a:prstGeom prst="rect">
            <a:avLst/>
          </a:prstGeom>
        </p:spPr>
      </p:pic>
      <p:pic>
        <p:nvPicPr>
          <p:cNvPr id="8" name="Picture 7" descr="A close up of a logo  Description automatically generated">
            <a:extLst>
              <a:ext uri="{FF2B5EF4-FFF2-40B4-BE49-F238E27FC236}">
                <a16:creationId xmlns:a16="http://schemas.microsoft.com/office/drawing/2014/main" id="{28AF87BE-95F1-473E-A572-C3B9AA5D65BA}"/>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5787036" y="2129192"/>
            <a:ext cx="3424012" cy="1347433"/>
          </a:xfrm>
          <a:prstGeom prst="rect">
            <a:avLst/>
          </a:prstGeom>
        </p:spPr>
      </p:pic>
      <p:grpSp>
        <p:nvGrpSpPr>
          <p:cNvPr id="115" name="Group 114">
            <a:extLst>
              <a:ext uri="{FF2B5EF4-FFF2-40B4-BE49-F238E27FC236}">
                <a16:creationId xmlns:a16="http://schemas.microsoft.com/office/drawing/2014/main" id="{9D5FAD42-A82F-49EB-B43E-DD3B9995964A}"/>
              </a:ext>
            </a:extLst>
          </p:cNvPr>
          <p:cNvGrpSpPr>
            <a:grpSpLocks noChangeAspect="1"/>
          </p:cNvGrpSpPr>
          <p:nvPr/>
        </p:nvGrpSpPr>
        <p:grpSpPr>
          <a:xfrm>
            <a:off x="5431262" y="2082898"/>
            <a:ext cx="3770262" cy="578710"/>
            <a:chOff x="3733049" y="5315443"/>
            <a:chExt cx="3718673" cy="570792"/>
          </a:xfrm>
        </p:grpSpPr>
        <p:grpSp>
          <p:nvGrpSpPr>
            <p:cNvPr id="116" name="Group 115">
              <a:extLst>
                <a:ext uri="{FF2B5EF4-FFF2-40B4-BE49-F238E27FC236}">
                  <a16:creationId xmlns:a16="http://schemas.microsoft.com/office/drawing/2014/main" id="{547D99CE-70B4-4AA5-AA30-7CFB706AA7AD}"/>
                </a:ext>
              </a:extLst>
            </p:cNvPr>
            <p:cNvGrpSpPr/>
            <p:nvPr/>
          </p:nvGrpSpPr>
          <p:grpSpPr>
            <a:xfrm>
              <a:off x="4048134" y="5351710"/>
              <a:ext cx="3403588" cy="534525"/>
              <a:chOff x="4048134" y="5351710"/>
              <a:chExt cx="3403588" cy="534525"/>
            </a:xfrm>
            <a:solidFill>
              <a:schemeClr val="bg1"/>
            </a:solidFill>
          </p:grpSpPr>
          <p:sp>
            <p:nvSpPr>
              <p:cNvPr id="120" name="Rectangle 119">
                <a:extLst>
                  <a:ext uri="{FF2B5EF4-FFF2-40B4-BE49-F238E27FC236}">
                    <a16:creationId xmlns:a16="http://schemas.microsoft.com/office/drawing/2014/main" id="{3B75B9C5-0981-4F4A-9996-3B92709A52D9}"/>
                  </a:ext>
                </a:extLst>
              </p:cNvPr>
              <p:cNvSpPr/>
              <p:nvPr/>
            </p:nvSpPr>
            <p:spPr bwMode="auto">
              <a:xfrm flipV="1">
                <a:off x="4048134" y="5351710"/>
                <a:ext cx="3403588" cy="58072"/>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FF0000"/>
                  </a:solidFill>
                  <a:latin typeface="Arial" charset="0"/>
                </a:endParaRPr>
              </a:p>
            </p:txBody>
          </p:sp>
          <p:sp>
            <p:nvSpPr>
              <p:cNvPr id="121" name="Rectangle 120">
                <a:extLst>
                  <a:ext uri="{FF2B5EF4-FFF2-40B4-BE49-F238E27FC236}">
                    <a16:creationId xmlns:a16="http://schemas.microsoft.com/office/drawing/2014/main" id="{61A8E705-4F8D-447E-8667-3BA57EC06D3A}"/>
                  </a:ext>
                </a:extLst>
              </p:cNvPr>
              <p:cNvSpPr/>
              <p:nvPr/>
            </p:nvSpPr>
            <p:spPr bwMode="auto">
              <a:xfrm rot="5400000">
                <a:off x="3875410"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FF0000"/>
                  </a:solidFill>
                  <a:latin typeface="Arial" charset="0"/>
                </a:endParaRPr>
              </a:p>
            </p:txBody>
          </p:sp>
        </p:grpSp>
        <p:grpSp>
          <p:nvGrpSpPr>
            <p:cNvPr id="117" name="Group 116">
              <a:extLst>
                <a:ext uri="{FF2B5EF4-FFF2-40B4-BE49-F238E27FC236}">
                  <a16:creationId xmlns:a16="http://schemas.microsoft.com/office/drawing/2014/main" id="{1A6B5EF3-64AC-48A1-A329-E3AF848F72E5}"/>
                </a:ext>
              </a:extLst>
            </p:cNvPr>
            <p:cNvGrpSpPr/>
            <p:nvPr/>
          </p:nvGrpSpPr>
          <p:grpSpPr>
            <a:xfrm>
              <a:off x="3733049" y="5315443"/>
              <a:ext cx="3718672" cy="564329"/>
              <a:chOff x="3722832" y="5310208"/>
              <a:chExt cx="3718672" cy="564329"/>
            </a:xfrm>
          </p:grpSpPr>
          <p:cxnSp>
            <p:nvCxnSpPr>
              <p:cNvPr id="118" name="Straight Connector 117">
                <a:extLst>
                  <a:ext uri="{FF2B5EF4-FFF2-40B4-BE49-F238E27FC236}">
                    <a16:creationId xmlns:a16="http://schemas.microsoft.com/office/drawing/2014/main" id="{B47CD389-E046-4377-BF22-D1E7CC58C1E3}"/>
                  </a:ext>
                </a:extLst>
              </p:cNvPr>
              <p:cNvCxnSpPr/>
              <p:nvPr/>
            </p:nvCxnSpPr>
            <p:spPr bwMode="auto">
              <a:xfrm>
                <a:off x="4095242" y="5385595"/>
                <a:ext cx="3346262"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19" name="Arc 118">
                <a:extLst>
                  <a:ext uri="{FF2B5EF4-FFF2-40B4-BE49-F238E27FC236}">
                    <a16:creationId xmlns:a16="http://schemas.microsoft.com/office/drawing/2014/main" id="{6E27AAAA-3ABD-469C-96BC-113775565DC0}"/>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FF0000"/>
                  </a:solidFill>
                  <a:latin typeface="Arial" charset="0"/>
                </a:endParaRPr>
              </a:p>
            </p:txBody>
          </p:sp>
        </p:grpSp>
      </p:grpSp>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4:7</a:t>
            </a:r>
          </a:p>
        </p:txBody>
      </p:sp>
      <p:sp>
        <p:nvSpPr>
          <p:cNvPr id="9" name="TextBox 8">
            <a:extLst>
              <a:ext uri="{FF2B5EF4-FFF2-40B4-BE49-F238E27FC236}">
                <a16:creationId xmlns:a16="http://schemas.microsoft.com/office/drawing/2014/main" id="{C8D83576-40F6-45A5-B7A5-AC3B86BA1C8F}"/>
              </a:ext>
            </a:extLst>
          </p:cNvPr>
          <p:cNvSpPr txBox="1"/>
          <p:nvPr/>
        </p:nvSpPr>
        <p:spPr bwMode="auto">
          <a:xfrm>
            <a:off x="4508888" y="1446080"/>
            <a:ext cx="31742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2 – sharing the 100s:</a:t>
            </a:r>
            <a:endParaRPr lang="en-GB" sz="2000" dirty="0">
              <a:solidFill>
                <a:srgbClr val="FF0000"/>
              </a:solidFill>
              <a:latin typeface="Myriad Pro Semibold" charset="0"/>
              <a:ea typeface="Myriad Pro Semibold" charset="0"/>
              <a:cs typeface="Myriad Pro Semibold" charset="0"/>
            </a:endParaRPr>
          </a:p>
        </p:txBody>
      </p:sp>
      <p:sp>
        <p:nvSpPr>
          <p:cNvPr id="123" name="Rectangle 122">
            <a:extLst>
              <a:ext uri="{FF2B5EF4-FFF2-40B4-BE49-F238E27FC236}">
                <a16:creationId xmlns:a16="http://schemas.microsoft.com/office/drawing/2014/main" id="{919C77E8-BCD8-4005-A108-7C96CC53FDEE}"/>
              </a:ext>
            </a:extLst>
          </p:cNvPr>
          <p:cNvSpPr/>
          <p:nvPr/>
        </p:nvSpPr>
        <p:spPr bwMode="auto">
          <a:xfrm>
            <a:off x="3085573" y="2145298"/>
            <a:ext cx="133427" cy="514869"/>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pic>
        <p:nvPicPr>
          <p:cNvPr id="44" name="Image 43"/>
          <p:cNvPicPr>
            <a:picLocks noChangeAspect="1"/>
          </p:cNvPicPr>
          <p:nvPr/>
        </p:nvPicPr>
        <p:blipFill>
          <a:blip r:embed="rId5" cstate="print"/>
          <a:stretch>
            <a:fillRect/>
          </a:stretch>
        </p:blipFill>
        <p:spPr>
          <a:xfrm>
            <a:off x="2924175" y="1804988"/>
            <a:ext cx="1571940" cy="885600"/>
          </a:xfrm>
          <a:prstGeom prst="rect">
            <a:avLst/>
          </a:prstGeom>
        </p:spPr>
      </p:pic>
      <p:pic>
        <p:nvPicPr>
          <p:cNvPr id="11" name="Image 10"/>
          <p:cNvPicPr>
            <a:picLocks noChangeAspect="1"/>
          </p:cNvPicPr>
          <p:nvPr/>
        </p:nvPicPr>
        <p:blipFill>
          <a:blip r:embed="rId6" cstate="print"/>
          <a:stretch>
            <a:fillRect/>
          </a:stretch>
        </p:blipFill>
        <p:spPr>
          <a:xfrm>
            <a:off x="2924176" y="1804989"/>
            <a:ext cx="1566863" cy="881063"/>
          </a:xfrm>
          <a:prstGeom prst="rect">
            <a:avLst/>
          </a:prstGeom>
        </p:spPr>
      </p:pic>
      <p:grpSp>
        <p:nvGrpSpPr>
          <p:cNvPr id="124" name="Group 123">
            <a:extLst>
              <a:ext uri="{FF2B5EF4-FFF2-40B4-BE49-F238E27FC236}">
                <a16:creationId xmlns:a16="http://schemas.microsoft.com/office/drawing/2014/main" id="{E3ED45D4-4056-4C3A-87A1-CF5CD3C411D5}"/>
              </a:ext>
            </a:extLst>
          </p:cNvPr>
          <p:cNvGrpSpPr/>
          <p:nvPr/>
        </p:nvGrpSpPr>
        <p:grpSpPr>
          <a:xfrm>
            <a:off x="2746500" y="2102704"/>
            <a:ext cx="1649289" cy="564329"/>
            <a:chOff x="3733049" y="5315443"/>
            <a:chExt cx="1649289" cy="564329"/>
          </a:xfrm>
        </p:grpSpPr>
        <p:grpSp>
          <p:nvGrpSpPr>
            <p:cNvPr id="125" name="Group 124">
              <a:extLst>
                <a:ext uri="{FF2B5EF4-FFF2-40B4-BE49-F238E27FC236}">
                  <a16:creationId xmlns:a16="http://schemas.microsoft.com/office/drawing/2014/main" id="{2C038829-B396-4410-8022-B528210F28CA}"/>
                </a:ext>
              </a:extLst>
            </p:cNvPr>
            <p:cNvGrpSpPr/>
            <p:nvPr/>
          </p:nvGrpSpPr>
          <p:grpSpPr>
            <a:xfrm>
              <a:off x="4085070" y="5365750"/>
              <a:ext cx="1297268" cy="507156"/>
              <a:chOff x="4085070" y="5365750"/>
              <a:chExt cx="1297268" cy="507156"/>
            </a:xfrm>
            <a:solidFill>
              <a:schemeClr val="bg1"/>
            </a:solidFill>
          </p:grpSpPr>
          <p:sp>
            <p:nvSpPr>
              <p:cNvPr id="129" name="Rectangle 128">
                <a:extLst>
                  <a:ext uri="{FF2B5EF4-FFF2-40B4-BE49-F238E27FC236}">
                    <a16:creationId xmlns:a16="http://schemas.microsoft.com/office/drawing/2014/main" id="{06BF7650-2900-42F4-B465-7696B56BC885}"/>
                  </a:ext>
                </a:extLst>
              </p:cNvPr>
              <p:cNvSpPr/>
              <p:nvPr/>
            </p:nvSpPr>
            <p:spPr bwMode="auto">
              <a:xfrm>
                <a:off x="4085070" y="5365750"/>
                <a:ext cx="1297268" cy="46574"/>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30" name="Rectangle 129">
                <a:extLst>
                  <a:ext uri="{FF2B5EF4-FFF2-40B4-BE49-F238E27FC236}">
                    <a16:creationId xmlns:a16="http://schemas.microsoft.com/office/drawing/2014/main" id="{62073AD0-C46B-44AC-A7F2-C4C3D87740E7}"/>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126" name="Group 125">
              <a:extLst>
                <a:ext uri="{FF2B5EF4-FFF2-40B4-BE49-F238E27FC236}">
                  <a16:creationId xmlns:a16="http://schemas.microsoft.com/office/drawing/2014/main" id="{D16453BF-67BC-49CE-87AF-B400AF649DA6}"/>
                </a:ext>
              </a:extLst>
            </p:cNvPr>
            <p:cNvGrpSpPr/>
            <p:nvPr/>
          </p:nvGrpSpPr>
          <p:grpSpPr>
            <a:xfrm>
              <a:off x="3733049" y="5315443"/>
              <a:ext cx="1646907" cy="564329"/>
              <a:chOff x="3722832" y="5310208"/>
              <a:chExt cx="1646907" cy="564329"/>
            </a:xfrm>
          </p:grpSpPr>
          <p:cxnSp>
            <p:nvCxnSpPr>
              <p:cNvPr id="127" name="Straight Connector 126">
                <a:extLst>
                  <a:ext uri="{FF2B5EF4-FFF2-40B4-BE49-F238E27FC236}">
                    <a16:creationId xmlns:a16="http://schemas.microsoft.com/office/drawing/2014/main" id="{0063CC93-6154-4354-8FF9-057787BB4075}"/>
                  </a:ext>
                </a:extLst>
              </p:cNvPr>
              <p:cNvCxnSpPr/>
              <p:nvPr/>
            </p:nvCxnSpPr>
            <p:spPr bwMode="auto">
              <a:xfrm>
                <a:off x="4095242" y="5385595"/>
                <a:ext cx="1274497"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28" name="Arc 127">
                <a:extLst>
                  <a:ext uri="{FF2B5EF4-FFF2-40B4-BE49-F238E27FC236}">
                    <a16:creationId xmlns:a16="http://schemas.microsoft.com/office/drawing/2014/main" id="{DB59BEAE-8ECA-406B-8896-0C54988F268B}"/>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
        <p:nvSpPr>
          <p:cNvPr id="131" name="TextBox 130">
            <a:extLst>
              <a:ext uri="{FF2B5EF4-FFF2-40B4-BE49-F238E27FC236}">
                <a16:creationId xmlns:a16="http://schemas.microsoft.com/office/drawing/2014/main" id="{F01EBFDC-F7FB-4848-8531-33E401656ED0}"/>
              </a:ext>
            </a:extLst>
          </p:cNvPr>
          <p:cNvSpPr txBox="1"/>
          <p:nvPr/>
        </p:nvSpPr>
        <p:spPr bwMode="auto">
          <a:xfrm>
            <a:off x="6063955" y="179900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8B3995"/>
                </a:solidFill>
                <a:latin typeface="Myriad Pro" panose="020B0503030403020204" pitchFamily="34" charset="0"/>
                <a:ea typeface="Myriad Pro Semibold" charset="0"/>
                <a:cs typeface="Myriad Pro Semibold" charset="0"/>
              </a:rPr>
              <a:t>0</a:t>
            </a:r>
          </a:p>
        </p:txBody>
      </p:sp>
      <p:sp>
        <p:nvSpPr>
          <p:cNvPr id="132" name="TextBox 131">
            <a:extLst>
              <a:ext uri="{FF2B5EF4-FFF2-40B4-BE49-F238E27FC236}">
                <a16:creationId xmlns:a16="http://schemas.microsoft.com/office/drawing/2014/main" id="{97028227-CEB4-4A88-B624-466072191E6B}"/>
              </a:ext>
            </a:extLst>
          </p:cNvPr>
          <p:cNvSpPr txBox="1"/>
          <p:nvPr/>
        </p:nvSpPr>
        <p:spPr bwMode="auto">
          <a:xfrm>
            <a:off x="5572155" y="2145139"/>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5</a:t>
            </a:r>
            <a:endParaRPr lang="en-GB" sz="2000" dirty="0">
              <a:solidFill>
                <a:srgbClr val="C00000"/>
              </a:solidFill>
              <a:latin typeface="Myriad Pro" panose="020B0503030403020204" pitchFamily="34" charset="0"/>
              <a:ea typeface="Myriad Pro Semibold" charset="0"/>
              <a:cs typeface="Myriad Pro Semibold" charset="0"/>
            </a:endParaRPr>
          </a:p>
        </p:txBody>
      </p:sp>
      <p:sp>
        <p:nvSpPr>
          <p:cNvPr id="28" name="TextBox 27">
            <a:extLst>
              <a:ext uri="{FF2B5EF4-FFF2-40B4-BE49-F238E27FC236}">
                <a16:creationId xmlns:a16="http://schemas.microsoft.com/office/drawing/2014/main" id="{3A682015-47D9-4E08-9733-D3478BC6A58A}"/>
              </a:ext>
            </a:extLst>
          </p:cNvPr>
          <p:cNvSpPr txBox="1"/>
          <p:nvPr/>
        </p:nvSpPr>
        <p:spPr bwMode="auto">
          <a:xfrm>
            <a:off x="3587428" y="4794009"/>
            <a:ext cx="501714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7030A0"/>
                </a:solidFill>
                <a:latin typeface="Myriad Pro Semibold" charset="0"/>
                <a:ea typeface="Myriad Pro Semibold" charset="0"/>
                <a:cs typeface="Myriad Pro Semibold" charset="0"/>
              </a:rPr>
              <a:t>2 hundreds ÷ 5 = 0 hundreds r 2 hundreds</a:t>
            </a:r>
          </a:p>
        </p:txBody>
      </p:sp>
      <p:sp>
        <p:nvSpPr>
          <p:cNvPr id="31" name="Rectangle 30">
            <a:extLst>
              <a:ext uri="{FF2B5EF4-FFF2-40B4-BE49-F238E27FC236}">
                <a16:creationId xmlns:a16="http://schemas.microsoft.com/office/drawing/2014/main" id="{77858DC6-0A24-48AF-8138-1746D4E07AF1}"/>
              </a:ext>
            </a:extLst>
          </p:cNvPr>
          <p:cNvSpPr/>
          <p:nvPr/>
        </p:nvSpPr>
        <p:spPr bwMode="auto">
          <a:xfrm>
            <a:off x="3604037" y="1751310"/>
            <a:ext cx="266700" cy="36835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32" name="Rectangle 31">
            <a:extLst>
              <a:ext uri="{FF2B5EF4-FFF2-40B4-BE49-F238E27FC236}">
                <a16:creationId xmlns:a16="http://schemas.microsoft.com/office/drawing/2014/main" id="{026BF60A-5347-470F-A7CE-5ECDC7B36163}"/>
              </a:ext>
            </a:extLst>
          </p:cNvPr>
          <p:cNvSpPr/>
          <p:nvPr/>
        </p:nvSpPr>
        <p:spPr bwMode="auto">
          <a:xfrm>
            <a:off x="3958567" y="1751310"/>
            <a:ext cx="266700" cy="36835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33" name="TextBox 32">
            <a:extLst>
              <a:ext uri="{FF2B5EF4-FFF2-40B4-BE49-F238E27FC236}">
                <a16:creationId xmlns:a16="http://schemas.microsoft.com/office/drawing/2014/main" id="{A68670B4-B849-4A47-A48B-CBAFB887E491}"/>
              </a:ext>
            </a:extLst>
          </p:cNvPr>
          <p:cNvSpPr txBox="1"/>
          <p:nvPr/>
        </p:nvSpPr>
        <p:spPr bwMode="auto">
          <a:xfrm>
            <a:off x="4799817" y="1446080"/>
            <a:ext cx="259237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3 – exchanging:</a:t>
            </a:r>
            <a:endParaRPr lang="en-GB" sz="2000" dirty="0">
              <a:solidFill>
                <a:srgbClr val="FF0000"/>
              </a:solidFill>
              <a:latin typeface="Myriad Pro Semibold" charset="0"/>
              <a:ea typeface="Myriad Pro Semibold" charset="0"/>
              <a:cs typeface="Myriad Pro Semibold" charset="0"/>
            </a:endParaRPr>
          </a:p>
        </p:txBody>
      </p:sp>
      <p:sp>
        <p:nvSpPr>
          <p:cNvPr id="34" name="TextBox 33">
            <a:extLst>
              <a:ext uri="{FF2B5EF4-FFF2-40B4-BE49-F238E27FC236}">
                <a16:creationId xmlns:a16="http://schemas.microsoft.com/office/drawing/2014/main" id="{0520B046-D8FD-477A-8D8A-006B4E943F74}"/>
              </a:ext>
            </a:extLst>
          </p:cNvPr>
          <p:cNvSpPr txBox="1"/>
          <p:nvPr/>
        </p:nvSpPr>
        <p:spPr bwMode="auto">
          <a:xfrm>
            <a:off x="4796894" y="5123784"/>
            <a:ext cx="25982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2 hundreds = 20 tens</a:t>
            </a:r>
          </a:p>
        </p:txBody>
      </p:sp>
      <p:grpSp>
        <p:nvGrpSpPr>
          <p:cNvPr id="40" name="Group 39">
            <a:extLst>
              <a:ext uri="{FF2B5EF4-FFF2-40B4-BE49-F238E27FC236}">
                <a16:creationId xmlns:a16="http://schemas.microsoft.com/office/drawing/2014/main" id="{380B9F87-AFC8-4850-9A25-0E9DA8CA8DE1}"/>
              </a:ext>
            </a:extLst>
          </p:cNvPr>
          <p:cNvGrpSpPr/>
          <p:nvPr/>
        </p:nvGrpSpPr>
        <p:grpSpPr>
          <a:xfrm>
            <a:off x="4955184" y="820740"/>
            <a:ext cx="2281635" cy="461665"/>
            <a:chOff x="3314000" y="820739"/>
            <a:chExt cx="2281635" cy="461665"/>
          </a:xfrm>
        </p:grpSpPr>
        <p:sp>
          <p:nvSpPr>
            <p:cNvPr id="41" name="TextBox 40">
              <a:extLst>
                <a:ext uri="{FF2B5EF4-FFF2-40B4-BE49-F238E27FC236}">
                  <a16:creationId xmlns:a16="http://schemas.microsoft.com/office/drawing/2014/main" id="{4777F654-7694-466D-BC2E-546AB8AE305F}"/>
                </a:ext>
              </a:extLst>
            </p:cNvPr>
            <p:cNvSpPr txBox="1"/>
            <p:nvPr/>
          </p:nvSpPr>
          <p:spPr bwMode="auto">
            <a:xfrm>
              <a:off x="3314000" y="830265"/>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215  ÷  5  =</a:t>
              </a:r>
              <a:endParaRPr lang="en-GB" sz="2200" dirty="0">
                <a:solidFill>
                  <a:srgbClr val="C00000"/>
                </a:solidFill>
                <a:latin typeface="Myriad Pro Semibold" charset="0"/>
                <a:ea typeface="Myriad Pro Semibold" charset="0"/>
                <a:cs typeface="Myriad Pro Semibold" charset="0"/>
              </a:endParaRPr>
            </a:p>
          </p:txBody>
        </p:sp>
        <p:sp>
          <p:nvSpPr>
            <p:cNvPr id="42" name="Rectangle 41">
              <a:extLst>
                <a:ext uri="{FF2B5EF4-FFF2-40B4-BE49-F238E27FC236}">
                  <a16:creationId xmlns:a16="http://schemas.microsoft.com/office/drawing/2014/main" id="{3579F811-4A5E-49CD-A89C-C1EAAD4C940D}"/>
                </a:ext>
              </a:extLst>
            </p:cNvPr>
            <p:cNvSpPr/>
            <p:nvPr/>
          </p:nvSpPr>
          <p:spPr bwMode="auto">
            <a:xfrm>
              <a:off x="5134835" y="820739"/>
              <a:ext cx="4608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spTree>
    <p:extLst>
      <p:ext uri="{BB962C8B-B14F-4D97-AF65-F5344CB8AC3E}">
        <p14:creationId xmlns:p14="http://schemas.microsoft.com/office/powerpoint/2010/main" val="776346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500"/>
                                        <p:tgtEl>
                                          <p:spTgt spid="3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nodeType="clickEffect">
                                  <p:stCondLst>
                                    <p:cond delay="0"/>
                                  </p:stCondLst>
                                  <p:childTnLst>
                                    <p:animEffect transition="out" filter="fade">
                                      <p:cBhvr>
                                        <p:cTn id="15" dur="500"/>
                                        <p:tgtEl>
                                          <p:spTgt spid="98"/>
                                        </p:tgtEl>
                                      </p:cBhvr>
                                    </p:animEffect>
                                    <p:set>
                                      <p:cBhvr>
                                        <p:cTn id="16" dur="1" fill="hold">
                                          <p:stCondLst>
                                            <p:cond delay="499"/>
                                          </p:stCondLst>
                                        </p:cTn>
                                        <p:tgtEl>
                                          <p:spTgt spid="98"/>
                                        </p:tgtEl>
                                        <p:attrNameLst>
                                          <p:attrName>style.visibility</p:attrName>
                                        </p:attrNameLst>
                                      </p:cBhvr>
                                      <p:to>
                                        <p:strVal val="hidden"/>
                                      </p:to>
                                    </p:se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xit" presetSubtype="0" fill="hold" nodeType="clickEffect">
                                  <p:stCondLst>
                                    <p:cond delay="0"/>
                                  </p:stCondLst>
                                  <p:childTnLst>
                                    <p:animEffect transition="out" filter="fade">
                                      <p:cBhvr>
                                        <p:cTn id="29" dur="500"/>
                                        <p:tgtEl>
                                          <p:spTgt spid="44"/>
                                        </p:tgtEl>
                                      </p:cBhvr>
                                    </p:animEffect>
                                    <p:set>
                                      <p:cBhvr>
                                        <p:cTn id="30" dur="1" fill="hold">
                                          <p:stCondLst>
                                            <p:cond delay="499"/>
                                          </p:stCondLst>
                                        </p:cTn>
                                        <p:tgtEl>
                                          <p:spTgt spid="44"/>
                                        </p:tgtEl>
                                        <p:attrNameLst>
                                          <p:attrName>style.visibility</p:attrName>
                                        </p:attrNameLst>
                                      </p:cBhvr>
                                      <p:to>
                                        <p:strVal val="hidden"/>
                                      </p:to>
                                    </p:set>
                                  </p:childTnLst>
                                </p:cTn>
                              </p:par>
                              <p:par>
                                <p:cTn id="31" presetID="10" presetClass="entr" presetSubtype="0"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3" grpId="0"/>
      <p:bldP spid="34"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close up of a logo  Description automatically generated">
            <a:extLst>
              <a:ext uri="{FF2B5EF4-FFF2-40B4-BE49-F238E27FC236}">
                <a16:creationId xmlns:a16="http://schemas.microsoft.com/office/drawing/2014/main" id="{28AF87BE-95F1-473E-A572-C3B9AA5D65BA}"/>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5787036" y="2129192"/>
            <a:ext cx="3424012" cy="1347433"/>
          </a:xfrm>
          <a:prstGeom prst="rect">
            <a:avLst/>
          </a:prstGeom>
        </p:spPr>
      </p:pic>
      <p:grpSp>
        <p:nvGrpSpPr>
          <p:cNvPr id="115" name="Group 114">
            <a:extLst>
              <a:ext uri="{FF2B5EF4-FFF2-40B4-BE49-F238E27FC236}">
                <a16:creationId xmlns:a16="http://schemas.microsoft.com/office/drawing/2014/main" id="{9D5FAD42-A82F-49EB-B43E-DD3B9995964A}"/>
              </a:ext>
            </a:extLst>
          </p:cNvPr>
          <p:cNvGrpSpPr>
            <a:grpSpLocks noChangeAspect="1"/>
          </p:cNvGrpSpPr>
          <p:nvPr/>
        </p:nvGrpSpPr>
        <p:grpSpPr>
          <a:xfrm>
            <a:off x="5431262" y="2082898"/>
            <a:ext cx="3770262" cy="578710"/>
            <a:chOff x="3733049" y="5315443"/>
            <a:chExt cx="3718673" cy="570792"/>
          </a:xfrm>
        </p:grpSpPr>
        <p:grpSp>
          <p:nvGrpSpPr>
            <p:cNvPr id="116" name="Group 115">
              <a:extLst>
                <a:ext uri="{FF2B5EF4-FFF2-40B4-BE49-F238E27FC236}">
                  <a16:creationId xmlns:a16="http://schemas.microsoft.com/office/drawing/2014/main" id="{547D99CE-70B4-4AA5-AA30-7CFB706AA7AD}"/>
                </a:ext>
              </a:extLst>
            </p:cNvPr>
            <p:cNvGrpSpPr/>
            <p:nvPr/>
          </p:nvGrpSpPr>
          <p:grpSpPr>
            <a:xfrm>
              <a:off x="4048134" y="5351710"/>
              <a:ext cx="3403588" cy="534525"/>
              <a:chOff x="4048134" y="5351710"/>
              <a:chExt cx="3403588" cy="534525"/>
            </a:xfrm>
            <a:solidFill>
              <a:schemeClr val="bg1"/>
            </a:solidFill>
          </p:grpSpPr>
          <p:sp>
            <p:nvSpPr>
              <p:cNvPr id="120" name="Rectangle 119">
                <a:extLst>
                  <a:ext uri="{FF2B5EF4-FFF2-40B4-BE49-F238E27FC236}">
                    <a16:creationId xmlns:a16="http://schemas.microsoft.com/office/drawing/2014/main" id="{3B75B9C5-0981-4F4A-9996-3B92709A52D9}"/>
                  </a:ext>
                </a:extLst>
              </p:cNvPr>
              <p:cNvSpPr/>
              <p:nvPr/>
            </p:nvSpPr>
            <p:spPr bwMode="auto">
              <a:xfrm flipV="1">
                <a:off x="4048134" y="5351710"/>
                <a:ext cx="3403588" cy="58072"/>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FF0000"/>
                  </a:solidFill>
                  <a:latin typeface="Arial" charset="0"/>
                </a:endParaRPr>
              </a:p>
            </p:txBody>
          </p:sp>
          <p:sp>
            <p:nvSpPr>
              <p:cNvPr id="121" name="Rectangle 120">
                <a:extLst>
                  <a:ext uri="{FF2B5EF4-FFF2-40B4-BE49-F238E27FC236}">
                    <a16:creationId xmlns:a16="http://schemas.microsoft.com/office/drawing/2014/main" id="{61A8E705-4F8D-447E-8667-3BA57EC06D3A}"/>
                  </a:ext>
                </a:extLst>
              </p:cNvPr>
              <p:cNvSpPr/>
              <p:nvPr/>
            </p:nvSpPr>
            <p:spPr bwMode="auto">
              <a:xfrm rot="5400000">
                <a:off x="3875410"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FF0000"/>
                  </a:solidFill>
                  <a:latin typeface="Arial" charset="0"/>
                </a:endParaRPr>
              </a:p>
            </p:txBody>
          </p:sp>
        </p:grpSp>
        <p:grpSp>
          <p:nvGrpSpPr>
            <p:cNvPr id="117" name="Group 116">
              <a:extLst>
                <a:ext uri="{FF2B5EF4-FFF2-40B4-BE49-F238E27FC236}">
                  <a16:creationId xmlns:a16="http://schemas.microsoft.com/office/drawing/2014/main" id="{1A6B5EF3-64AC-48A1-A329-E3AF848F72E5}"/>
                </a:ext>
              </a:extLst>
            </p:cNvPr>
            <p:cNvGrpSpPr/>
            <p:nvPr/>
          </p:nvGrpSpPr>
          <p:grpSpPr>
            <a:xfrm>
              <a:off x="3733049" y="5315443"/>
              <a:ext cx="3718672" cy="564329"/>
              <a:chOff x="3722832" y="5310208"/>
              <a:chExt cx="3718672" cy="564329"/>
            </a:xfrm>
          </p:grpSpPr>
          <p:cxnSp>
            <p:nvCxnSpPr>
              <p:cNvPr id="118" name="Straight Connector 117">
                <a:extLst>
                  <a:ext uri="{FF2B5EF4-FFF2-40B4-BE49-F238E27FC236}">
                    <a16:creationId xmlns:a16="http://schemas.microsoft.com/office/drawing/2014/main" id="{B47CD389-E046-4377-BF22-D1E7CC58C1E3}"/>
                  </a:ext>
                </a:extLst>
              </p:cNvPr>
              <p:cNvCxnSpPr/>
              <p:nvPr/>
            </p:nvCxnSpPr>
            <p:spPr bwMode="auto">
              <a:xfrm>
                <a:off x="4095242" y="5385595"/>
                <a:ext cx="3346262"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19" name="Arc 118">
                <a:extLst>
                  <a:ext uri="{FF2B5EF4-FFF2-40B4-BE49-F238E27FC236}">
                    <a16:creationId xmlns:a16="http://schemas.microsoft.com/office/drawing/2014/main" id="{6E27AAAA-3ABD-469C-96BC-113775565DC0}"/>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FF0000"/>
                  </a:solidFill>
                  <a:latin typeface="Arial" charset="0"/>
                </a:endParaRPr>
              </a:p>
            </p:txBody>
          </p:sp>
        </p:grpSp>
      </p:grpSp>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4:7</a:t>
            </a:r>
          </a:p>
        </p:txBody>
      </p:sp>
      <p:pic>
        <p:nvPicPr>
          <p:cNvPr id="39" name="Image 38"/>
          <p:cNvPicPr>
            <a:picLocks noChangeAspect="1"/>
          </p:cNvPicPr>
          <p:nvPr/>
        </p:nvPicPr>
        <p:blipFill>
          <a:blip r:embed="rId4" cstate="print"/>
          <a:stretch>
            <a:fillRect/>
          </a:stretch>
        </p:blipFill>
        <p:spPr>
          <a:xfrm>
            <a:off x="2924176" y="1804989"/>
            <a:ext cx="1566863" cy="881063"/>
          </a:xfrm>
          <a:prstGeom prst="rect">
            <a:avLst/>
          </a:prstGeom>
        </p:spPr>
      </p:pic>
      <p:pic>
        <p:nvPicPr>
          <p:cNvPr id="4" name="Image 3"/>
          <p:cNvPicPr>
            <a:picLocks noChangeAspect="1"/>
          </p:cNvPicPr>
          <p:nvPr/>
        </p:nvPicPr>
        <p:blipFill>
          <a:blip r:embed="rId5" cstate="print"/>
          <a:stretch>
            <a:fillRect/>
          </a:stretch>
        </p:blipFill>
        <p:spPr>
          <a:xfrm>
            <a:off x="2924175" y="1804988"/>
            <a:ext cx="1571940" cy="885600"/>
          </a:xfrm>
          <a:prstGeom prst="rect">
            <a:avLst/>
          </a:prstGeom>
        </p:spPr>
      </p:pic>
      <p:grpSp>
        <p:nvGrpSpPr>
          <p:cNvPr id="5" name="Group 4">
            <a:extLst>
              <a:ext uri="{FF2B5EF4-FFF2-40B4-BE49-F238E27FC236}">
                <a16:creationId xmlns:a16="http://schemas.microsoft.com/office/drawing/2014/main" id="{DABCC1AC-BB82-4746-A5A1-0965788DEE35}"/>
              </a:ext>
            </a:extLst>
          </p:cNvPr>
          <p:cNvGrpSpPr/>
          <p:nvPr/>
        </p:nvGrpSpPr>
        <p:grpSpPr>
          <a:xfrm>
            <a:off x="4955184" y="820740"/>
            <a:ext cx="2281635" cy="461665"/>
            <a:chOff x="3314000" y="820739"/>
            <a:chExt cx="2281635" cy="461665"/>
          </a:xfrm>
        </p:grpSpPr>
        <p:sp>
          <p:nvSpPr>
            <p:cNvPr id="93" name="TextBox 92">
              <a:extLst>
                <a:ext uri="{FF2B5EF4-FFF2-40B4-BE49-F238E27FC236}">
                  <a16:creationId xmlns:a16="http://schemas.microsoft.com/office/drawing/2014/main" id="{99AADE39-2306-4F03-9E74-F41A06BD4A80}"/>
                </a:ext>
              </a:extLst>
            </p:cNvPr>
            <p:cNvSpPr txBox="1"/>
            <p:nvPr/>
          </p:nvSpPr>
          <p:spPr bwMode="auto">
            <a:xfrm>
              <a:off x="3314000" y="830265"/>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215  ÷  5  =</a:t>
              </a:r>
              <a:endParaRPr lang="en-GB" sz="2200" dirty="0">
                <a:solidFill>
                  <a:srgbClr val="C00000"/>
                </a:solidFill>
                <a:latin typeface="Myriad Pro Semibold" charset="0"/>
                <a:ea typeface="Myriad Pro Semibold" charset="0"/>
                <a:cs typeface="Myriad Pro Semibold" charset="0"/>
              </a:endParaRPr>
            </a:p>
          </p:txBody>
        </p:sp>
        <p:sp>
          <p:nvSpPr>
            <p:cNvPr id="97" name="Rectangle 96">
              <a:extLst>
                <a:ext uri="{FF2B5EF4-FFF2-40B4-BE49-F238E27FC236}">
                  <a16:creationId xmlns:a16="http://schemas.microsoft.com/office/drawing/2014/main" id="{71379E71-D2B5-4A05-9AD1-5E26A32B5234}"/>
                </a:ext>
              </a:extLst>
            </p:cNvPr>
            <p:cNvSpPr/>
            <p:nvPr/>
          </p:nvSpPr>
          <p:spPr bwMode="auto">
            <a:xfrm>
              <a:off x="5134835" y="820739"/>
              <a:ext cx="4608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sp>
        <p:nvSpPr>
          <p:cNvPr id="123" name="Rectangle 122">
            <a:extLst>
              <a:ext uri="{FF2B5EF4-FFF2-40B4-BE49-F238E27FC236}">
                <a16:creationId xmlns:a16="http://schemas.microsoft.com/office/drawing/2014/main" id="{919C77E8-BCD8-4005-A108-7C96CC53FDEE}"/>
              </a:ext>
            </a:extLst>
          </p:cNvPr>
          <p:cNvSpPr/>
          <p:nvPr/>
        </p:nvSpPr>
        <p:spPr bwMode="auto">
          <a:xfrm>
            <a:off x="3085573" y="2145298"/>
            <a:ext cx="133427" cy="514869"/>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nvGrpSpPr>
          <p:cNvPr id="124" name="Group 123">
            <a:extLst>
              <a:ext uri="{FF2B5EF4-FFF2-40B4-BE49-F238E27FC236}">
                <a16:creationId xmlns:a16="http://schemas.microsoft.com/office/drawing/2014/main" id="{E3ED45D4-4056-4C3A-87A1-CF5CD3C411D5}"/>
              </a:ext>
            </a:extLst>
          </p:cNvPr>
          <p:cNvGrpSpPr/>
          <p:nvPr/>
        </p:nvGrpSpPr>
        <p:grpSpPr>
          <a:xfrm>
            <a:off x="2746500" y="2102704"/>
            <a:ext cx="1649289" cy="564329"/>
            <a:chOff x="3733049" y="5315443"/>
            <a:chExt cx="1649289" cy="564329"/>
          </a:xfrm>
        </p:grpSpPr>
        <p:grpSp>
          <p:nvGrpSpPr>
            <p:cNvPr id="125" name="Group 124">
              <a:extLst>
                <a:ext uri="{FF2B5EF4-FFF2-40B4-BE49-F238E27FC236}">
                  <a16:creationId xmlns:a16="http://schemas.microsoft.com/office/drawing/2014/main" id="{2C038829-B396-4410-8022-B528210F28CA}"/>
                </a:ext>
              </a:extLst>
            </p:cNvPr>
            <p:cNvGrpSpPr/>
            <p:nvPr/>
          </p:nvGrpSpPr>
          <p:grpSpPr>
            <a:xfrm>
              <a:off x="4085070" y="5365750"/>
              <a:ext cx="1297268" cy="507156"/>
              <a:chOff x="4085070" y="5365750"/>
              <a:chExt cx="1297268" cy="507156"/>
            </a:xfrm>
            <a:solidFill>
              <a:schemeClr val="bg1"/>
            </a:solidFill>
          </p:grpSpPr>
          <p:sp>
            <p:nvSpPr>
              <p:cNvPr id="129" name="Rectangle 128">
                <a:extLst>
                  <a:ext uri="{FF2B5EF4-FFF2-40B4-BE49-F238E27FC236}">
                    <a16:creationId xmlns:a16="http://schemas.microsoft.com/office/drawing/2014/main" id="{06BF7650-2900-42F4-B465-7696B56BC885}"/>
                  </a:ext>
                </a:extLst>
              </p:cNvPr>
              <p:cNvSpPr/>
              <p:nvPr/>
            </p:nvSpPr>
            <p:spPr bwMode="auto">
              <a:xfrm>
                <a:off x="4085070" y="5365750"/>
                <a:ext cx="1297268" cy="46574"/>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30" name="Rectangle 129">
                <a:extLst>
                  <a:ext uri="{FF2B5EF4-FFF2-40B4-BE49-F238E27FC236}">
                    <a16:creationId xmlns:a16="http://schemas.microsoft.com/office/drawing/2014/main" id="{62073AD0-C46B-44AC-A7F2-C4C3D87740E7}"/>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126" name="Group 125">
              <a:extLst>
                <a:ext uri="{FF2B5EF4-FFF2-40B4-BE49-F238E27FC236}">
                  <a16:creationId xmlns:a16="http://schemas.microsoft.com/office/drawing/2014/main" id="{D16453BF-67BC-49CE-87AF-B400AF649DA6}"/>
                </a:ext>
              </a:extLst>
            </p:cNvPr>
            <p:cNvGrpSpPr/>
            <p:nvPr/>
          </p:nvGrpSpPr>
          <p:grpSpPr>
            <a:xfrm>
              <a:off x="3733049" y="5315443"/>
              <a:ext cx="1646907" cy="564329"/>
              <a:chOff x="3722832" y="5310208"/>
              <a:chExt cx="1646907" cy="564329"/>
            </a:xfrm>
          </p:grpSpPr>
          <p:cxnSp>
            <p:nvCxnSpPr>
              <p:cNvPr id="127" name="Straight Connector 126">
                <a:extLst>
                  <a:ext uri="{FF2B5EF4-FFF2-40B4-BE49-F238E27FC236}">
                    <a16:creationId xmlns:a16="http://schemas.microsoft.com/office/drawing/2014/main" id="{0063CC93-6154-4354-8FF9-057787BB4075}"/>
                  </a:ext>
                </a:extLst>
              </p:cNvPr>
              <p:cNvCxnSpPr/>
              <p:nvPr/>
            </p:nvCxnSpPr>
            <p:spPr bwMode="auto">
              <a:xfrm>
                <a:off x="4095242" y="5385595"/>
                <a:ext cx="1274497"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28" name="Arc 127">
                <a:extLst>
                  <a:ext uri="{FF2B5EF4-FFF2-40B4-BE49-F238E27FC236}">
                    <a16:creationId xmlns:a16="http://schemas.microsoft.com/office/drawing/2014/main" id="{DB59BEAE-8ECA-406B-8896-0C54988F268B}"/>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
        <p:nvSpPr>
          <p:cNvPr id="131" name="TextBox 130">
            <a:extLst>
              <a:ext uri="{FF2B5EF4-FFF2-40B4-BE49-F238E27FC236}">
                <a16:creationId xmlns:a16="http://schemas.microsoft.com/office/drawing/2014/main" id="{F01EBFDC-F7FB-4848-8531-33E401656ED0}"/>
              </a:ext>
            </a:extLst>
          </p:cNvPr>
          <p:cNvSpPr txBox="1"/>
          <p:nvPr/>
        </p:nvSpPr>
        <p:spPr bwMode="auto">
          <a:xfrm>
            <a:off x="6063955" y="179900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8B3995"/>
                </a:solidFill>
                <a:latin typeface="Myriad Pro" panose="020B0503030403020204" pitchFamily="34" charset="0"/>
                <a:ea typeface="Myriad Pro Semibold" charset="0"/>
                <a:cs typeface="Myriad Pro Semibold" charset="0"/>
              </a:rPr>
              <a:t>0</a:t>
            </a:r>
          </a:p>
        </p:txBody>
      </p:sp>
      <p:sp>
        <p:nvSpPr>
          <p:cNvPr id="132" name="TextBox 131">
            <a:extLst>
              <a:ext uri="{FF2B5EF4-FFF2-40B4-BE49-F238E27FC236}">
                <a16:creationId xmlns:a16="http://schemas.microsoft.com/office/drawing/2014/main" id="{97028227-CEB4-4A88-B624-466072191E6B}"/>
              </a:ext>
            </a:extLst>
          </p:cNvPr>
          <p:cNvSpPr txBox="1"/>
          <p:nvPr/>
        </p:nvSpPr>
        <p:spPr bwMode="auto">
          <a:xfrm>
            <a:off x="5572155" y="2145139"/>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5</a:t>
            </a:r>
            <a:endParaRPr lang="en-GB" sz="2000" dirty="0">
              <a:solidFill>
                <a:srgbClr val="C00000"/>
              </a:solidFill>
              <a:latin typeface="Myriad Pro" panose="020B0503030403020204" pitchFamily="34" charset="0"/>
              <a:ea typeface="Myriad Pro Semibold" charset="0"/>
              <a:cs typeface="Myriad Pro Semibold" charset="0"/>
            </a:endParaRPr>
          </a:p>
        </p:txBody>
      </p:sp>
      <p:sp>
        <p:nvSpPr>
          <p:cNvPr id="133" name="TextBox 132">
            <a:extLst>
              <a:ext uri="{FF2B5EF4-FFF2-40B4-BE49-F238E27FC236}">
                <a16:creationId xmlns:a16="http://schemas.microsoft.com/office/drawing/2014/main" id="{E375B1ED-15CD-43CC-95AD-93EFC53D1609}"/>
              </a:ext>
            </a:extLst>
          </p:cNvPr>
          <p:cNvSpPr txBox="1"/>
          <p:nvPr/>
        </p:nvSpPr>
        <p:spPr bwMode="auto">
          <a:xfrm>
            <a:off x="7336424" y="179900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70C0"/>
                </a:solidFill>
                <a:latin typeface="Myriad Pro" panose="020B0503030403020204" pitchFamily="34" charset="0"/>
                <a:ea typeface="Myriad Pro Semibold" charset="0"/>
                <a:cs typeface="Myriad Pro Semibold" charset="0"/>
              </a:rPr>
              <a:t>4</a:t>
            </a:r>
          </a:p>
        </p:txBody>
      </p:sp>
      <p:sp>
        <p:nvSpPr>
          <p:cNvPr id="28" name="TextBox 27">
            <a:extLst>
              <a:ext uri="{FF2B5EF4-FFF2-40B4-BE49-F238E27FC236}">
                <a16:creationId xmlns:a16="http://schemas.microsoft.com/office/drawing/2014/main" id="{3A682015-47D9-4E08-9733-D3478BC6A58A}"/>
              </a:ext>
            </a:extLst>
          </p:cNvPr>
          <p:cNvSpPr txBox="1"/>
          <p:nvPr/>
        </p:nvSpPr>
        <p:spPr bwMode="auto">
          <a:xfrm>
            <a:off x="3587428" y="4794009"/>
            <a:ext cx="501714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7030A0"/>
                </a:solidFill>
                <a:latin typeface="Myriad Pro Semibold" charset="0"/>
                <a:ea typeface="Myriad Pro Semibold" charset="0"/>
                <a:cs typeface="Myriad Pro Semibold" charset="0"/>
              </a:rPr>
              <a:t>2 hundreds ÷ 5 = 0 hundreds r 2 hundreds</a:t>
            </a:r>
          </a:p>
        </p:txBody>
      </p:sp>
      <p:sp>
        <p:nvSpPr>
          <p:cNvPr id="31" name="Rectangle 30">
            <a:extLst>
              <a:ext uri="{FF2B5EF4-FFF2-40B4-BE49-F238E27FC236}">
                <a16:creationId xmlns:a16="http://schemas.microsoft.com/office/drawing/2014/main" id="{77858DC6-0A24-48AF-8138-1746D4E07AF1}"/>
              </a:ext>
            </a:extLst>
          </p:cNvPr>
          <p:cNvSpPr/>
          <p:nvPr/>
        </p:nvSpPr>
        <p:spPr bwMode="auto">
          <a:xfrm>
            <a:off x="3604037" y="1751310"/>
            <a:ext cx="266700" cy="36835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32" name="Rectangle 31">
            <a:extLst>
              <a:ext uri="{FF2B5EF4-FFF2-40B4-BE49-F238E27FC236}">
                <a16:creationId xmlns:a16="http://schemas.microsoft.com/office/drawing/2014/main" id="{026BF60A-5347-470F-A7CE-5ECDC7B36163}"/>
              </a:ext>
            </a:extLst>
          </p:cNvPr>
          <p:cNvSpPr/>
          <p:nvPr/>
        </p:nvSpPr>
        <p:spPr bwMode="auto">
          <a:xfrm>
            <a:off x="3958567" y="1751310"/>
            <a:ext cx="266700" cy="36835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33" name="TextBox 32">
            <a:extLst>
              <a:ext uri="{FF2B5EF4-FFF2-40B4-BE49-F238E27FC236}">
                <a16:creationId xmlns:a16="http://schemas.microsoft.com/office/drawing/2014/main" id="{A68670B4-B849-4A47-A48B-CBAFB887E491}"/>
              </a:ext>
            </a:extLst>
          </p:cNvPr>
          <p:cNvSpPr txBox="1"/>
          <p:nvPr/>
        </p:nvSpPr>
        <p:spPr bwMode="auto">
          <a:xfrm>
            <a:off x="4799816" y="1446080"/>
            <a:ext cx="259237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3 – exchanging:</a:t>
            </a:r>
            <a:endParaRPr lang="en-GB" sz="2000" dirty="0">
              <a:solidFill>
                <a:srgbClr val="FF0000"/>
              </a:solidFill>
              <a:latin typeface="Myriad Pro Semibold" charset="0"/>
              <a:ea typeface="Myriad Pro Semibold" charset="0"/>
              <a:cs typeface="Myriad Pro Semibold" charset="0"/>
            </a:endParaRPr>
          </a:p>
        </p:txBody>
      </p:sp>
      <p:sp>
        <p:nvSpPr>
          <p:cNvPr id="34" name="TextBox 33">
            <a:extLst>
              <a:ext uri="{FF2B5EF4-FFF2-40B4-BE49-F238E27FC236}">
                <a16:creationId xmlns:a16="http://schemas.microsoft.com/office/drawing/2014/main" id="{0520B046-D8FD-477A-8D8A-006B4E943F74}"/>
              </a:ext>
            </a:extLst>
          </p:cNvPr>
          <p:cNvSpPr txBox="1"/>
          <p:nvPr/>
        </p:nvSpPr>
        <p:spPr bwMode="auto">
          <a:xfrm>
            <a:off x="4796894" y="5123784"/>
            <a:ext cx="25982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2 hundreds = 20 tens</a:t>
            </a:r>
          </a:p>
        </p:txBody>
      </p:sp>
      <p:sp>
        <p:nvSpPr>
          <p:cNvPr id="35" name="TextBox 34">
            <a:extLst>
              <a:ext uri="{FF2B5EF4-FFF2-40B4-BE49-F238E27FC236}">
                <a16:creationId xmlns:a16="http://schemas.microsoft.com/office/drawing/2014/main" id="{A68670B4-B849-4A47-A48B-CBAFB887E491}"/>
              </a:ext>
            </a:extLst>
          </p:cNvPr>
          <p:cNvSpPr txBox="1"/>
          <p:nvPr/>
        </p:nvSpPr>
        <p:spPr bwMode="auto">
          <a:xfrm>
            <a:off x="4545317" y="1444244"/>
            <a:ext cx="30315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4 – sharing the 10s:</a:t>
            </a:r>
            <a:endParaRPr lang="en-GB" sz="2000" dirty="0">
              <a:solidFill>
                <a:srgbClr val="FF0000"/>
              </a:solidFill>
              <a:latin typeface="Myriad Pro Semibold" charset="0"/>
              <a:ea typeface="Myriad Pro Semibold" charset="0"/>
              <a:cs typeface="Myriad Pro Semibold" charset="0"/>
            </a:endParaRPr>
          </a:p>
        </p:txBody>
      </p:sp>
      <p:grpSp>
        <p:nvGrpSpPr>
          <p:cNvPr id="3" name="Group 2"/>
          <p:cNvGrpSpPr/>
          <p:nvPr/>
        </p:nvGrpSpPr>
        <p:grpSpPr>
          <a:xfrm>
            <a:off x="6680392" y="2196217"/>
            <a:ext cx="1280304" cy="1296000"/>
            <a:chOff x="5156392" y="2196217"/>
            <a:chExt cx="1280304" cy="1296000"/>
          </a:xfrm>
        </p:grpSpPr>
        <p:sp>
          <p:nvSpPr>
            <p:cNvPr id="37" name="Rounded Rectangle 36"/>
            <p:cNvSpPr/>
            <p:nvPr/>
          </p:nvSpPr>
          <p:spPr bwMode="auto">
            <a:xfrm>
              <a:off x="5156392" y="2196217"/>
              <a:ext cx="289704" cy="1296000"/>
            </a:xfrm>
            <a:prstGeom prst="roundRect">
              <a:avLst/>
            </a:prstGeom>
            <a:noFill/>
            <a:ln w="19050" cap="flat" cmpd="sng" algn="ctr">
              <a:solidFill>
                <a:srgbClr val="0070C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38" name="Rounded Rectangle 37"/>
            <p:cNvSpPr/>
            <p:nvPr/>
          </p:nvSpPr>
          <p:spPr bwMode="auto">
            <a:xfrm>
              <a:off x="5486592" y="2196217"/>
              <a:ext cx="289704" cy="1296000"/>
            </a:xfrm>
            <a:prstGeom prst="roundRect">
              <a:avLst/>
            </a:prstGeom>
            <a:noFill/>
            <a:ln w="19050" cap="flat" cmpd="sng" algn="ctr">
              <a:solidFill>
                <a:srgbClr val="0070C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40" name="Rounded Rectangle 39"/>
            <p:cNvSpPr/>
            <p:nvPr/>
          </p:nvSpPr>
          <p:spPr bwMode="auto">
            <a:xfrm>
              <a:off x="5816792" y="2196217"/>
              <a:ext cx="289704" cy="1296000"/>
            </a:xfrm>
            <a:prstGeom prst="roundRect">
              <a:avLst/>
            </a:prstGeom>
            <a:noFill/>
            <a:ln w="19050" cap="flat" cmpd="sng" algn="ctr">
              <a:solidFill>
                <a:srgbClr val="0070C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41" name="Rounded Rectangle 40"/>
            <p:cNvSpPr/>
            <p:nvPr/>
          </p:nvSpPr>
          <p:spPr bwMode="auto">
            <a:xfrm>
              <a:off x="6146992" y="2196217"/>
              <a:ext cx="289704" cy="1296000"/>
            </a:xfrm>
            <a:prstGeom prst="roundRect">
              <a:avLst/>
            </a:prstGeom>
            <a:noFill/>
            <a:ln w="19050" cap="flat" cmpd="sng" algn="ctr">
              <a:solidFill>
                <a:srgbClr val="0070C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sp>
        <p:nvSpPr>
          <p:cNvPr id="42" name="TextBox 41">
            <a:extLst>
              <a:ext uri="{FF2B5EF4-FFF2-40B4-BE49-F238E27FC236}">
                <a16:creationId xmlns:a16="http://schemas.microsoft.com/office/drawing/2014/main" id="{3A682015-47D9-4E08-9733-D3478BC6A58A}"/>
              </a:ext>
            </a:extLst>
          </p:cNvPr>
          <p:cNvSpPr txBox="1"/>
          <p:nvPr/>
        </p:nvSpPr>
        <p:spPr bwMode="auto">
          <a:xfrm>
            <a:off x="4444748" y="5464202"/>
            <a:ext cx="330250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70C0"/>
                </a:solidFill>
                <a:latin typeface="Myriad Pro Semibold" charset="0"/>
                <a:ea typeface="Myriad Pro Semibold" charset="0"/>
                <a:cs typeface="Myriad Pro Semibold" charset="0"/>
              </a:rPr>
              <a:t>21 tens ÷ 5 = 4 tens r 1 ten </a:t>
            </a:r>
          </a:p>
        </p:txBody>
      </p:sp>
    </p:spTree>
    <p:extLst>
      <p:ext uri="{BB962C8B-B14F-4D97-AF65-F5344CB8AC3E}">
        <p14:creationId xmlns:p14="http://schemas.microsoft.com/office/powerpoint/2010/main" val="1997923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33"/>
                                        </p:tgtEl>
                                      </p:cBhvr>
                                    </p:animEffect>
                                    <p:set>
                                      <p:cBhvr>
                                        <p:cTn id="7" dur="1" fill="hold">
                                          <p:stCondLst>
                                            <p:cond delay="499"/>
                                          </p:stCondLst>
                                        </p:cTn>
                                        <p:tgtEl>
                                          <p:spTgt spid="33"/>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fade">
                                      <p:cBhvr>
                                        <p:cTn id="11" dur="500"/>
                                        <p:tgtEl>
                                          <p:spTgt spid="3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33"/>
                                        </p:tgtEl>
                                        <p:attrNameLst>
                                          <p:attrName>style.visibility</p:attrName>
                                        </p:attrNameLst>
                                      </p:cBhvr>
                                      <p:to>
                                        <p:strVal val="visible"/>
                                      </p:to>
                                    </p:set>
                                    <p:animEffect transition="in" filter="fade">
                                      <p:cBhvr>
                                        <p:cTn id="25" dur="500"/>
                                        <p:tgtEl>
                                          <p:spTgt spid="133"/>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xit" presetSubtype="0" fill="hold" nodeType="clickEffect">
                                  <p:stCondLst>
                                    <p:cond delay="0"/>
                                  </p:stCondLst>
                                  <p:childTnLst>
                                    <p:animEffect transition="out" filter="fade">
                                      <p:cBhvr>
                                        <p:cTn id="29" dur="500"/>
                                        <p:tgtEl>
                                          <p:spTgt spid="39"/>
                                        </p:tgtEl>
                                      </p:cBhvr>
                                    </p:animEffect>
                                    <p:set>
                                      <p:cBhvr>
                                        <p:cTn id="30" dur="1" fill="hold">
                                          <p:stCondLst>
                                            <p:cond delay="499"/>
                                          </p:stCondLst>
                                        </p:cTn>
                                        <p:tgtEl>
                                          <p:spTgt spid="39"/>
                                        </p:tgtEl>
                                        <p:attrNameLst>
                                          <p:attrName>style.visibility</p:attrName>
                                        </p:attrNameLst>
                                      </p:cBhvr>
                                      <p:to>
                                        <p:strVal val="hidden"/>
                                      </p:to>
                                    </p:set>
                                  </p:childTnLst>
                                </p:cTn>
                              </p:par>
                              <p:par>
                                <p:cTn id="31" presetID="10" presetClass="exit" presetSubtype="0" fill="hold" grpId="0" nodeType="withEffect">
                                  <p:stCondLst>
                                    <p:cond delay="0"/>
                                  </p:stCondLst>
                                  <p:childTnLst>
                                    <p:animEffect transition="out" filter="fade">
                                      <p:cBhvr>
                                        <p:cTn id="32" dur="500"/>
                                        <p:tgtEl>
                                          <p:spTgt spid="31"/>
                                        </p:tgtEl>
                                      </p:cBhvr>
                                    </p:animEffect>
                                    <p:set>
                                      <p:cBhvr>
                                        <p:cTn id="33" dur="1" fill="hold">
                                          <p:stCondLst>
                                            <p:cond delay="499"/>
                                          </p:stCondLst>
                                        </p:cTn>
                                        <p:tgtEl>
                                          <p:spTgt spid="31"/>
                                        </p:tgtEl>
                                        <p:attrNameLst>
                                          <p:attrName>style.visibility</p:attrName>
                                        </p:attrNameLst>
                                      </p:cBhvr>
                                      <p:to>
                                        <p:strVal val="hidden"/>
                                      </p:to>
                                    </p:set>
                                  </p:childTnLst>
                                </p:cTn>
                              </p:par>
                              <p:par>
                                <p:cTn id="34" presetID="10" presetClass="entr" presetSubtype="0"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 grpId="0"/>
      <p:bldP spid="31" grpId="0" animBg="1"/>
      <p:bldP spid="33" grpId="0"/>
      <p:bldP spid="35" grpId="0"/>
      <p:bldP spid="42"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close up of a logo  Description automatically generated">
            <a:extLst>
              <a:ext uri="{FF2B5EF4-FFF2-40B4-BE49-F238E27FC236}">
                <a16:creationId xmlns:a16="http://schemas.microsoft.com/office/drawing/2014/main" id="{28AF87BE-95F1-473E-A572-C3B9AA5D65BA}"/>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5787036" y="2129192"/>
            <a:ext cx="3424012" cy="1347433"/>
          </a:xfrm>
          <a:prstGeom prst="rect">
            <a:avLst/>
          </a:prstGeom>
        </p:spPr>
      </p:pic>
      <p:grpSp>
        <p:nvGrpSpPr>
          <p:cNvPr id="115" name="Group 114">
            <a:extLst>
              <a:ext uri="{FF2B5EF4-FFF2-40B4-BE49-F238E27FC236}">
                <a16:creationId xmlns:a16="http://schemas.microsoft.com/office/drawing/2014/main" id="{9D5FAD42-A82F-49EB-B43E-DD3B9995964A}"/>
              </a:ext>
            </a:extLst>
          </p:cNvPr>
          <p:cNvGrpSpPr>
            <a:grpSpLocks noChangeAspect="1"/>
          </p:cNvGrpSpPr>
          <p:nvPr/>
        </p:nvGrpSpPr>
        <p:grpSpPr>
          <a:xfrm>
            <a:off x="5431262" y="2082898"/>
            <a:ext cx="3770262" cy="578710"/>
            <a:chOff x="3733049" y="5315443"/>
            <a:chExt cx="3718673" cy="570792"/>
          </a:xfrm>
        </p:grpSpPr>
        <p:grpSp>
          <p:nvGrpSpPr>
            <p:cNvPr id="116" name="Group 115">
              <a:extLst>
                <a:ext uri="{FF2B5EF4-FFF2-40B4-BE49-F238E27FC236}">
                  <a16:creationId xmlns:a16="http://schemas.microsoft.com/office/drawing/2014/main" id="{547D99CE-70B4-4AA5-AA30-7CFB706AA7AD}"/>
                </a:ext>
              </a:extLst>
            </p:cNvPr>
            <p:cNvGrpSpPr/>
            <p:nvPr/>
          </p:nvGrpSpPr>
          <p:grpSpPr>
            <a:xfrm>
              <a:off x="4048134" y="5351710"/>
              <a:ext cx="3403588" cy="534525"/>
              <a:chOff x="4048134" y="5351710"/>
              <a:chExt cx="3403588" cy="534525"/>
            </a:xfrm>
            <a:solidFill>
              <a:schemeClr val="bg1"/>
            </a:solidFill>
          </p:grpSpPr>
          <p:sp>
            <p:nvSpPr>
              <p:cNvPr id="120" name="Rectangle 119">
                <a:extLst>
                  <a:ext uri="{FF2B5EF4-FFF2-40B4-BE49-F238E27FC236}">
                    <a16:creationId xmlns:a16="http://schemas.microsoft.com/office/drawing/2014/main" id="{3B75B9C5-0981-4F4A-9996-3B92709A52D9}"/>
                  </a:ext>
                </a:extLst>
              </p:cNvPr>
              <p:cNvSpPr/>
              <p:nvPr/>
            </p:nvSpPr>
            <p:spPr bwMode="auto">
              <a:xfrm flipV="1">
                <a:off x="4048134" y="5351710"/>
                <a:ext cx="3403588" cy="58072"/>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FF0000"/>
                  </a:solidFill>
                  <a:latin typeface="Arial" charset="0"/>
                </a:endParaRPr>
              </a:p>
            </p:txBody>
          </p:sp>
          <p:sp>
            <p:nvSpPr>
              <p:cNvPr id="121" name="Rectangle 120">
                <a:extLst>
                  <a:ext uri="{FF2B5EF4-FFF2-40B4-BE49-F238E27FC236}">
                    <a16:creationId xmlns:a16="http://schemas.microsoft.com/office/drawing/2014/main" id="{61A8E705-4F8D-447E-8667-3BA57EC06D3A}"/>
                  </a:ext>
                </a:extLst>
              </p:cNvPr>
              <p:cNvSpPr/>
              <p:nvPr/>
            </p:nvSpPr>
            <p:spPr bwMode="auto">
              <a:xfrm rot="5400000">
                <a:off x="3875410"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FF0000"/>
                  </a:solidFill>
                  <a:latin typeface="Arial" charset="0"/>
                </a:endParaRPr>
              </a:p>
            </p:txBody>
          </p:sp>
        </p:grpSp>
        <p:grpSp>
          <p:nvGrpSpPr>
            <p:cNvPr id="117" name="Group 116">
              <a:extLst>
                <a:ext uri="{FF2B5EF4-FFF2-40B4-BE49-F238E27FC236}">
                  <a16:creationId xmlns:a16="http://schemas.microsoft.com/office/drawing/2014/main" id="{1A6B5EF3-64AC-48A1-A329-E3AF848F72E5}"/>
                </a:ext>
              </a:extLst>
            </p:cNvPr>
            <p:cNvGrpSpPr/>
            <p:nvPr/>
          </p:nvGrpSpPr>
          <p:grpSpPr>
            <a:xfrm>
              <a:off x="3733049" y="5315443"/>
              <a:ext cx="3718672" cy="564329"/>
              <a:chOff x="3722832" y="5310208"/>
              <a:chExt cx="3718672" cy="564329"/>
            </a:xfrm>
          </p:grpSpPr>
          <p:cxnSp>
            <p:nvCxnSpPr>
              <p:cNvPr id="118" name="Straight Connector 117">
                <a:extLst>
                  <a:ext uri="{FF2B5EF4-FFF2-40B4-BE49-F238E27FC236}">
                    <a16:creationId xmlns:a16="http://schemas.microsoft.com/office/drawing/2014/main" id="{B47CD389-E046-4377-BF22-D1E7CC58C1E3}"/>
                  </a:ext>
                </a:extLst>
              </p:cNvPr>
              <p:cNvCxnSpPr/>
              <p:nvPr/>
            </p:nvCxnSpPr>
            <p:spPr bwMode="auto">
              <a:xfrm>
                <a:off x="4095242" y="5385595"/>
                <a:ext cx="3346262"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19" name="Arc 118">
                <a:extLst>
                  <a:ext uri="{FF2B5EF4-FFF2-40B4-BE49-F238E27FC236}">
                    <a16:creationId xmlns:a16="http://schemas.microsoft.com/office/drawing/2014/main" id="{6E27AAAA-3ABD-469C-96BC-113775565DC0}"/>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FF0000"/>
                  </a:solidFill>
                  <a:latin typeface="Arial" charset="0"/>
                </a:endParaRPr>
              </a:p>
            </p:txBody>
          </p:sp>
        </p:grpSp>
      </p:grpSp>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4:7</a:t>
            </a:r>
          </a:p>
        </p:txBody>
      </p:sp>
      <p:pic>
        <p:nvPicPr>
          <p:cNvPr id="4" name="Image 3"/>
          <p:cNvPicPr>
            <a:picLocks noChangeAspect="1"/>
          </p:cNvPicPr>
          <p:nvPr/>
        </p:nvPicPr>
        <p:blipFill>
          <a:blip r:embed="rId4" cstate="print"/>
          <a:stretch>
            <a:fillRect/>
          </a:stretch>
        </p:blipFill>
        <p:spPr>
          <a:xfrm>
            <a:off x="2924175" y="1804988"/>
            <a:ext cx="1571940" cy="885600"/>
          </a:xfrm>
          <a:prstGeom prst="rect">
            <a:avLst/>
          </a:prstGeom>
        </p:spPr>
      </p:pic>
      <p:pic>
        <p:nvPicPr>
          <p:cNvPr id="56" name="Image 55"/>
          <p:cNvPicPr>
            <a:picLocks noChangeAspect="1"/>
          </p:cNvPicPr>
          <p:nvPr/>
        </p:nvPicPr>
        <p:blipFill>
          <a:blip r:embed="rId5" cstate="print"/>
          <a:stretch>
            <a:fillRect/>
          </a:stretch>
        </p:blipFill>
        <p:spPr>
          <a:xfrm>
            <a:off x="2922703" y="1806596"/>
            <a:ext cx="1568506" cy="883850"/>
          </a:xfrm>
          <a:prstGeom prst="rect">
            <a:avLst/>
          </a:prstGeom>
        </p:spPr>
      </p:pic>
      <p:grpSp>
        <p:nvGrpSpPr>
          <p:cNvPr id="5" name="Group 4">
            <a:extLst>
              <a:ext uri="{FF2B5EF4-FFF2-40B4-BE49-F238E27FC236}">
                <a16:creationId xmlns:a16="http://schemas.microsoft.com/office/drawing/2014/main" id="{DABCC1AC-BB82-4746-A5A1-0965788DEE35}"/>
              </a:ext>
            </a:extLst>
          </p:cNvPr>
          <p:cNvGrpSpPr/>
          <p:nvPr/>
        </p:nvGrpSpPr>
        <p:grpSpPr>
          <a:xfrm>
            <a:off x="4955184" y="820740"/>
            <a:ext cx="2281635" cy="461665"/>
            <a:chOff x="3314000" y="820739"/>
            <a:chExt cx="2281635" cy="461665"/>
          </a:xfrm>
        </p:grpSpPr>
        <p:sp>
          <p:nvSpPr>
            <p:cNvPr id="93" name="TextBox 92">
              <a:extLst>
                <a:ext uri="{FF2B5EF4-FFF2-40B4-BE49-F238E27FC236}">
                  <a16:creationId xmlns:a16="http://schemas.microsoft.com/office/drawing/2014/main" id="{99AADE39-2306-4F03-9E74-F41A06BD4A80}"/>
                </a:ext>
              </a:extLst>
            </p:cNvPr>
            <p:cNvSpPr txBox="1"/>
            <p:nvPr/>
          </p:nvSpPr>
          <p:spPr bwMode="auto">
            <a:xfrm>
              <a:off x="3314000" y="830265"/>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215  ÷  5  =</a:t>
              </a:r>
              <a:endParaRPr lang="en-GB" sz="2200" dirty="0">
                <a:solidFill>
                  <a:srgbClr val="C00000"/>
                </a:solidFill>
                <a:latin typeface="Myriad Pro Semibold" charset="0"/>
                <a:ea typeface="Myriad Pro Semibold" charset="0"/>
                <a:cs typeface="Myriad Pro Semibold" charset="0"/>
              </a:endParaRPr>
            </a:p>
          </p:txBody>
        </p:sp>
        <p:sp>
          <p:nvSpPr>
            <p:cNvPr id="97" name="Rectangle 96">
              <a:extLst>
                <a:ext uri="{FF2B5EF4-FFF2-40B4-BE49-F238E27FC236}">
                  <a16:creationId xmlns:a16="http://schemas.microsoft.com/office/drawing/2014/main" id="{71379E71-D2B5-4A05-9AD1-5E26A32B5234}"/>
                </a:ext>
              </a:extLst>
            </p:cNvPr>
            <p:cNvSpPr/>
            <p:nvPr/>
          </p:nvSpPr>
          <p:spPr bwMode="auto">
            <a:xfrm>
              <a:off x="5134835" y="820739"/>
              <a:ext cx="4608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sp>
        <p:nvSpPr>
          <p:cNvPr id="123" name="Rectangle 122">
            <a:extLst>
              <a:ext uri="{FF2B5EF4-FFF2-40B4-BE49-F238E27FC236}">
                <a16:creationId xmlns:a16="http://schemas.microsoft.com/office/drawing/2014/main" id="{919C77E8-BCD8-4005-A108-7C96CC53FDEE}"/>
              </a:ext>
            </a:extLst>
          </p:cNvPr>
          <p:cNvSpPr/>
          <p:nvPr/>
        </p:nvSpPr>
        <p:spPr bwMode="auto">
          <a:xfrm>
            <a:off x="3085573" y="2145298"/>
            <a:ext cx="133427" cy="514869"/>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nvGrpSpPr>
          <p:cNvPr id="124" name="Group 123">
            <a:extLst>
              <a:ext uri="{FF2B5EF4-FFF2-40B4-BE49-F238E27FC236}">
                <a16:creationId xmlns:a16="http://schemas.microsoft.com/office/drawing/2014/main" id="{E3ED45D4-4056-4C3A-87A1-CF5CD3C411D5}"/>
              </a:ext>
            </a:extLst>
          </p:cNvPr>
          <p:cNvGrpSpPr/>
          <p:nvPr/>
        </p:nvGrpSpPr>
        <p:grpSpPr>
          <a:xfrm>
            <a:off x="2746500" y="2102704"/>
            <a:ext cx="1649289" cy="564329"/>
            <a:chOff x="3733049" y="5315443"/>
            <a:chExt cx="1649289" cy="564329"/>
          </a:xfrm>
        </p:grpSpPr>
        <p:grpSp>
          <p:nvGrpSpPr>
            <p:cNvPr id="125" name="Group 124">
              <a:extLst>
                <a:ext uri="{FF2B5EF4-FFF2-40B4-BE49-F238E27FC236}">
                  <a16:creationId xmlns:a16="http://schemas.microsoft.com/office/drawing/2014/main" id="{2C038829-B396-4410-8022-B528210F28CA}"/>
                </a:ext>
              </a:extLst>
            </p:cNvPr>
            <p:cNvGrpSpPr/>
            <p:nvPr/>
          </p:nvGrpSpPr>
          <p:grpSpPr>
            <a:xfrm>
              <a:off x="4085070" y="5365750"/>
              <a:ext cx="1297268" cy="507156"/>
              <a:chOff x="4085070" y="5365750"/>
              <a:chExt cx="1297268" cy="507156"/>
            </a:xfrm>
            <a:solidFill>
              <a:schemeClr val="bg1"/>
            </a:solidFill>
          </p:grpSpPr>
          <p:sp>
            <p:nvSpPr>
              <p:cNvPr id="129" name="Rectangle 128">
                <a:extLst>
                  <a:ext uri="{FF2B5EF4-FFF2-40B4-BE49-F238E27FC236}">
                    <a16:creationId xmlns:a16="http://schemas.microsoft.com/office/drawing/2014/main" id="{06BF7650-2900-42F4-B465-7696B56BC885}"/>
                  </a:ext>
                </a:extLst>
              </p:cNvPr>
              <p:cNvSpPr/>
              <p:nvPr/>
            </p:nvSpPr>
            <p:spPr bwMode="auto">
              <a:xfrm>
                <a:off x="4085070" y="5365750"/>
                <a:ext cx="1297268" cy="46574"/>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30" name="Rectangle 129">
                <a:extLst>
                  <a:ext uri="{FF2B5EF4-FFF2-40B4-BE49-F238E27FC236}">
                    <a16:creationId xmlns:a16="http://schemas.microsoft.com/office/drawing/2014/main" id="{62073AD0-C46B-44AC-A7F2-C4C3D87740E7}"/>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126" name="Group 125">
              <a:extLst>
                <a:ext uri="{FF2B5EF4-FFF2-40B4-BE49-F238E27FC236}">
                  <a16:creationId xmlns:a16="http://schemas.microsoft.com/office/drawing/2014/main" id="{D16453BF-67BC-49CE-87AF-B400AF649DA6}"/>
                </a:ext>
              </a:extLst>
            </p:cNvPr>
            <p:cNvGrpSpPr/>
            <p:nvPr/>
          </p:nvGrpSpPr>
          <p:grpSpPr>
            <a:xfrm>
              <a:off x="3733049" y="5315443"/>
              <a:ext cx="1646907" cy="564329"/>
              <a:chOff x="3722832" y="5310208"/>
              <a:chExt cx="1646907" cy="564329"/>
            </a:xfrm>
          </p:grpSpPr>
          <p:cxnSp>
            <p:nvCxnSpPr>
              <p:cNvPr id="127" name="Straight Connector 126">
                <a:extLst>
                  <a:ext uri="{FF2B5EF4-FFF2-40B4-BE49-F238E27FC236}">
                    <a16:creationId xmlns:a16="http://schemas.microsoft.com/office/drawing/2014/main" id="{0063CC93-6154-4354-8FF9-057787BB4075}"/>
                  </a:ext>
                </a:extLst>
              </p:cNvPr>
              <p:cNvCxnSpPr/>
              <p:nvPr/>
            </p:nvCxnSpPr>
            <p:spPr bwMode="auto">
              <a:xfrm>
                <a:off x="4095242" y="5385595"/>
                <a:ext cx="1274497"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28" name="Arc 127">
                <a:extLst>
                  <a:ext uri="{FF2B5EF4-FFF2-40B4-BE49-F238E27FC236}">
                    <a16:creationId xmlns:a16="http://schemas.microsoft.com/office/drawing/2014/main" id="{DB59BEAE-8ECA-406B-8896-0C54988F268B}"/>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
        <p:nvSpPr>
          <p:cNvPr id="131" name="TextBox 130">
            <a:extLst>
              <a:ext uri="{FF2B5EF4-FFF2-40B4-BE49-F238E27FC236}">
                <a16:creationId xmlns:a16="http://schemas.microsoft.com/office/drawing/2014/main" id="{F01EBFDC-F7FB-4848-8531-33E401656ED0}"/>
              </a:ext>
            </a:extLst>
          </p:cNvPr>
          <p:cNvSpPr txBox="1"/>
          <p:nvPr/>
        </p:nvSpPr>
        <p:spPr bwMode="auto">
          <a:xfrm>
            <a:off x="6063955" y="179900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8B3995"/>
                </a:solidFill>
                <a:latin typeface="Myriad Pro" panose="020B0503030403020204" pitchFamily="34" charset="0"/>
                <a:ea typeface="Myriad Pro Semibold" charset="0"/>
                <a:cs typeface="Myriad Pro Semibold" charset="0"/>
              </a:rPr>
              <a:t>0</a:t>
            </a:r>
          </a:p>
        </p:txBody>
      </p:sp>
      <p:sp>
        <p:nvSpPr>
          <p:cNvPr id="132" name="TextBox 131">
            <a:extLst>
              <a:ext uri="{FF2B5EF4-FFF2-40B4-BE49-F238E27FC236}">
                <a16:creationId xmlns:a16="http://schemas.microsoft.com/office/drawing/2014/main" id="{97028227-CEB4-4A88-B624-466072191E6B}"/>
              </a:ext>
            </a:extLst>
          </p:cNvPr>
          <p:cNvSpPr txBox="1"/>
          <p:nvPr/>
        </p:nvSpPr>
        <p:spPr bwMode="auto">
          <a:xfrm>
            <a:off x="5572155" y="2145139"/>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5</a:t>
            </a:r>
            <a:endParaRPr lang="en-GB" sz="2000" dirty="0">
              <a:solidFill>
                <a:srgbClr val="C00000"/>
              </a:solidFill>
              <a:latin typeface="Myriad Pro" panose="020B0503030403020204" pitchFamily="34" charset="0"/>
              <a:ea typeface="Myriad Pro Semibold" charset="0"/>
              <a:cs typeface="Myriad Pro Semibold" charset="0"/>
            </a:endParaRPr>
          </a:p>
        </p:txBody>
      </p:sp>
      <p:sp>
        <p:nvSpPr>
          <p:cNvPr id="133" name="TextBox 132">
            <a:extLst>
              <a:ext uri="{FF2B5EF4-FFF2-40B4-BE49-F238E27FC236}">
                <a16:creationId xmlns:a16="http://schemas.microsoft.com/office/drawing/2014/main" id="{E375B1ED-15CD-43CC-95AD-93EFC53D1609}"/>
              </a:ext>
            </a:extLst>
          </p:cNvPr>
          <p:cNvSpPr txBox="1"/>
          <p:nvPr/>
        </p:nvSpPr>
        <p:spPr bwMode="auto">
          <a:xfrm>
            <a:off x="7336424" y="179900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70C0"/>
                </a:solidFill>
                <a:latin typeface="Myriad Pro" panose="020B0503030403020204" pitchFamily="34" charset="0"/>
                <a:ea typeface="Myriad Pro Semibold" charset="0"/>
                <a:cs typeface="Myriad Pro Semibold" charset="0"/>
              </a:rPr>
              <a:t>4</a:t>
            </a:r>
          </a:p>
        </p:txBody>
      </p:sp>
      <p:sp>
        <p:nvSpPr>
          <p:cNvPr id="28" name="TextBox 27">
            <a:extLst>
              <a:ext uri="{FF2B5EF4-FFF2-40B4-BE49-F238E27FC236}">
                <a16:creationId xmlns:a16="http://schemas.microsoft.com/office/drawing/2014/main" id="{3A682015-47D9-4E08-9733-D3478BC6A58A}"/>
              </a:ext>
            </a:extLst>
          </p:cNvPr>
          <p:cNvSpPr txBox="1"/>
          <p:nvPr/>
        </p:nvSpPr>
        <p:spPr bwMode="auto">
          <a:xfrm>
            <a:off x="3587428" y="4794009"/>
            <a:ext cx="501714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7030A0"/>
                </a:solidFill>
                <a:latin typeface="Myriad Pro Semibold" charset="0"/>
                <a:ea typeface="Myriad Pro Semibold" charset="0"/>
                <a:cs typeface="Myriad Pro Semibold" charset="0"/>
              </a:rPr>
              <a:t>2 hundreds ÷ 5 = 0 hundreds r 2 hundreds</a:t>
            </a:r>
          </a:p>
        </p:txBody>
      </p:sp>
      <p:sp>
        <p:nvSpPr>
          <p:cNvPr id="32" name="Rectangle 31">
            <a:extLst>
              <a:ext uri="{FF2B5EF4-FFF2-40B4-BE49-F238E27FC236}">
                <a16:creationId xmlns:a16="http://schemas.microsoft.com/office/drawing/2014/main" id="{026BF60A-5347-470F-A7CE-5ECDC7B36163}"/>
              </a:ext>
            </a:extLst>
          </p:cNvPr>
          <p:cNvSpPr/>
          <p:nvPr/>
        </p:nvSpPr>
        <p:spPr bwMode="auto">
          <a:xfrm>
            <a:off x="3958567" y="1751310"/>
            <a:ext cx="266700" cy="36835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33" name="TextBox 32">
            <a:extLst>
              <a:ext uri="{FF2B5EF4-FFF2-40B4-BE49-F238E27FC236}">
                <a16:creationId xmlns:a16="http://schemas.microsoft.com/office/drawing/2014/main" id="{A68670B4-B849-4A47-A48B-CBAFB887E491}"/>
              </a:ext>
            </a:extLst>
          </p:cNvPr>
          <p:cNvSpPr txBox="1"/>
          <p:nvPr/>
        </p:nvSpPr>
        <p:spPr bwMode="auto">
          <a:xfrm>
            <a:off x="4799816" y="1446080"/>
            <a:ext cx="259237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5 – exchanging:</a:t>
            </a:r>
            <a:endParaRPr lang="en-GB" sz="2000" dirty="0">
              <a:solidFill>
                <a:srgbClr val="FF0000"/>
              </a:solidFill>
              <a:latin typeface="Myriad Pro Semibold" charset="0"/>
              <a:ea typeface="Myriad Pro Semibold" charset="0"/>
              <a:cs typeface="Myriad Pro Semibold" charset="0"/>
            </a:endParaRPr>
          </a:p>
        </p:txBody>
      </p:sp>
      <p:sp>
        <p:nvSpPr>
          <p:cNvPr id="34" name="TextBox 33">
            <a:extLst>
              <a:ext uri="{FF2B5EF4-FFF2-40B4-BE49-F238E27FC236}">
                <a16:creationId xmlns:a16="http://schemas.microsoft.com/office/drawing/2014/main" id="{0520B046-D8FD-477A-8D8A-006B4E943F74}"/>
              </a:ext>
            </a:extLst>
          </p:cNvPr>
          <p:cNvSpPr txBox="1"/>
          <p:nvPr/>
        </p:nvSpPr>
        <p:spPr bwMode="auto">
          <a:xfrm>
            <a:off x="4796894" y="5123784"/>
            <a:ext cx="25982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2 hundreds = 20 tens</a:t>
            </a:r>
          </a:p>
        </p:txBody>
      </p:sp>
      <p:sp>
        <p:nvSpPr>
          <p:cNvPr id="35" name="TextBox 34">
            <a:extLst>
              <a:ext uri="{FF2B5EF4-FFF2-40B4-BE49-F238E27FC236}">
                <a16:creationId xmlns:a16="http://schemas.microsoft.com/office/drawing/2014/main" id="{A68670B4-B849-4A47-A48B-CBAFB887E491}"/>
              </a:ext>
            </a:extLst>
          </p:cNvPr>
          <p:cNvSpPr txBox="1"/>
          <p:nvPr/>
        </p:nvSpPr>
        <p:spPr bwMode="auto">
          <a:xfrm>
            <a:off x="4545317" y="1444244"/>
            <a:ext cx="30315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4 – sharing the 10s:</a:t>
            </a:r>
            <a:endParaRPr lang="en-GB" sz="2000" dirty="0">
              <a:solidFill>
                <a:srgbClr val="FF0000"/>
              </a:solidFill>
              <a:latin typeface="Myriad Pro Semibold" charset="0"/>
              <a:ea typeface="Myriad Pro Semibold" charset="0"/>
              <a:cs typeface="Myriad Pro Semibold" charset="0"/>
            </a:endParaRPr>
          </a:p>
        </p:txBody>
      </p:sp>
      <p:grpSp>
        <p:nvGrpSpPr>
          <p:cNvPr id="3" name="Group 2"/>
          <p:cNvGrpSpPr/>
          <p:nvPr/>
        </p:nvGrpSpPr>
        <p:grpSpPr>
          <a:xfrm>
            <a:off x="6680392" y="2196217"/>
            <a:ext cx="1280304" cy="1296000"/>
            <a:chOff x="5156392" y="2196217"/>
            <a:chExt cx="1280304" cy="1296000"/>
          </a:xfrm>
        </p:grpSpPr>
        <p:sp>
          <p:nvSpPr>
            <p:cNvPr id="37" name="Rounded Rectangle 36"/>
            <p:cNvSpPr/>
            <p:nvPr/>
          </p:nvSpPr>
          <p:spPr bwMode="auto">
            <a:xfrm>
              <a:off x="5156392" y="2196217"/>
              <a:ext cx="289704" cy="1296000"/>
            </a:xfrm>
            <a:prstGeom prst="roundRect">
              <a:avLst/>
            </a:prstGeom>
            <a:noFill/>
            <a:ln w="19050" cap="flat" cmpd="sng" algn="ctr">
              <a:solidFill>
                <a:srgbClr val="0070C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38" name="Rounded Rectangle 37"/>
            <p:cNvSpPr/>
            <p:nvPr/>
          </p:nvSpPr>
          <p:spPr bwMode="auto">
            <a:xfrm>
              <a:off x="5486592" y="2196217"/>
              <a:ext cx="289704" cy="1296000"/>
            </a:xfrm>
            <a:prstGeom prst="roundRect">
              <a:avLst/>
            </a:prstGeom>
            <a:noFill/>
            <a:ln w="19050" cap="flat" cmpd="sng" algn="ctr">
              <a:solidFill>
                <a:srgbClr val="0070C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40" name="Rounded Rectangle 39"/>
            <p:cNvSpPr/>
            <p:nvPr/>
          </p:nvSpPr>
          <p:spPr bwMode="auto">
            <a:xfrm>
              <a:off x="5816792" y="2196217"/>
              <a:ext cx="289704" cy="1296000"/>
            </a:xfrm>
            <a:prstGeom prst="roundRect">
              <a:avLst/>
            </a:prstGeom>
            <a:noFill/>
            <a:ln w="19050" cap="flat" cmpd="sng" algn="ctr">
              <a:solidFill>
                <a:srgbClr val="0070C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41" name="Rounded Rectangle 40"/>
            <p:cNvSpPr/>
            <p:nvPr/>
          </p:nvSpPr>
          <p:spPr bwMode="auto">
            <a:xfrm>
              <a:off x="6146992" y="2196217"/>
              <a:ext cx="289704" cy="1296000"/>
            </a:xfrm>
            <a:prstGeom prst="roundRect">
              <a:avLst/>
            </a:prstGeom>
            <a:noFill/>
            <a:ln w="19050" cap="flat" cmpd="sng" algn="ctr">
              <a:solidFill>
                <a:srgbClr val="0070C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sp>
        <p:nvSpPr>
          <p:cNvPr id="42" name="TextBox 41">
            <a:extLst>
              <a:ext uri="{FF2B5EF4-FFF2-40B4-BE49-F238E27FC236}">
                <a16:creationId xmlns:a16="http://schemas.microsoft.com/office/drawing/2014/main" id="{3A682015-47D9-4E08-9733-D3478BC6A58A}"/>
              </a:ext>
            </a:extLst>
          </p:cNvPr>
          <p:cNvSpPr txBox="1"/>
          <p:nvPr/>
        </p:nvSpPr>
        <p:spPr bwMode="auto">
          <a:xfrm>
            <a:off x="4444748" y="5464202"/>
            <a:ext cx="330250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70C0"/>
                </a:solidFill>
                <a:latin typeface="Myriad Pro Semibold" charset="0"/>
                <a:ea typeface="Myriad Pro Semibold" charset="0"/>
                <a:cs typeface="Myriad Pro Semibold" charset="0"/>
              </a:rPr>
              <a:t>21 tens ÷ 5 = 4 tens r 1 ten </a:t>
            </a:r>
          </a:p>
        </p:txBody>
      </p:sp>
      <p:sp>
        <p:nvSpPr>
          <p:cNvPr id="6" name="Rectangle 5"/>
          <p:cNvSpPr/>
          <p:nvPr/>
        </p:nvSpPr>
        <p:spPr bwMode="auto">
          <a:xfrm>
            <a:off x="7990902" y="2192358"/>
            <a:ext cx="286439" cy="286438"/>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nvGrpSpPr>
          <p:cNvPr id="7" name="Group 6"/>
          <p:cNvGrpSpPr/>
          <p:nvPr/>
        </p:nvGrpSpPr>
        <p:grpSpPr>
          <a:xfrm>
            <a:off x="8299200" y="2214919"/>
            <a:ext cx="233806" cy="2539144"/>
            <a:chOff x="8180746" y="2522927"/>
            <a:chExt cx="233806" cy="2539144"/>
          </a:xfrm>
        </p:grpSpPr>
        <p:pic>
          <p:nvPicPr>
            <p:cNvPr id="43" name="Picture 42" descr="A picture containing object  Description automatically generated">
              <a:extLst>
                <a:ext uri="{FF2B5EF4-FFF2-40B4-BE49-F238E27FC236}">
                  <a16:creationId xmlns:a16="http://schemas.microsoft.com/office/drawing/2014/main" id="{671EB456-23CD-47F7-9A44-13B3E3171CC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80746" y="2522927"/>
              <a:ext cx="233806" cy="233806"/>
            </a:xfrm>
            <a:prstGeom prst="rect">
              <a:avLst/>
            </a:prstGeom>
          </p:spPr>
        </p:pic>
        <p:pic>
          <p:nvPicPr>
            <p:cNvPr id="44" name="Picture 43" descr="A picture containing object  Description automatically generated">
              <a:extLst>
                <a:ext uri="{FF2B5EF4-FFF2-40B4-BE49-F238E27FC236}">
                  <a16:creationId xmlns:a16="http://schemas.microsoft.com/office/drawing/2014/main" id="{0A55E672-8291-4295-B2AF-AB86A483DED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80746" y="2779076"/>
              <a:ext cx="233806" cy="233806"/>
            </a:xfrm>
            <a:prstGeom prst="rect">
              <a:avLst/>
            </a:prstGeom>
          </p:spPr>
        </p:pic>
        <p:pic>
          <p:nvPicPr>
            <p:cNvPr id="45" name="Picture 44" descr="A picture containing object  Description automatically generated">
              <a:extLst>
                <a:ext uri="{FF2B5EF4-FFF2-40B4-BE49-F238E27FC236}">
                  <a16:creationId xmlns:a16="http://schemas.microsoft.com/office/drawing/2014/main" id="{B6F591C7-7BE7-4AF9-90B6-81835404BB4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80746" y="3035225"/>
              <a:ext cx="233806" cy="233806"/>
            </a:xfrm>
            <a:prstGeom prst="rect">
              <a:avLst/>
            </a:prstGeom>
          </p:spPr>
        </p:pic>
        <p:pic>
          <p:nvPicPr>
            <p:cNvPr id="46" name="Picture 45" descr="A picture containing object  Description automatically generated">
              <a:extLst>
                <a:ext uri="{FF2B5EF4-FFF2-40B4-BE49-F238E27FC236}">
                  <a16:creationId xmlns:a16="http://schemas.microsoft.com/office/drawing/2014/main" id="{018CAE6F-784D-445C-9C3D-42238BF43B5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80746" y="3291374"/>
              <a:ext cx="233806" cy="233806"/>
            </a:xfrm>
            <a:prstGeom prst="rect">
              <a:avLst/>
            </a:prstGeom>
          </p:spPr>
        </p:pic>
        <p:grpSp>
          <p:nvGrpSpPr>
            <p:cNvPr id="47" name="Group 46"/>
            <p:cNvGrpSpPr/>
            <p:nvPr/>
          </p:nvGrpSpPr>
          <p:grpSpPr>
            <a:xfrm>
              <a:off x="8180746" y="3547523"/>
              <a:ext cx="233806" cy="1002253"/>
              <a:chOff x="6929462" y="3229889"/>
              <a:chExt cx="233806" cy="1002253"/>
            </a:xfrm>
          </p:grpSpPr>
          <p:pic>
            <p:nvPicPr>
              <p:cNvPr id="48" name="Picture 47" descr="A picture containing object  Description automatically generated">
                <a:extLst>
                  <a:ext uri="{FF2B5EF4-FFF2-40B4-BE49-F238E27FC236}">
                    <a16:creationId xmlns:a16="http://schemas.microsoft.com/office/drawing/2014/main" id="{9053A8F9-F0F6-4177-9BCE-C954753AF9C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29462" y="3229889"/>
                <a:ext cx="233806" cy="233806"/>
              </a:xfrm>
              <a:prstGeom prst="rect">
                <a:avLst/>
              </a:prstGeom>
            </p:spPr>
          </p:pic>
          <p:pic>
            <p:nvPicPr>
              <p:cNvPr id="49" name="Picture 48" descr="A picture containing object  Description automatically generated">
                <a:extLst>
                  <a:ext uri="{FF2B5EF4-FFF2-40B4-BE49-F238E27FC236}">
                    <a16:creationId xmlns:a16="http://schemas.microsoft.com/office/drawing/2014/main" id="{A406A91B-37C5-450A-9E5B-104506E4AE4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29462" y="3486038"/>
                <a:ext cx="233806" cy="233806"/>
              </a:xfrm>
              <a:prstGeom prst="rect">
                <a:avLst/>
              </a:prstGeom>
            </p:spPr>
          </p:pic>
          <p:pic>
            <p:nvPicPr>
              <p:cNvPr id="50" name="Picture 49" descr="A picture containing object  Description automatically generated">
                <a:extLst>
                  <a:ext uri="{FF2B5EF4-FFF2-40B4-BE49-F238E27FC236}">
                    <a16:creationId xmlns:a16="http://schemas.microsoft.com/office/drawing/2014/main" id="{B32EE447-2B6D-4ABA-BA17-A68BACCFFE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29462" y="3742187"/>
                <a:ext cx="233806" cy="233806"/>
              </a:xfrm>
              <a:prstGeom prst="rect">
                <a:avLst/>
              </a:prstGeom>
            </p:spPr>
          </p:pic>
          <p:pic>
            <p:nvPicPr>
              <p:cNvPr id="51" name="Picture 50" descr="A picture containing object  Description automatically generated">
                <a:extLst>
                  <a:ext uri="{FF2B5EF4-FFF2-40B4-BE49-F238E27FC236}">
                    <a16:creationId xmlns:a16="http://schemas.microsoft.com/office/drawing/2014/main" id="{E5712A01-3DAF-4B1A-8E7B-6872A248743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29462" y="3998336"/>
                <a:ext cx="233806" cy="233806"/>
              </a:xfrm>
              <a:prstGeom prst="rect">
                <a:avLst/>
              </a:prstGeom>
            </p:spPr>
          </p:pic>
        </p:grpSp>
        <p:grpSp>
          <p:nvGrpSpPr>
            <p:cNvPr id="52" name="Group 51"/>
            <p:cNvGrpSpPr/>
            <p:nvPr/>
          </p:nvGrpSpPr>
          <p:grpSpPr>
            <a:xfrm>
              <a:off x="8180746" y="4572119"/>
              <a:ext cx="233806" cy="489952"/>
              <a:chOff x="6929462" y="4254485"/>
              <a:chExt cx="233806" cy="489952"/>
            </a:xfrm>
          </p:grpSpPr>
          <p:pic>
            <p:nvPicPr>
              <p:cNvPr id="53" name="Picture 52" descr="A picture containing object  Description automatically generated">
                <a:extLst>
                  <a:ext uri="{FF2B5EF4-FFF2-40B4-BE49-F238E27FC236}">
                    <a16:creationId xmlns:a16="http://schemas.microsoft.com/office/drawing/2014/main" id="{23136CA0-54C6-465C-9E8E-0078D877B61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29462" y="4254485"/>
                <a:ext cx="233806" cy="233806"/>
              </a:xfrm>
              <a:prstGeom prst="rect">
                <a:avLst/>
              </a:prstGeom>
            </p:spPr>
          </p:pic>
          <p:pic>
            <p:nvPicPr>
              <p:cNvPr id="54" name="Picture 53" descr="A picture containing object  Description automatically generated">
                <a:extLst>
                  <a:ext uri="{FF2B5EF4-FFF2-40B4-BE49-F238E27FC236}">
                    <a16:creationId xmlns:a16="http://schemas.microsoft.com/office/drawing/2014/main" id="{61AB0F21-8438-4E49-82DD-39D032E62A2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29462" y="4510631"/>
                <a:ext cx="233806" cy="233806"/>
              </a:xfrm>
              <a:prstGeom prst="rect">
                <a:avLst/>
              </a:prstGeom>
            </p:spPr>
          </p:pic>
        </p:grpSp>
      </p:grpSp>
      <p:sp>
        <p:nvSpPr>
          <p:cNvPr id="55" name="TextBox 54">
            <a:extLst>
              <a:ext uri="{FF2B5EF4-FFF2-40B4-BE49-F238E27FC236}">
                <a16:creationId xmlns:a16="http://schemas.microsoft.com/office/drawing/2014/main" id="{3A682015-47D9-4E08-9733-D3478BC6A58A}"/>
              </a:ext>
            </a:extLst>
          </p:cNvPr>
          <p:cNvSpPr txBox="1"/>
          <p:nvPr/>
        </p:nvSpPr>
        <p:spPr bwMode="auto">
          <a:xfrm>
            <a:off x="5118009" y="5770838"/>
            <a:ext cx="195598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1 ten = 10 ones</a:t>
            </a:r>
          </a:p>
        </p:txBody>
      </p:sp>
    </p:spTree>
    <p:extLst>
      <p:ext uri="{BB962C8B-B14F-4D97-AF65-F5344CB8AC3E}">
        <p14:creationId xmlns:p14="http://schemas.microsoft.com/office/powerpoint/2010/main" val="671764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35"/>
                                        </p:tgtEl>
                                      </p:cBhvr>
                                    </p:animEffect>
                                    <p:set>
                                      <p:cBhvr>
                                        <p:cTn id="7" dur="1" fill="hold">
                                          <p:stCondLst>
                                            <p:cond delay="499"/>
                                          </p:stCondLst>
                                        </p:cTn>
                                        <p:tgtEl>
                                          <p:spTgt spid="35"/>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500"/>
                                        <p:tgtEl>
                                          <p:spTgt spid="3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5"/>
                                        </p:tgtEl>
                                        <p:attrNameLst>
                                          <p:attrName>style.visibility</p:attrName>
                                        </p:attrNameLst>
                                      </p:cBhvr>
                                      <p:to>
                                        <p:strVal val="visible"/>
                                      </p:to>
                                    </p:set>
                                    <p:animEffect transition="in" filter="fade">
                                      <p:cBhvr>
                                        <p:cTn id="25" dur="500"/>
                                        <p:tgtEl>
                                          <p:spTgt spid="55"/>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56"/>
                                        </p:tgtEl>
                                        <p:attrNameLst>
                                          <p:attrName>style.visibility</p:attrName>
                                        </p:attrNameLst>
                                      </p:cBhvr>
                                      <p:to>
                                        <p:strVal val="visible"/>
                                      </p:to>
                                    </p:set>
                                    <p:animEffect transition="in" filter="fade">
                                      <p:cBhvr>
                                        <p:cTn id="30" dur="500"/>
                                        <p:tgtEl>
                                          <p:spTgt spid="56"/>
                                        </p:tgtEl>
                                      </p:cBhvr>
                                    </p:animEffect>
                                  </p:childTnLst>
                                </p:cTn>
                              </p:par>
                              <p:par>
                                <p:cTn id="31" presetID="10" presetClass="exit" presetSubtype="0" fill="hold" nodeType="withEffect">
                                  <p:stCondLst>
                                    <p:cond delay="0"/>
                                  </p:stCondLst>
                                  <p:childTnLst>
                                    <p:animEffect transition="out" filter="fade">
                                      <p:cBhvr>
                                        <p:cTn id="32" dur="500"/>
                                        <p:tgtEl>
                                          <p:spTgt spid="4"/>
                                        </p:tgtEl>
                                      </p:cBhvr>
                                    </p:animEffect>
                                    <p:set>
                                      <p:cBhvr>
                                        <p:cTn id="33"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5" grpId="0"/>
      <p:bldP spid="6" grpId="0" animBg="1"/>
      <p:bldP spid="55"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close up of a logo  Description automatically generated">
            <a:extLst>
              <a:ext uri="{FF2B5EF4-FFF2-40B4-BE49-F238E27FC236}">
                <a16:creationId xmlns:a16="http://schemas.microsoft.com/office/drawing/2014/main" id="{28AF87BE-95F1-473E-A572-C3B9AA5D65BA}"/>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5787036" y="2129192"/>
            <a:ext cx="3424012" cy="1347433"/>
          </a:xfrm>
          <a:prstGeom prst="rect">
            <a:avLst/>
          </a:prstGeom>
        </p:spPr>
      </p:pic>
      <p:grpSp>
        <p:nvGrpSpPr>
          <p:cNvPr id="115" name="Group 114">
            <a:extLst>
              <a:ext uri="{FF2B5EF4-FFF2-40B4-BE49-F238E27FC236}">
                <a16:creationId xmlns:a16="http://schemas.microsoft.com/office/drawing/2014/main" id="{9D5FAD42-A82F-49EB-B43E-DD3B9995964A}"/>
              </a:ext>
            </a:extLst>
          </p:cNvPr>
          <p:cNvGrpSpPr>
            <a:grpSpLocks noChangeAspect="1"/>
          </p:cNvGrpSpPr>
          <p:nvPr/>
        </p:nvGrpSpPr>
        <p:grpSpPr>
          <a:xfrm>
            <a:off x="5431262" y="2082898"/>
            <a:ext cx="3770262" cy="578710"/>
            <a:chOff x="3733049" y="5315443"/>
            <a:chExt cx="3718673" cy="570792"/>
          </a:xfrm>
        </p:grpSpPr>
        <p:grpSp>
          <p:nvGrpSpPr>
            <p:cNvPr id="116" name="Group 115">
              <a:extLst>
                <a:ext uri="{FF2B5EF4-FFF2-40B4-BE49-F238E27FC236}">
                  <a16:creationId xmlns:a16="http://schemas.microsoft.com/office/drawing/2014/main" id="{547D99CE-70B4-4AA5-AA30-7CFB706AA7AD}"/>
                </a:ext>
              </a:extLst>
            </p:cNvPr>
            <p:cNvGrpSpPr/>
            <p:nvPr/>
          </p:nvGrpSpPr>
          <p:grpSpPr>
            <a:xfrm>
              <a:off x="4048134" y="5351710"/>
              <a:ext cx="3403588" cy="534525"/>
              <a:chOff x="4048134" y="5351710"/>
              <a:chExt cx="3403588" cy="534525"/>
            </a:xfrm>
            <a:solidFill>
              <a:schemeClr val="bg1"/>
            </a:solidFill>
          </p:grpSpPr>
          <p:sp>
            <p:nvSpPr>
              <p:cNvPr id="120" name="Rectangle 119">
                <a:extLst>
                  <a:ext uri="{FF2B5EF4-FFF2-40B4-BE49-F238E27FC236}">
                    <a16:creationId xmlns:a16="http://schemas.microsoft.com/office/drawing/2014/main" id="{3B75B9C5-0981-4F4A-9996-3B92709A52D9}"/>
                  </a:ext>
                </a:extLst>
              </p:cNvPr>
              <p:cNvSpPr/>
              <p:nvPr/>
            </p:nvSpPr>
            <p:spPr bwMode="auto">
              <a:xfrm flipV="1">
                <a:off x="4048134" y="5351710"/>
                <a:ext cx="3403588" cy="58072"/>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FF0000"/>
                  </a:solidFill>
                  <a:latin typeface="Arial" charset="0"/>
                </a:endParaRPr>
              </a:p>
            </p:txBody>
          </p:sp>
          <p:sp>
            <p:nvSpPr>
              <p:cNvPr id="121" name="Rectangle 120">
                <a:extLst>
                  <a:ext uri="{FF2B5EF4-FFF2-40B4-BE49-F238E27FC236}">
                    <a16:creationId xmlns:a16="http://schemas.microsoft.com/office/drawing/2014/main" id="{61A8E705-4F8D-447E-8667-3BA57EC06D3A}"/>
                  </a:ext>
                </a:extLst>
              </p:cNvPr>
              <p:cNvSpPr/>
              <p:nvPr/>
            </p:nvSpPr>
            <p:spPr bwMode="auto">
              <a:xfrm rot="5400000">
                <a:off x="3875410" y="5575409"/>
                <a:ext cx="520486" cy="101166"/>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FF0000"/>
                  </a:solidFill>
                  <a:latin typeface="Arial" charset="0"/>
                </a:endParaRPr>
              </a:p>
            </p:txBody>
          </p:sp>
        </p:grpSp>
        <p:grpSp>
          <p:nvGrpSpPr>
            <p:cNvPr id="117" name="Group 116">
              <a:extLst>
                <a:ext uri="{FF2B5EF4-FFF2-40B4-BE49-F238E27FC236}">
                  <a16:creationId xmlns:a16="http://schemas.microsoft.com/office/drawing/2014/main" id="{1A6B5EF3-64AC-48A1-A329-E3AF848F72E5}"/>
                </a:ext>
              </a:extLst>
            </p:cNvPr>
            <p:cNvGrpSpPr/>
            <p:nvPr/>
          </p:nvGrpSpPr>
          <p:grpSpPr>
            <a:xfrm>
              <a:off x="3733049" y="5315443"/>
              <a:ext cx="3718672" cy="564329"/>
              <a:chOff x="3722832" y="5310208"/>
              <a:chExt cx="3718672" cy="564329"/>
            </a:xfrm>
          </p:grpSpPr>
          <p:cxnSp>
            <p:nvCxnSpPr>
              <p:cNvPr id="118" name="Straight Connector 117">
                <a:extLst>
                  <a:ext uri="{FF2B5EF4-FFF2-40B4-BE49-F238E27FC236}">
                    <a16:creationId xmlns:a16="http://schemas.microsoft.com/office/drawing/2014/main" id="{B47CD389-E046-4377-BF22-D1E7CC58C1E3}"/>
                  </a:ext>
                </a:extLst>
              </p:cNvPr>
              <p:cNvCxnSpPr/>
              <p:nvPr/>
            </p:nvCxnSpPr>
            <p:spPr bwMode="auto">
              <a:xfrm>
                <a:off x="4095242" y="5385595"/>
                <a:ext cx="3346262"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19" name="Arc 118">
                <a:extLst>
                  <a:ext uri="{FF2B5EF4-FFF2-40B4-BE49-F238E27FC236}">
                    <a16:creationId xmlns:a16="http://schemas.microsoft.com/office/drawing/2014/main" id="{6E27AAAA-3ABD-469C-96BC-113775565DC0}"/>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FF0000"/>
                  </a:solidFill>
                  <a:latin typeface="Arial" charset="0"/>
                </a:endParaRPr>
              </a:p>
            </p:txBody>
          </p:sp>
        </p:grpSp>
      </p:grpSp>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4:7</a:t>
            </a:r>
          </a:p>
        </p:txBody>
      </p:sp>
      <p:pic>
        <p:nvPicPr>
          <p:cNvPr id="56" name="Image 55"/>
          <p:cNvPicPr>
            <a:picLocks noChangeAspect="1"/>
          </p:cNvPicPr>
          <p:nvPr/>
        </p:nvPicPr>
        <p:blipFill>
          <a:blip r:embed="rId4" cstate="print"/>
          <a:stretch>
            <a:fillRect/>
          </a:stretch>
        </p:blipFill>
        <p:spPr>
          <a:xfrm>
            <a:off x="2922703" y="1806596"/>
            <a:ext cx="1568506" cy="883850"/>
          </a:xfrm>
          <a:prstGeom prst="rect">
            <a:avLst/>
          </a:prstGeom>
        </p:spPr>
      </p:pic>
      <p:grpSp>
        <p:nvGrpSpPr>
          <p:cNvPr id="5" name="Group 4">
            <a:extLst>
              <a:ext uri="{FF2B5EF4-FFF2-40B4-BE49-F238E27FC236}">
                <a16:creationId xmlns:a16="http://schemas.microsoft.com/office/drawing/2014/main" id="{DABCC1AC-BB82-4746-A5A1-0965788DEE35}"/>
              </a:ext>
            </a:extLst>
          </p:cNvPr>
          <p:cNvGrpSpPr/>
          <p:nvPr/>
        </p:nvGrpSpPr>
        <p:grpSpPr>
          <a:xfrm>
            <a:off x="4955184" y="820740"/>
            <a:ext cx="2281635" cy="461665"/>
            <a:chOff x="3314000" y="820739"/>
            <a:chExt cx="2281635" cy="461665"/>
          </a:xfrm>
        </p:grpSpPr>
        <p:sp>
          <p:nvSpPr>
            <p:cNvPr id="93" name="TextBox 92">
              <a:extLst>
                <a:ext uri="{FF2B5EF4-FFF2-40B4-BE49-F238E27FC236}">
                  <a16:creationId xmlns:a16="http://schemas.microsoft.com/office/drawing/2014/main" id="{99AADE39-2306-4F03-9E74-F41A06BD4A80}"/>
                </a:ext>
              </a:extLst>
            </p:cNvPr>
            <p:cNvSpPr txBox="1"/>
            <p:nvPr/>
          </p:nvSpPr>
          <p:spPr bwMode="auto">
            <a:xfrm>
              <a:off x="3314000" y="830265"/>
              <a:ext cx="164019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215  ÷  5  =</a:t>
              </a:r>
              <a:endParaRPr lang="en-GB" sz="2200" dirty="0">
                <a:solidFill>
                  <a:srgbClr val="C00000"/>
                </a:solidFill>
                <a:latin typeface="Myriad Pro Semibold" charset="0"/>
                <a:ea typeface="Myriad Pro Semibold" charset="0"/>
                <a:cs typeface="Myriad Pro Semibold" charset="0"/>
              </a:endParaRPr>
            </a:p>
          </p:txBody>
        </p:sp>
        <p:sp>
          <p:nvSpPr>
            <p:cNvPr id="97" name="Rectangle 96">
              <a:extLst>
                <a:ext uri="{FF2B5EF4-FFF2-40B4-BE49-F238E27FC236}">
                  <a16:creationId xmlns:a16="http://schemas.microsoft.com/office/drawing/2014/main" id="{71379E71-D2B5-4A05-9AD1-5E26A32B5234}"/>
                </a:ext>
              </a:extLst>
            </p:cNvPr>
            <p:cNvSpPr/>
            <p:nvPr/>
          </p:nvSpPr>
          <p:spPr bwMode="auto">
            <a:xfrm>
              <a:off x="5134835" y="820739"/>
              <a:ext cx="460800"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sp>
        <p:nvSpPr>
          <p:cNvPr id="123" name="Rectangle 122">
            <a:extLst>
              <a:ext uri="{FF2B5EF4-FFF2-40B4-BE49-F238E27FC236}">
                <a16:creationId xmlns:a16="http://schemas.microsoft.com/office/drawing/2014/main" id="{919C77E8-BCD8-4005-A108-7C96CC53FDEE}"/>
              </a:ext>
            </a:extLst>
          </p:cNvPr>
          <p:cNvSpPr/>
          <p:nvPr/>
        </p:nvSpPr>
        <p:spPr bwMode="auto">
          <a:xfrm>
            <a:off x="3085573" y="2145298"/>
            <a:ext cx="133427" cy="514869"/>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nvGrpSpPr>
          <p:cNvPr id="124" name="Group 123">
            <a:extLst>
              <a:ext uri="{FF2B5EF4-FFF2-40B4-BE49-F238E27FC236}">
                <a16:creationId xmlns:a16="http://schemas.microsoft.com/office/drawing/2014/main" id="{E3ED45D4-4056-4C3A-87A1-CF5CD3C411D5}"/>
              </a:ext>
            </a:extLst>
          </p:cNvPr>
          <p:cNvGrpSpPr/>
          <p:nvPr/>
        </p:nvGrpSpPr>
        <p:grpSpPr>
          <a:xfrm>
            <a:off x="2746500" y="2102704"/>
            <a:ext cx="1649289" cy="564329"/>
            <a:chOff x="3733049" y="5315443"/>
            <a:chExt cx="1649289" cy="564329"/>
          </a:xfrm>
        </p:grpSpPr>
        <p:grpSp>
          <p:nvGrpSpPr>
            <p:cNvPr id="125" name="Group 124">
              <a:extLst>
                <a:ext uri="{FF2B5EF4-FFF2-40B4-BE49-F238E27FC236}">
                  <a16:creationId xmlns:a16="http://schemas.microsoft.com/office/drawing/2014/main" id="{2C038829-B396-4410-8022-B528210F28CA}"/>
                </a:ext>
              </a:extLst>
            </p:cNvPr>
            <p:cNvGrpSpPr/>
            <p:nvPr/>
          </p:nvGrpSpPr>
          <p:grpSpPr>
            <a:xfrm>
              <a:off x="4085070" y="5365750"/>
              <a:ext cx="1297268" cy="507156"/>
              <a:chOff x="4085070" y="5365750"/>
              <a:chExt cx="1297268" cy="507156"/>
            </a:xfrm>
            <a:solidFill>
              <a:schemeClr val="bg1"/>
            </a:solidFill>
          </p:grpSpPr>
          <p:sp>
            <p:nvSpPr>
              <p:cNvPr id="129" name="Rectangle 128">
                <a:extLst>
                  <a:ext uri="{FF2B5EF4-FFF2-40B4-BE49-F238E27FC236}">
                    <a16:creationId xmlns:a16="http://schemas.microsoft.com/office/drawing/2014/main" id="{06BF7650-2900-42F4-B465-7696B56BC885}"/>
                  </a:ext>
                </a:extLst>
              </p:cNvPr>
              <p:cNvSpPr/>
              <p:nvPr/>
            </p:nvSpPr>
            <p:spPr bwMode="auto">
              <a:xfrm>
                <a:off x="4085070" y="5365750"/>
                <a:ext cx="1297268" cy="46574"/>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30" name="Rectangle 129">
                <a:extLst>
                  <a:ext uri="{FF2B5EF4-FFF2-40B4-BE49-F238E27FC236}">
                    <a16:creationId xmlns:a16="http://schemas.microsoft.com/office/drawing/2014/main" id="{62073AD0-C46B-44AC-A7F2-C4C3D87740E7}"/>
                  </a:ext>
                </a:extLst>
              </p:cNvPr>
              <p:cNvSpPr/>
              <p:nvPr/>
            </p:nvSpPr>
            <p:spPr bwMode="auto">
              <a:xfrm rot="5400000">
                <a:off x="3899538" y="5586207"/>
                <a:ext cx="472231" cy="101167"/>
              </a:xfrm>
              <a:prstGeom prst="rect">
                <a:avLst/>
              </a:prstGeom>
              <a:grp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126" name="Group 125">
              <a:extLst>
                <a:ext uri="{FF2B5EF4-FFF2-40B4-BE49-F238E27FC236}">
                  <a16:creationId xmlns:a16="http://schemas.microsoft.com/office/drawing/2014/main" id="{D16453BF-67BC-49CE-87AF-B400AF649DA6}"/>
                </a:ext>
              </a:extLst>
            </p:cNvPr>
            <p:cNvGrpSpPr/>
            <p:nvPr/>
          </p:nvGrpSpPr>
          <p:grpSpPr>
            <a:xfrm>
              <a:off x="3733049" y="5315443"/>
              <a:ext cx="1646907" cy="564329"/>
              <a:chOff x="3722832" y="5310208"/>
              <a:chExt cx="1646907" cy="564329"/>
            </a:xfrm>
          </p:grpSpPr>
          <p:cxnSp>
            <p:nvCxnSpPr>
              <p:cNvPr id="127" name="Straight Connector 126">
                <a:extLst>
                  <a:ext uri="{FF2B5EF4-FFF2-40B4-BE49-F238E27FC236}">
                    <a16:creationId xmlns:a16="http://schemas.microsoft.com/office/drawing/2014/main" id="{0063CC93-6154-4354-8FF9-057787BB4075}"/>
                  </a:ext>
                </a:extLst>
              </p:cNvPr>
              <p:cNvCxnSpPr/>
              <p:nvPr/>
            </p:nvCxnSpPr>
            <p:spPr bwMode="auto">
              <a:xfrm>
                <a:off x="4095242" y="5385595"/>
                <a:ext cx="1274497" cy="0"/>
              </a:xfrm>
              <a:prstGeom prst="line">
                <a:avLst/>
              </a:prstGeom>
              <a:noFill/>
              <a:ln w="19050"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28" name="Arc 127">
                <a:extLst>
                  <a:ext uri="{FF2B5EF4-FFF2-40B4-BE49-F238E27FC236}">
                    <a16:creationId xmlns:a16="http://schemas.microsoft.com/office/drawing/2014/main" id="{DB59BEAE-8ECA-406B-8896-0C54988F268B}"/>
                  </a:ext>
                </a:extLst>
              </p:cNvPr>
              <p:cNvSpPr/>
              <p:nvPr/>
            </p:nvSpPr>
            <p:spPr bwMode="auto">
              <a:xfrm rot="5580000">
                <a:off x="3659489" y="5373551"/>
                <a:ext cx="564329" cy="437643"/>
              </a:xfrm>
              <a:prstGeom prst="arc">
                <a:avLst>
                  <a:gd name="adj1" fmla="val 12840085"/>
                  <a:gd name="adj2" fmla="val 19402035"/>
                </a:avLst>
              </a:prstGeom>
              <a:noFill/>
              <a:ln w="15875" cap="rnd"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sp>
        <p:nvSpPr>
          <p:cNvPr id="131" name="TextBox 130">
            <a:extLst>
              <a:ext uri="{FF2B5EF4-FFF2-40B4-BE49-F238E27FC236}">
                <a16:creationId xmlns:a16="http://schemas.microsoft.com/office/drawing/2014/main" id="{F01EBFDC-F7FB-4848-8531-33E401656ED0}"/>
              </a:ext>
            </a:extLst>
          </p:cNvPr>
          <p:cNvSpPr txBox="1"/>
          <p:nvPr/>
        </p:nvSpPr>
        <p:spPr bwMode="auto">
          <a:xfrm>
            <a:off x="6063955" y="179900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8B3995"/>
                </a:solidFill>
                <a:latin typeface="Myriad Pro" panose="020B0503030403020204" pitchFamily="34" charset="0"/>
                <a:ea typeface="Myriad Pro Semibold" charset="0"/>
                <a:cs typeface="Myriad Pro Semibold" charset="0"/>
              </a:rPr>
              <a:t>0</a:t>
            </a:r>
          </a:p>
        </p:txBody>
      </p:sp>
      <p:sp>
        <p:nvSpPr>
          <p:cNvPr id="132" name="TextBox 131">
            <a:extLst>
              <a:ext uri="{FF2B5EF4-FFF2-40B4-BE49-F238E27FC236}">
                <a16:creationId xmlns:a16="http://schemas.microsoft.com/office/drawing/2014/main" id="{97028227-CEB4-4A88-B624-466072191E6B}"/>
              </a:ext>
            </a:extLst>
          </p:cNvPr>
          <p:cNvSpPr txBox="1"/>
          <p:nvPr/>
        </p:nvSpPr>
        <p:spPr bwMode="auto">
          <a:xfrm>
            <a:off x="5572155" y="2145139"/>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0000"/>
                </a:solidFill>
                <a:latin typeface="Myriad Pro" panose="020B0503030403020204" pitchFamily="34" charset="0"/>
                <a:ea typeface="Myriad Pro Semibold" charset="0"/>
                <a:cs typeface="Myriad Pro Semibold" charset="0"/>
              </a:rPr>
              <a:t>5</a:t>
            </a:r>
            <a:endParaRPr lang="en-GB" sz="2000" dirty="0">
              <a:solidFill>
                <a:srgbClr val="C00000"/>
              </a:solidFill>
              <a:latin typeface="Myriad Pro" panose="020B0503030403020204" pitchFamily="34" charset="0"/>
              <a:ea typeface="Myriad Pro Semibold" charset="0"/>
              <a:cs typeface="Myriad Pro Semibold" charset="0"/>
            </a:endParaRPr>
          </a:p>
        </p:txBody>
      </p:sp>
      <p:sp>
        <p:nvSpPr>
          <p:cNvPr id="133" name="TextBox 132">
            <a:extLst>
              <a:ext uri="{FF2B5EF4-FFF2-40B4-BE49-F238E27FC236}">
                <a16:creationId xmlns:a16="http://schemas.microsoft.com/office/drawing/2014/main" id="{E375B1ED-15CD-43CC-95AD-93EFC53D1609}"/>
              </a:ext>
            </a:extLst>
          </p:cNvPr>
          <p:cNvSpPr txBox="1"/>
          <p:nvPr/>
        </p:nvSpPr>
        <p:spPr bwMode="auto">
          <a:xfrm>
            <a:off x="7336424" y="179900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0070C0"/>
                </a:solidFill>
                <a:latin typeface="Myriad Pro" panose="020B0503030403020204" pitchFamily="34" charset="0"/>
                <a:ea typeface="Myriad Pro Semibold" charset="0"/>
                <a:cs typeface="Myriad Pro Semibold" charset="0"/>
              </a:rPr>
              <a:t>4</a:t>
            </a:r>
          </a:p>
        </p:txBody>
      </p:sp>
      <p:sp>
        <p:nvSpPr>
          <p:cNvPr id="28" name="TextBox 27">
            <a:extLst>
              <a:ext uri="{FF2B5EF4-FFF2-40B4-BE49-F238E27FC236}">
                <a16:creationId xmlns:a16="http://schemas.microsoft.com/office/drawing/2014/main" id="{3A682015-47D9-4E08-9733-D3478BC6A58A}"/>
              </a:ext>
            </a:extLst>
          </p:cNvPr>
          <p:cNvSpPr txBox="1"/>
          <p:nvPr/>
        </p:nvSpPr>
        <p:spPr bwMode="auto">
          <a:xfrm>
            <a:off x="3587428" y="4794009"/>
            <a:ext cx="501714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7030A0"/>
                </a:solidFill>
                <a:latin typeface="Myriad Pro Semibold" charset="0"/>
                <a:ea typeface="Myriad Pro Semibold" charset="0"/>
                <a:cs typeface="Myriad Pro Semibold" charset="0"/>
              </a:rPr>
              <a:t>2 hundreds ÷ 5 = 0 hundreds r 2 hundreds</a:t>
            </a:r>
          </a:p>
        </p:txBody>
      </p:sp>
      <p:sp>
        <p:nvSpPr>
          <p:cNvPr id="32" name="Rectangle 31">
            <a:extLst>
              <a:ext uri="{FF2B5EF4-FFF2-40B4-BE49-F238E27FC236}">
                <a16:creationId xmlns:a16="http://schemas.microsoft.com/office/drawing/2014/main" id="{026BF60A-5347-470F-A7CE-5ECDC7B36163}"/>
              </a:ext>
            </a:extLst>
          </p:cNvPr>
          <p:cNvSpPr/>
          <p:nvPr/>
        </p:nvSpPr>
        <p:spPr bwMode="auto">
          <a:xfrm>
            <a:off x="3958567" y="1751310"/>
            <a:ext cx="266700" cy="368358"/>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33" name="TextBox 32">
            <a:extLst>
              <a:ext uri="{FF2B5EF4-FFF2-40B4-BE49-F238E27FC236}">
                <a16:creationId xmlns:a16="http://schemas.microsoft.com/office/drawing/2014/main" id="{A68670B4-B849-4A47-A48B-CBAFB887E491}"/>
              </a:ext>
            </a:extLst>
          </p:cNvPr>
          <p:cNvSpPr txBox="1"/>
          <p:nvPr/>
        </p:nvSpPr>
        <p:spPr bwMode="auto">
          <a:xfrm>
            <a:off x="4799816" y="1446080"/>
            <a:ext cx="259237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5 – exchanging:</a:t>
            </a:r>
            <a:endParaRPr lang="en-GB" sz="2000" dirty="0">
              <a:solidFill>
                <a:srgbClr val="FF0000"/>
              </a:solidFill>
              <a:latin typeface="Myriad Pro Semibold" charset="0"/>
              <a:ea typeface="Myriad Pro Semibold" charset="0"/>
              <a:cs typeface="Myriad Pro Semibold" charset="0"/>
            </a:endParaRPr>
          </a:p>
        </p:txBody>
      </p:sp>
      <p:sp>
        <p:nvSpPr>
          <p:cNvPr id="34" name="TextBox 33">
            <a:extLst>
              <a:ext uri="{FF2B5EF4-FFF2-40B4-BE49-F238E27FC236}">
                <a16:creationId xmlns:a16="http://schemas.microsoft.com/office/drawing/2014/main" id="{0520B046-D8FD-477A-8D8A-006B4E943F74}"/>
              </a:ext>
            </a:extLst>
          </p:cNvPr>
          <p:cNvSpPr txBox="1"/>
          <p:nvPr/>
        </p:nvSpPr>
        <p:spPr bwMode="auto">
          <a:xfrm>
            <a:off x="4796894" y="5123784"/>
            <a:ext cx="25982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2 hundreds = 20 tens</a:t>
            </a:r>
          </a:p>
        </p:txBody>
      </p:sp>
      <p:sp>
        <p:nvSpPr>
          <p:cNvPr id="35" name="TextBox 34">
            <a:extLst>
              <a:ext uri="{FF2B5EF4-FFF2-40B4-BE49-F238E27FC236}">
                <a16:creationId xmlns:a16="http://schemas.microsoft.com/office/drawing/2014/main" id="{A68670B4-B849-4A47-A48B-CBAFB887E491}"/>
              </a:ext>
            </a:extLst>
          </p:cNvPr>
          <p:cNvSpPr txBox="1"/>
          <p:nvPr/>
        </p:nvSpPr>
        <p:spPr bwMode="auto">
          <a:xfrm>
            <a:off x="4616652" y="1444244"/>
            <a:ext cx="28889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Step 6 – sharing the 1s:</a:t>
            </a:r>
            <a:endParaRPr lang="en-GB" sz="2000" dirty="0">
              <a:solidFill>
                <a:srgbClr val="FF0000"/>
              </a:solidFill>
              <a:latin typeface="Myriad Pro Semibold" charset="0"/>
              <a:ea typeface="Myriad Pro Semibold" charset="0"/>
              <a:cs typeface="Myriad Pro Semibold" charset="0"/>
            </a:endParaRPr>
          </a:p>
        </p:txBody>
      </p:sp>
      <p:grpSp>
        <p:nvGrpSpPr>
          <p:cNvPr id="3" name="Group 2"/>
          <p:cNvGrpSpPr/>
          <p:nvPr/>
        </p:nvGrpSpPr>
        <p:grpSpPr>
          <a:xfrm>
            <a:off x="6680392" y="2196217"/>
            <a:ext cx="1280304" cy="1296000"/>
            <a:chOff x="5156392" y="2196217"/>
            <a:chExt cx="1280304" cy="1296000"/>
          </a:xfrm>
        </p:grpSpPr>
        <p:sp>
          <p:nvSpPr>
            <p:cNvPr id="37" name="Rounded Rectangle 36"/>
            <p:cNvSpPr/>
            <p:nvPr/>
          </p:nvSpPr>
          <p:spPr bwMode="auto">
            <a:xfrm>
              <a:off x="5156392" y="2196217"/>
              <a:ext cx="289704" cy="1296000"/>
            </a:xfrm>
            <a:prstGeom prst="roundRect">
              <a:avLst/>
            </a:prstGeom>
            <a:noFill/>
            <a:ln w="19050" cap="flat" cmpd="sng" algn="ctr">
              <a:solidFill>
                <a:srgbClr val="0070C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38" name="Rounded Rectangle 37"/>
            <p:cNvSpPr/>
            <p:nvPr/>
          </p:nvSpPr>
          <p:spPr bwMode="auto">
            <a:xfrm>
              <a:off x="5486592" y="2196217"/>
              <a:ext cx="289704" cy="1296000"/>
            </a:xfrm>
            <a:prstGeom prst="roundRect">
              <a:avLst/>
            </a:prstGeom>
            <a:noFill/>
            <a:ln w="19050" cap="flat" cmpd="sng" algn="ctr">
              <a:solidFill>
                <a:srgbClr val="0070C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40" name="Rounded Rectangle 39"/>
            <p:cNvSpPr/>
            <p:nvPr/>
          </p:nvSpPr>
          <p:spPr bwMode="auto">
            <a:xfrm>
              <a:off x="5816792" y="2196217"/>
              <a:ext cx="289704" cy="1296000"/>
            </a:xfrm>
            <a:prstGeom prst="roundRect">
              <a:avLst/>
            </a:prstGeom>
            <a:noFill/>
            <a:ln w="19050" cap="flat" cmpd="sng" algn="ctr">
              <a:solidFill>
                <a:srgbClr val="0070C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41" name="Rounded Rectangle 40"/>
            <p:cNvSpPr/>
            <p:nvPr/>
          </p:nvSpPr>
          <p:spPr bwMode="auto">
            <a:xfrm>
              <a:off x="6146992" y="2196217"/>
              <a:ext cx="289704" cy="1296000"/>
            </a:xfrm>
            <a:prstGeom prst="roundRect">
              <a:avLst/>
            </a:prstGeom>
            <a:noFill/>
            <a:ln w="19050" cap="flat" cmpd="sng" algn="ctr">
              <a:solidFill>
                <a:srgbClr val="0070C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sp>
        <p:nvSpPr>
          <p:cNvPr id="42" name="TextBox 41">
            <a:extLst>
              <a:ext uri="{FF2B5EF4-FFF2-40B4-BE49-F238E27FC236}">
                <a16:creationId xmlns:a16="http://schemas.microsoft.com/office/drawing/2014/main" id="{3A682015-47D9-4E08-9733-D3478BC6A58A}"/>
              </a:ext>
            </a:extLst>
          </p:cNvPr>
          <p:cNvSpPr txBox="1"/>
          <p:nvPr/>
        </p:nvSpPr>
        <p:spPr bwMode="auto">
          <a:xfrm>
            <a:off x="4444748" y="5464202"/>
            <a:ext cx="330250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70C0"/>
                </a:solidFill>
                <a:latin typeface="Myriad Pro Semibold" charset="0"/>
                <a:ea typeface="Myriad Pro Semibold" charset="0"/>
                <a:cs typeface="Myriad Pro Semibold" charset="0"/>
              </a:rPr>
              <a:t>21 tens ÷ 5 = 4 tens r 1 ten </a:t>
            </a:r>
          </a:p>
        </p:txBody>
      </p:sp>
      <p:sp>
        <p:nvSpPr>
          <p:cNvPr id="6" name="Rectangle 5"/>
          <p:cNvSpPr/>
          <p:nvPr/>
        </p:nvSpPr>
        <p:spPr bwMode="auto">
          <a:xfrm>
            <a:off x="7990902" y="2192358"/>
            <a:ext cx="286439" cy="286438"/>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pic>
        <p:nvPicPr>
          <p:cNvPr id="43" name="Picture 42" descr="A picture containing object  Description automatically generated">
            <a:extLst>
              <a:ext uri="{FF2B5EF4-FFF2-40B4-BE49-F238E27FC236}">
                <a16:creationId xmlns:a16="http://schemas.microsoft.com/office/drawing/2014/main" id="{671EB456-23CD-47F7-9A44-13B3E3171CC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97732" y="2214919"/>
            <a:ext cx="233806" cy="233806"/>
          </a:xfrm>
          <a:prstGeom prst="rect">
            <a:avLst/>
          </a:prstGeom>
        </p:spPr>
      </p:pic>
      <p:pic>
        <p:nvPicPr>
          <p:cNvPr id="44" name="Picture 43" descr="A picture containing object  Description automatically generated">
            <a:extLst>
              <a:ext uri="{FF2B5EF4-FFF2-40B4-BE49-F238E27FC236}">
                <a16:creationId xmlns:a16="http://schemas.microsoft.com/office/drawing/2014/main" id="{0A55E672-8291-4295-B2AF-AB86A483DED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97732" y="2471068"/>
            <a:ext cx="233806" cy="233806"/>
          </a:xfrm>
          <a:prstGeom prst="rect">
            <a:avLst/>
          </a:prstGeom>
        </p:spPr>
      </p:pic>
      <p:pic>
        <p:nvPicPr>
          <p:cNvPr id="45" name="Picture 44" descr="A picture containing object  Description automatically generated">
            <a:extLst>
              <a:ext uri="{FF2B5EF4-FFF2-40B4-BE49-F238E27FC236}">
                <a16:creationId xmlns:a16="http://schemas.microsoft.com/office/drawing/2014/main" id="{B6F591C7-7BE7-4AF9-90B6-81835404BB4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97732" y="2727217"/>
            <a:ext cx="233806" cy="233806"/>
          </a:xfrm>
          <a:prstGeom prst="rect">
            <a:avLst/>
          </a:prstGeom>
        </p:spPr>
      </p:pic>
      <p:pic>
        <p:nvPicPr>
          <p:cNvPr id="46" name="Picture 45" descr="A picture containing object  Description automatically generated">
            <a:extLst>
              <a:ext uri="{FF2B5EF4-FFF2-40B4-BE49-F238E27FC236}">
                <a16:creationId xmlns:a16="http://schemas.microsoft.com/office/drawing/2014/main" id="{018CAE6F-784D-445C-9C3D-42238BF43B5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97732" y="2983366"/>
            <a:ext cx="233806" cy="233806"/>
          </a:xfrm>
          <a:prstGeom prst="rect">
            <a:avLst/>
          </a:prstGeom>
        </p:spPr>
      </p:pic>
      <p:pic>
        <p:nvPicPr>
          <p:cNvPr id="48" name="Picture 47" descr="A picture containing object  Description automatically generated">
            <a:extLst>
              <a:ext uri="{FF2B5EF4-FFF2-40B4-BE49-F238E27FC236}">
                <a16:creationId xmlns:a16="http://schemas.microsoft.com/office/drawing/2014/main" id="{9053A8F9-F0F6-4177-9BCE-C954753AF9C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97732" y="3239515"/>
            <a:ext cx="233806" cy="233806"/>
          </a:xfrm>
          <a:prstGeom prst="rect">
            <a:avLst/>
          </a:prstGeom>
        </p:spPr>
      </p:pic>
      <p:grpSp>
        <p:nvGrpSpPr>
          <p:cNvPr id="9" name="Group 8"/>
          <p:cNvGrpSpPr/>
          <p:nvPr/>
        </p:nvGrpSpPr>
        <p:grpSpPr>
          <a:xfrm>
            <a:off x="8297732" y="3495665"/>
            <a:ext cx="233806" cy="1258399"/>
            <a:chOff x="6823584" y="3495664"/>
            <a:chExt cx="233806" cy="1258399"/>
          </a:xfrm>
        </p:grpSpPr>
        <p:pic>
          <p:nvPicPr>
            <p:cNvPr id="49" name="Picture 48" descr="A picture containing object  Description automatically generated">
              <a:extLst>
                <a:ext uri="{FF2B5EF4-FFF2-40B4-BE49-F238E27FC236}">
                  <a16:creationId xmlns:a16="http://schemas.microsoft.com/office/drawing/2014/main" id="{A406A91B-37C5-450A-9E5B-104506E4AE4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23584" y="3495664"/>
              <a:ext cx="233806" cy="233806"/>
            </a:xfrm>
            <a:prstGeom prst="rect">
              <a:avLst/>
            </a:prstGeom>
          </p:spPr>
        </p:pic>
        <p:pic>
          <p:nvPicPr>
            <p:cNvPr id="50" name="Picture 49" descr="A picture containing object  Description automatically generated">
              <a:extLst>
                <a:ext uri="{FF2B5EF4-FFF2-40B4-BE49-F238E27FC236}">
                  <a16:creationId xmlns:a16="http://schemas.microsoft.com/office/drawing/2014/main" id="{B32EE447-2B6D-4ABA-BA17-A68BACCFFE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23584" y="3751813"/>
              <a:ext cx="233806" cy="233806"/>
            </a:xfrm>
            <a:prstGeom prst="rect">
              <a:avLst/>
            </a:prstGeom>
          </p:spPr>
        </p:pic>
        <p:pic>
          <p:nvPicPr>
            <p:cNvPr id="51" name="Picture 50" descr="A picture containing object  Description automatically generated">
              <a:extLst>
                <a:ext uri="{FF2B5EF4-FFF2-40B4-BE49-F238E27FC236}">
                  <a16:creationId xmlns:a16="http://schemas.microsoft.com/office/drawing/2014/main" id="{E5712A01-3DAF-4B1A-8E7B-6872A24874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23584" y="4007962"/>
              <a:ext cx="233806" cy="233806"/>
            </a:xfrm>
            <a:prstGeom prst="rect">
              <a:avLst/>
            </a:prstGeom>
          </p:spPr>
        </p:pic>
        <p:pic>
          <p:nvPicPr>
            <p:cNvPr id="53" name="Picture 52" descr="A picture containing object  Description automatically generated">
              <a:extLst>
                <a:ext uri="{FF2B5EF4-FFF2-40B4-BE49-F238E27FC236}">
                  <a16:creationId xmlns:a16="http://schemas.microsoft.com/office/drawing/2014/main" id="{23136CA0-54C6-465C-9E8E-0078D877B61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23584" y="4264111"/>
              <a:ext cx="233806" cy="233806"/>
            </a:xfrm>
            <a:prstGeom prst="rect">
              <a:avLst/>
            </a:prstGeom>
          </p:spPr>
        </p:pic>
        <p:pic>
          <p:nvPicPr>
            <p:cNvPr id="54" name="Picture 53" descr="A picture containing object  Description automatically generated">
              <a:extLst>
                <a:ext uri="{FF2B5EF4-FFF2-40B4-BE49-F238E27FC236}">
                  <a16:creationId xmlns:a16="http://schemas.microsoft.com/office/drawing/2014/main" id="{61AB0F21-8438-4E49-82DD-39D032E62A2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23584" y="4520257"/>
              <a:ext cx="233806" cy="233806"/>
            </a:xfrm>
            <a:prstGeom prst="rect">
              <a:avLst/>
            </a:prstGeom>
          </p:spPr>
        </p:pic>
      </p:grpSp>
      <p:sp>
        <p:nvSpPr>
          <p:cNvPr id="55" name="TextBox 54">
            <a:extLst>
              <a:ext uri="{FF2B5EF4-FFF2-40B4-BE49-F238E27FC236}">
                <a16:creationId xmlns:a16="http://schemas.microsoft.com/office/drawing/2014/main" id="{3A682015-47D9-4E08-9733-D3478BC6A58A}"/>
              </a:ext>
            </a:extLst>
          </p:cNvPr>
          <p:cNvSpPr txBox="1"/>
          <p:nvPr/>
        </p:nvSpPr>
        <p:spPr bwMode="auto">
          <a:xfrm>
            <a:off x="5118009" y="5770838"/>
            <a:ext cx="195598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000000"/>
                </a:solidFill>
                <a:latin typeface="Myriad Pro Semibold" charset="0"/>
                <a:ea typeface="Myriad Pro Semibold" charset="0"/>
                <a:cs typeface="Myriad Pro Semibold" charset="0"/>
              </a:rPr>
              <a:t>1 ten = 10 ones</a:t>
            </a:r>
          </a:p>
        </p:txBody>
      </p:sp>
      <p:grpSp>
        <p:nvGrpSpPr>
          <p:cNvPr id="57" name="Group 56"/>
          <p:cNvGrpSpPr/>
          <p:nvPr/>
        </p:nvGrpSpPr>
        <p:grpSpPr>
          <a:xfrm>
            <a:off x="8270096" y="2196216"/>
            <a:ext cx="950104" cy="1296000"/>
            <a:chOff x="5156392" y="2196217"/>
            <a:chExt cx="950104" cy="1296000"/>
          </a:xfrm>
        </p:grpSpPr>
        <p:sp>
          <p:nvSpPr>
            <p:cNvPr id="58" name="Rounded Rectangle 57"/>
            <p:cNvSpPr/>
            <p:nvPr/>
          </p:nvSpPr>
          <p:spPr bwMode="auto">
            <a:xfrm>
              <a:off x="5156392" y="2196217"/>
              <a:ext cx="289704" cy="1296000"/>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59" name="Rounded Rectangle 58"/>
            <p:cNvSpPr/>
            <p:nvPr/>
          </p:nvSpPr>
          <p:spPr bwMode="auto">
            <a:xfrm>
              <a:off x="5486592" y="2196217"/>
              <a:ext cx="289704" cy="1296000"/>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60" name="Rounded Rectangle 59"/>
            <p:cNvSpPr/>
            <p:nvPr/>
          </p:nvSpPr>
          <p:spPr bwMode="auto">
            <a:xfrm>
              <a:off x="5816792" y="2196217"/>
              <a:ext cx="289704" cy="1296000"/>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sp>
        <p:nvSpPr>
          <p:cNvPr id="62" name="TextBox 61">
            <a:extLst>
              <a:ext uri="{FF2B5EF4-FFF2-40B4-BE49-F238E27FC236}">
                <a16:creationId xmlns:a16="http://schemas.microsoft.com/office/drawing/2014/main" id="{3A682015-47D9-4E08-9733-D3478BC6A58A}"/>
              </a:ext>
            </a:extLst>
          </p:cNvPr>
          <p:cNvSpPr txBox="1"/>
          <p:nvPr/>
        </p:nvSpPr>
        <p:spPr bwMode="auto">
          <a:xfrm>
            <a:off x="4805422" y="6077474"/>
            <a:ext cx="258115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000" dirty="0">
                <a:solidFill>
                  <a:srgbClr val="FF0000"/>
                </a:solidFill>
                <a:latin typeface="Myriad Pro Semibold" charset="0"/>
                <a:ea typeface="Myriad Pro Semibold" charset="0"/>
                <a:cs typeface="Myriad Pro Semibold" charset="0"/>
              </a:rPr>
              <a:t>15 ones ÷ 5 = 3 ones</a:t>
            </a:r>
          </a:p>
        </p:txBody>
      </p:sp>
      <p:sp>
        <p:nvSpPr>
          <p:cNvPr id="63" name="TextBox 62">
            <a:extLst>
              <a:ext uri="{FF2B5EF4-FFF2-40B4-BE49-F238E27FC236}">
                <a16:creationId xmlns:a16="http://schemas.microsoft.com/office/drawing/2014/main" id="{E375B1ED-15CD-43CC-95AD-93EFC53D1609}"/>
              </a:ext>
            </a:extLst>
          </p:cNvPr>
          <p:cNvSpPr txBox="1"/>
          <p:nvPr/>
        </p:nvSpPr>
        <p:spPr bwMode="auto">
          <a:xfrm>
            <a:off x="8568477" y="1799004"/>
            <a:ext cx="322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000" dirty="0">
                <a:solidFill>
                  <a:srgbClr val="FF0000"/>
                </a:solidFill>
                <a:latin typeface="Myriad Pro" panose="020B0503030403020204" pitchFamily="34" charset="0"/>
                <a:ea typeface="Myriad Pro Semibold" charset="0"/>
                <a:cs typeface="Myriad Pro Semibold" charset="0"/>
              </a:rPr>
              <a:t>3</a:t>
            </a:r>
          </a:p>
        </p:txBody>
      </p:sp>
      <p:sp>
        <p:nvSpPr>
          <p:cNvPr id="64" name="TextBox 63">
            <a:extLst>
              <a:ext uri="{FF2B5EF4-FFF2-40B4-BE49-F238E27FC236}">
                <a16:creationId xmlns:a16="http://schemas.microsoft.com/office/drawing/2014/main" id="{99AADE39-2306-4F03-9E74-F41A06BD4A80}"/>
              </a:ext>
            </a:extLst>
          </p:cNvPr>
          <p:cNvSpPr txBox="1"/>
          <p:nvPr/>
        </p:nvSpPr>
        <p:spPr bwMode="auto">
          <a:xfrm>
            <a:off x="6766714" y="828430"/>
            <a:ext cx="49885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43</a:t>
            </a:r>
            <a:endParaRPr lang="en-GB" sz="2200" dirty="0">
              <a:solidFill>
                <a:srgbClr val="C00000"/>
              </a:solidFill>
              <a:latin typeface="Myriad Pro Semibold" charset="0"/>
              <a:ea typeface="Myriad Pro Semibold" charset="0"/>
              <a:cs typeface="Myriad Pro Semibold" charset="0"/>
            </a:endParaRPr>
          </a:p>
        </p:txBody>
      </p:sp>
    </p:spTree>
    <p:extLst>
      <p:ext uri="{BB962C8B-B14F-4D97-AF65-F5344CB8AC3E}">
        <p14:creationId xmlns:p14="http://schemas.microsoft.com/office/powerpoint/2010/main" val="3552171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33"/>
                                        </p:tgtEl>
                                      </p:cBhvr>
                                    </p:animEffect>
                                    <p:set>
                                      <p:cBhvr>
                                        <p:cTn id="7" dur="1" fill="hold">
                                          <p:stCondLst>
                                            <p:cond delay="499"/>
                                          </p:stCondLst>
                                        </p:cTn>
                                        <p:tgtEl>
                                          <p:spTgt spid="33"/>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fade">
                                      <p:cBhvr>
                                        <p:cTn id="11" dur="500"/>
                                        <p:tgtEl>
                                          <p:spTgt spid="35"/>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400" decel="49600" fill="hold" nodeType="clickEffect">
                                  <p:stCondLst>
                                    <p:cond delay="0"/>
                                  </p:stCondLst>
                                  <p:childTnLst>
                                    <p:animMotion origin="layout" path="M -4.16667E-6 1.11111E-6 L 0.05404 -0.18588 " pathEditMode="relative" rAng="0" ptsTypes="AA">
                                      <p:cBhvr>
                                        <p:cTn id="15" dur="1250" fill="hold"/>
                                        <p:tgtEl>
                                          <p:spTgt spid="9"/>
                                        </p:tgtEl>
                                        <p:attrNameLst>
                                          <p:attrName>ppt_x</p:attrName>
                                          <p:attrName>ppt_y</p:attrName>
                                        </p:attrNameLst>
                                      </p:cBhvr>
                                      <p:rCtr x="2695" y="-9306"/>
                                    </p:animMotion>
                                  </p:childTnLst>
                                </p:cTn>
                              </p:par>
                            </p:childTnLst>
                          </p:cTn>
                        </p:par>
                        <p:par>
                          <p:cTn id="16" fill="hold">
                            <p:stCondLst>
                              <p:cond delay="1250"/>
                            </p:stCondLst>
                            <p:childTnLst>
                              <p:par>
                                <p:cTn id="17" presetID="10" presetClass="entr" presetSubtype="0" fill="hold" nodeType="after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fade">
                                      <p:cBhvr>
                                        <p:cTn id="19" dur="500"/>
                                        <p:tgtEl>
                                          <p:spTgt spid="5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62"/>
                                        </p:tgtEl>
                                        <p:attrNameLst>
                                          <p:attrName>style.visibility</p:attrName>
                                        </p:attrNameLst>
                                      </p:cBhvr>
                                      <p:to>
                                        <p:strVal val="visible"/>
                                      </p:to>
                                    </p:set>
                                    <p:animEffect transition="in" filter="fade">
                                      <p:cBhvr>
                                        <p:cTn id="24" dur="500"/>
                                        <p:tgtEl>
                                          <p:spTgt spid="62"/>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63"/>
                                        </p:tgtEl>
                                        <p:attrNameLst>
                                          <p:attrName>style.visibility</p:attrName>
                                        </p:attrNameLst>
                                      </p:cBhvr>
                                      <p:to>
                                        <p:strVal val="visible"/>
                                      </p:to>
                                    </p:set>
                                    <p:animEffect transition="in" filter="fade">
                                      <p:cBhvr>
                                        <p:cTn id="29" dur="500"/>
                                        <p:tgtEl>
                                          <p:spTgt spid="63"/>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xit" presetSubtype="0" fill="hold" grpId="0" nodeType="clickEffect">
                                  <p:stCondLst>
                                    <p:cond delay="0"/>
                                  </p:stCondLst>
                                  <p:childTnLst>
                                    <p:animEffect transition="out" filter="fade">
                                      <p:cBhvr>
                                        <p:cTn id="33" dur="500"/>
                                        <p:tgtEl>
                                          <p:spTgt spid="32"/>
                                        </p:tgtEl>
                                      </p:cBhvr>
                                    </p:animEffect>
                                    <p:set>
                                      <p:cBhvr>
                                        <p:cTn id="34" dur="1" fill="hold">
                                          <p:stCondLst>
                                            <p:cond delay="499"/>
                                          </p:stCondLst>
                                        </p:cTn>
                                        <p:tgtEl>
                                          <p:spTgt spid="32"/>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64"/>
                                        </p:tgtEl>
                                        <p:attrNameLst>
                                          <p:attrName>style.visibility</p:attrName>
                                        </p:attrNameLst>
                                      </p:cBhvr>
                                      <p:to>
                                        <p:strVal val="visible"/>
                                      </p:to>
                                    </p:set>
                                    <p:animEffect transition="in" filter="fade">
                                      <p:cBhvr>
                                        <p:cTn id="39"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p:bldP spid="35" grpId="0"/>
      <p:bldP spid="62" grpId="0"/>
      <p:bldP spid="63" grpId="0"/>
      <p:bldP spid="64"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2.15 Short division</a:t>
            </a:r>
            <a:r>
              <a:rPr lang="en-GB" dirty="0"/>
              <a:t>	</a:t>
            </a:r>
            <a:r>
              <a:rPr lang="en-US" dirty="0">
                <a:solidFill>
                  <a:srgbClr val="00628C"/>
                </a:solidFill>
              </a:rPr>
              <a:t>Step 4:8</a:t>
            </a:r>
          </a:p>
        </p:txBody>
      </p:sp>
      <p:sp>
        <p:nvSpPr>
          <p:cNvPr id="4" name="TextBox 3">
            <a:extLst>
              <a:ext uri="{FF2B5EF4-FFF2-40B4-BE49-F238E27FC236}">
                <a16:creationId xmlns:a16="http://schemas.microsoft.com/office/drawing/2014/main" id="{5BED59D6-3EEB-4E1A-A6D5-4BC373D34A8C}"/>
              </a:ext>
            </a:extLst>
          </p:cNvPr>
          <p:cNvSpPr txBox="1"/>
          <p:nvPr/>
        </p:nvSpPr>
        <p:spPr bwMode="auto">
          <a:xfrm>
            <a:off x="5395327" y="2541955"/>
            <a:ext cx="14013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426  ÷  6</a:t>
            </a:r>
          </a:p>
        </p:txBody>
      </p:sp>
      <p:sp>
        <p:nvSpPr>
          <p:cNvPr id="5" name="TextBox 4">
            <a:extLst>
              <a:ext uri="{FF2B5EF4-FFF2-40B4-BE49-F238E27FC236}">
                <a16:creationId xmlns:a16="http://schemas.microsoft.com/office/drawing/2014/main" id="{D8290815-7077-463F-9B23-567282D56232}"/>
              </a:ext>
            </a:extLst>
          </p:cNvPr>
          <p:cNvSpPr txBox="1"/>
          <p:nvPr/>
        </p:nvSpPr>
        <p:spPr bwMode="auto">
          <a:xfrm>
            <a:off x="5562041" y="3375969"/>
            <a:ext cx="106792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4  &lt;  6</a:t>
            </a:r>
          </a:p>
        </p:txBody>
      </p:sp>
      <p:sp>
        <p:nvSpPr>
          <p:cNvPr id="6" name="TextBox 5">
            <a:extLst>
              <a:ext uri="{FF2B5EF4-FFF2-40B4-BE49-F238E27FC236}">
                <a16:creationId xmlns:a16="http://schemas.microsoft.com/office/drawing/2014/main" id="{54BA11FE-0263-4696-B6ED-E416B461F43F}"/>
              </a:ext>
            </a:extLst>
          </p:cNvPr>
          <p:cNvSpPr txBox="1"/>
          <p:nvPr/>
        </p:nvSpPr>
        <p:spPr bwMode="auto">
          <a:xfrm>
            <a:off x="4759386" y="4209982"/>
            <a:ext cx="26732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two-digit quotient</a:t>
            </a:r>
          </a:p>
        </p:txBody>
      </p:sp>
      <p:sp>
        <p:nvSpPr>
          <p:cNvPr id="8" name="TextBox 7">
            <a:extLst>
              <a:ext uri="{FF2B5EF4-FFF2-40B4-BE49-F238E27FC236}">
                <a16:creationId xmlns:a16="http://schemas.microsoft.com/office/drawing/2014/main" id="{2A188334-236F-4B78-86CA-55173F38C217}"/>
              </a:ext>
            </a:extLst>
          </p:cNvPr>
          <p:cNvSpPr txBox="1"/>
          <p:nvPr/>
        </p:nvSpPr>
        <p:spPr bwMode="auto">
          <a:xfrm>
            <a:off x="5395327" y="2541955"/>
            <a:ext cx="14013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712  ÷  4</a:t>
            </a:r>
          </a:p>
        </p:txBody>
      </p:sp>
      <p:sp>
        <p:nvSpPr>
          <p:cNvPr id="10" name="TextBox 9">
            <a:extLst>
              <a:ext uri="{FF2B5EF4-FFF2-40B4-BE49-F238E27FC236}">
                <a16:creationId xmlns:a16="http://schemas.microsoft.com/office/drawing/2014/main" id="{C5FDB535-4D28-4835-BA4D-59DFBAE73AC8}"/>
              </a:ext>
            </a:extLst>
          </p:cNvPr>
          <p:cNvSpPr txBox="1"/>
          <p:nvPr/>
        </p:nvSpPr>
        <p:spPr bwMode="auto">
          <a:xfrm>
            <a:off x="5562041" y="3375969"/>
            <a:ext cx="106792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7  &gt;  4</a:t>
            </a:r>
          </a:p>
        </p:txBody>
      </p:sp>
      <p:sp>
        <p:nvSpPr>
          <p:cNvPr id="11" name="TextBox 10">
            <a:extLst>
              <a:ext uri="{FF2B5EF4-FFF2-40B4-BE49-F238E27FC236}">
                <a16:creationId xmlns:a16="http://schemas.microsoft.com/office/drawing/2014/main" id="{9C289EB5-5EA9-493D-AB1B-081E5CC21561}"/>
              </a:ext>
            </a:extLst>
          </p:cNvPr>
          <p:cNvSpPr txBox="1"/>
          <p:nvPr/>
        </p:nvSpPr>
        <p:spPr bwMode="auto">
          <a:xfrm>
            <a:off x="4661569" y="4209982"/>
            <a:ext cx="28688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three-digit quotient</a:t>
            </a:r>
          </a:p>
        </p:txBody>
      </p:sp>
      <p:sp>
        <p:nvSpPr>
          <p:cNvPr id="12" name="TextBox 11">
            <a:extLst>
              <a:ext uri="{FF2B5EF4-FFF2-40B4-BE49-F238E27FC236}">
                <a16:creationId xmlns:a16="http://schemas.microsoft.com/office/drawing/2014/main" id="{28950CEF-7C55-4D53-9F3E-15D8E2D8EF42}"/>
              </a:ext>
            </a:extLst>
          </p:cNvPr>
          <p:cNvSpPr txBox="1"/>
          <p:nvPr/>
        </p:nvSpPr>
        <p:spPr bwMode="auto">
          <a:xfrm>
            <a:off x="5395327" y="2531209"/>
            <a:ext cx="14013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800  ÷  5</a:t>
            </a:r>
          </a:p>
        </p:txBody>
      </p:sp>
      <p:sp>
        <p:nvSpPr>
          <p:cNvPr id="13" name="TextBox 12">
            <a:extLst>
              <a:ext uri="{FF2B5EF4-FFF2-40B4-BE49-F238E27FC236}">
                <a16:creationId xmlns:a16="http://schemas.microsoft.com/office/drawing/2014/main" id="{13D1555C-FF0F-4634-A250-B152FE8B616F}"/>
              </a:ext>
            </a:extLst>
          </p:cNvPr>
          <p:cNvSpPr txBox="1"/>
          <p:nvPr/>
        </p:nvSpPr>
        <p:spPr bwMode="auto">
          <a:xfrm>
            <a:off x="5562041" y="3365223"/>
            <a:ext cx="106792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8  &gt;  5</a:t>
            </a:r>
          </a:p>
        </p:txBody>
      </p:sp>
      <p:sp>
        <p:nvSpPr>
          <p:cNvPr id="14" name="TextBox 13">
            <a:extLst>
              <a:ext uri="{FF2B5EF4-FFF2-40B4-BE49-F238E27FC236}">
                <a16:creationId xmlns:a16="http://schemas.microsoft.com/office/drawing/2014/main" id="{10D1795B-5F28-4253-B203-2CCBAC94764C}"/>
              </a:ext>
            </a:extLst>
          </p:cNvPr>
          <p:cNvSpPr txBox="1"/>
          <p:nvPr/>
        </p:nvSpPr>
        <p:spPr bwMode="auto">
          <a:xfrm>
            <a:off x="4661569" y="4199236"/>
            <a:ext cx="28688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three-digit quotient</a:t>
            </a:r>
          </a:p>
        </p:txBody>
      </p:sp>
      <p:sp>
        <p:nvSpPr>
          <p:cNvPr id="15" name="TextBox 14">
            <a:extLst>
              <a:ext uri="{FF2B5EF4-FFF2-40B4-BE49-F238E27FC236}">
                <a16:creationId xmlns:a16="http://schemas.microsoft.com/office/drawing/2014/main" id="{6A29BAC9-0616-40F0-BF5C-069C21828830}"/>
              </a:ext>
            </a:extLst>
          </p:cNvPr>
          <p:cNvSpPr txBox="1"/>
          <p:nvPr/>
        </p:nvSpPr>
        <p:spPr bwMode="auto">
          <a:xfrm>
            <a:off x="5395327" y="2531209"/>
            <a:ext cx="14013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648  ÷  6</a:t>
            </a:r>
          </a:p>
        </p:txBody>
      </p:sp>
      <p:sp>
        <p:nvSpPr>
          <p:cNvPr id="16" name="TextBox 15">
            <a:extLst>
              <a:ext uri="{FF2B5EF4-FFF2-40B4-BE49-F238E27FC236}">
                <a16:creationId xmlns:a16="http://schemas.microsoft.com/office/drawing/2014/main" id="{81576FEC-65DE-4148-95FC-1E375B198A86}"/>
              </a:ext>
            </a:extLst>
          </p:cNvPr>
          <p:cNvSpPr txBox="1"/>
          <p:nvPr/>
        </p:nvSpPr>
        <p:spPr bwMode="auto">
          <a:xfrm>
            <a:off x="5562041" y="3365223"/>
            <a:ext cx="106792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6  =  6</a:t>
            </a:r>
          </a:p>
        </p:txBody>
      </p:sp>
      <p:sp>
        <p:nvSpPr>
          <p:cNvPr id="17" name="TextBox 16">
            <a:extLst>
              <a:ext uri="{FF2B5EF4-FFF2-40B4-BE49-F238E27FC236}">
                <a16:creationId xmlns:a16="http://schemas.microsoft.com/office/drawing/2014/main" id="{F62BC167-87D2-4417-AE3C-D53BA7F28FB9}"/>
              </a:ext>
            </a:extLst>
          </p:cNvPr>
          <p:cNvSpPr txBox="1"/>
          <p:nvPr/>
        </p:nvSpPr>
        <p:spPr bwMode="auto">
          <a:xfrm>
            <a:off x="4661569" y="4199236"/>
            <a:ext cx="28688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three-digit quotient</a:t>
            </a:r>
          </a:p>
        </p:txBody>
      </p:sp>
      <p:sp>
        <p:nvSpPr>
          <p:cNvPr id="18" name="TextBox 17">
            <a:extLst>
              <a:ext uri="{FF2B5EF4-FFF2-40B4-BE49-F238E27FC236}">
                <a16:creationId xmlns:a16="http://schemas.microsoft.com/office/drawing/2014/main" id="{19DDCFA3-D56B-47B3-ACA2-D175C118AB0D}"/>
              </a:ext>
            </a:extLst>
          </p:cNvPr>
          <p:cNvSpPr txBox="1"/>
          <p:nvPr/>
        </p:nvSpPr>
        <p:spPr bwMode="auto">
          <a:xfrm>
            <a:off x="5398502" y="2541955"/>
            <a:ext cx="3609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b="1" dirty="0">
                <a:solidFill>
                  <a:srgbClr val="000000"/>
                </a:solidFill>
                <a:latin typeface="Myriad Pro Semibold" charset="0"/>
                <a:ea typeface="Myriad Pro Semibold" charset="0"/>
                <a:cs typeface="Myriad Pro Semibold" charset="0"/>
              </a:rPr>
              <a:t>7</a:t>
            </a:r>
          </a:p>
        </p:txBody>
      </p:sp>
      <p:sp>
        <p:nvSpPr>
          <p:cNvPr id="19" name="TextBox 18">
            <a:extLst>
              <a:ext uri="{FF2B5EF4-FFF2-40B4-BE49-F238E27FC236}">
                <a16:creationId xmlns:a16="http://schemas.microsoft.com/office/drawing/2014/main" id="{265969E2-5435-4430-997A-7512775983FF}"/>
              </a:ext>
            </a:extLst>
          </p:cNvPr>
          <p:cNvSpPr txBox="1"/>
          <p:nvPr/>
        </p:nvSpPr>
        <p:spPr bwMode="auto">
          <a:xfrm>
            <a:off x="6440362" y="2541955"/>
            <a:ext cx="3609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b="1" dirty="0">
                <a:solidFill>
                  <a:srgbClr val="000000"/>
                </a:solidFill>
                <a:latin typeface="Myriad Pro Semibold" charset="0"/>
                <a:ea typeface="Myriad Pro Semibold" charset="0"/>
                <a:cs typeface="Myriad Pro Semibold" charset="0"/>
              </a:rPr>
              <a:t>4</a:t>
            </a:r>
          </a:p>
        </p:txBody>
      </p:sp>
      <p:sp>
        <p:nvSpPr>
          <p:cNvPr id="20" name="TextBox 19">
            <a:extLst>
              <a:ext uri="{FF2B5EF4-FFF2-40B4-BE49-F238E27FC236}">
                <a16:creationId xmlns:a16="http://schemas.microsoft.com/office/drawing/2014/main" id="{A63F1959-18FE-4F81-8767-44ED4E6AB3B6}"/>
              </a:ext>
            </a:extLst>
          </p:cNvPr>
          <p:cNvSpPr txBox="1"/>
          <p:nvPr/>
        </p:nvSpPr>
        <p:spPr bwMode="auto">
          <a:xfrm>
            <a:off x="5395872" y="2541955"/>
            <a:ext cx="3609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b="1" dirty="0">
                <a:solidFill>
                  <a:srgbClr val="000000"/>
                </a:solidFill>
                <a:latin typeface="Myriad Pro Semibold" charset="0"/>
                <a:ea typeface="Myriad Pro Semibold" charset="0"/>
                <a:cs typeface="Myriad Pro Semibold" charset="0"/>
              </a:rPr>
              <a:t>4</a:t>
            </a:r>
          </a:p>
        </p:txBody>
      </p:sp>
      <p:sp>
        <p:nvSpPr>
          <p:cNvPr id="21" name="TextBox 20">
            <a:extLst>
              <a:ext uri="{FF2B5EF4-FFF2-40B4-BE49-F238E27FC236}">
                <a16:creationId xmlns:a16="http://schemas.microsoft.com/office/drawing/2014/main" id="{71845E71-F0B2-4B83-A66C-DD238468C8AE}"/>
              </a:ext>
            </a:extLst>
          </p:cNvPr>
          <p:cNvSpPr txBox="1"/>
          <p:nvPr/>
        </p:nvSpPr>
        <p:spPr bwMode="auto">
          <a:xfrm>
            <a:off x="6434557" y="2541955"/>
            <a:ext cx="3609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b="1" dirty="0">
                <a:solidFill>
                  <a:srgbClr val="000000"/>
                </a:solidFill>
                <a:latin typeface="Myriad Pro Semibold" charset="0"/>
                <a:ea typeface="Myriad Pro Semibold" charset="0"/>
                <a:cs typeface="Myriad Pro Semibold" charset="0"/>
              </a:rPr>
              <a:t>6</a:t>
            </a:r>
          </a:p>
        </p:txBody>
      </p:sp>
      <p:sp>
        <p:nvSpPr>
          <p:cNvPr id="22" name="TextBox 21">
            <a:extLst>
              <a:ext uri="{FF2B5EF4-FFF2-40B4-BE49-F238E27FC236}">
                <a16:creationId xmlns:a16="http://schemas.microsoft.com/office/drawing/2014/main" id="{75B49E82-8705-4A1E-9B43-AED6BB19AFEB}"/>
              </a:ext>
            </a:extLst>
          </p:cNvPr>
          <p:cNvSpPr txBox="1"/>
          <p:nvPr/>
        </p:nvSpPr>
        <p:spPr bwMode="auto">
          <a:xfrm>
            <a:off x="5397734" y="2531209"/>
            <a:ext cx="3609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b="1" dirty="0">
                <a:solidFill>
                  <a:srgbClr val="000000"/>
                </a:solidFill>
                <a:latin typeface="Myriad Pro Semibold" charset="0"/>
                <a:ea typeface="Myriad Pro Semibold" charset="0"/>
                <a:cs typeface="Myriad Pro Semibold" charset="0"/>
              </a:rPr>
              <a:t>8</a:t>
            </a:r>
          </a:p>
        </p:txBody>
      </p:sp>
      <p:sp>
        <p:nvSpPr>
          <p:cNvPr id="23" name="TextBox 22">
            <a:extLst>
              <a:ext uri="{FF2B5EF4-FFF2-40B4-BE49-F238E27FC236}">
                <a16:creationId xmlns:a16="http://schemas.microsoft.com/office/drawing/2014/main" id="{A0C8452D-4E0A-4CB6-B70F-A7978782B061}"/>
              </a:ext>
            </a:extLst>
          </p:cNvPr>
          <p:cNvSpPr txBox="1"/>
          <p:nvPr/>
        </p:nvSpPr>
        <p:spPr bwMode="auto">
          <a:xfrm>
            <a:off x="6430861" y="2531209"/>
            <a:ext cx="3609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b="1" dirty="0">
                <a:solidFill>
                  <a:srgbClr val="000000"/>
                </a:solidFill>
                <a:latin typeface="Myriad Pro Semibold" charset="0"/>
                <a:ea typeface="Myriad Pro Semibold" charset="0"/>
                <a:cs typeface="Myriad Pro Semibold" charset="0"/>
              </a:rPr>
              <a:t>5</a:t>
            </a:r>
          </a:p>
        </p:txBody>
      </p:sp>
      <p:sp>
        <p:nvSpPr>
          <p:cNvPr id="24" name="TextBox 23">
            <a:extLst>
              <a:ext uri="{FF2B5EF4-FFF2-40B4-BE49-F238E27FC236}">
                <a16:creationId xmlns:a16="http://schemas.microsoft.com/office/drawing/2014/main" id="{D0799C2C-1955-43E4-A48C-757FB07236AD}"/>
              </a:ext>
            </a:extLst>
          </p:cNvPr>
          <p:cNvSpPr txBox="1"/>
          <p:nvPr/>
        </p:nvSpPr>
        <p:spPr bwMode="auto">
          <a:xfrm>
            <a:off x="5390564" y="2531209"/>
            <a:ext cx="3609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b="1" dirty="0">
                <a:solidFill>
                  <a:srgbClr val="000000"/>
                </a:solidFill>
                <a:latin typeface="Myriad Pro Semibold" charset="0"/>
                <a:ea typeface="Myriad Pro Semibold" charset="0"/>
                <a:cs typeface="Myriad Pro Semibold" charset="0"/>
              </a:rPr>
              <a:t>6</a:t>
            </a:r>
          </a:p>
        </p:txBody>
      </p:sp>
      <p:sp>
        <p:nvSpPr>
          <p:cNvPr id="25" name="TextBox 24">
            <a:extLst>
              <a:ext uri="{FF2B5EF4-FFF2-40B4-BE49-F238E27FC236}">
                <a16:creationId xmlns:a16="http://schemas.microsoft.com/office/drawing/2014/main" id="{06742B92-CEDF-4C4C-B2E8-180C19047BAB}"/>
              </a:ext>
            </a:extLst>
          </p:cNvPr>
          <p:cNvSpPr txBox="1"/>
          <p:nvPr/>
        </p:nvSpPr>
        <p:spPr bwMode="auto">
          <a:xfrm>
            <a:off x="6435677" y="2531209"/>
            <a:ext cx="3609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b="1" dirty="0">
                <a:solidFill>
                  <a:srgbClr val="000000"/>
                </a:solidFill>
                <a:latin typeface="Myriad Pro Semibold" charset="0"/>
                <a:ea typeface="Myriad Pro Semibold" charset="0"/>
                <a:cs typeface="Myriad Pro Semibold" charset="0"/>
              </a:rPr>
              <a:t>6</a:t>
            </a:r>
          </a:p>
        </p:txBody>
      </p:sp>
    </p:spTree>
    <p:extLst>
      <p:ext uri="{BB962C8B-B14F-4D97-AF65-F5344CB8AC3E}">
        <p14:creationId xmlns:p14="http://schemas.microsoft.com/office/powerpoint/2010/main" val="841244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grpId="1" nodeType="clickEffect">
                                  <p:stCondLst>
                                    <p:cond delay="0"/>
                                  </p:stCondLst>
                                  <p:childTnLst>
                                    <p:animEffect transition="out" filter="fade">
                                      <p:cBhvr>
                                        <p:cTn id="24" dur="500"/>
                                        <p:tgtEl>
                                          <p:spTgt spid="18"/>
                                        </p:tgtEl>
                                      </p:cBhvr>
                                    </p:animEffect>
                                    <p:set>
                                      <p:cBhvr>
                                        <p:cTn id="25" dur="1" fill="hold">
                                          <p:stCondLst>
                                            <p:cond delay="499"/>
                                          </p:stCondLst>
                                        </p:cTn>
                                        <p:tgtEl>
                                          <p:spTgt spid="18"/>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19"/>
                                        </p:tgtEl>
                                      </p:cBhvr>
                                    </p:animEffect>
                                    <p:set>
                                      <p:cBhvr>
                                        <p:cTn id="28" dur="1" fill="hold">
                                          <p:stCondLst>
                                            <p:cond delay="499"/>
                                          </p:stCondLst>
                                        </p:cTn>
                                        <p:tgtEl>
                                          <p:spTgt spid="19"/>
                                        </p:tgtEl>
                                        <p:attrNameLst>
                                          <p:attrName>style.visibility</p:attrName>
                                        </p:attrNameLst>
                                      </p:cBhvr>
                                      <p:to>
                                        <p:strVal val="hidden"/>
                                      </p:to>
                                    </p:set>
                                  </p:childTnLst>
                                </p:cTn>
                              </p:par>
                              <p:par>
                                <p:cTn id="29" presetID="10" presetClass="exit" presetSubtype="0" fill="hold" grpId="1" nodeType="withEffect">
                                  <p:stCondLst>
                                    <p:cond delay="0"/>
                                  </p:stCondLst>
                                  <p:childTnLst>
                                    <p:animEffect transition="out" filter="fade">
                                      <p:cBhvr>
                                        <p:cTn id="30" dur="500"/>
                                        <p:tgtEl>
                                          <p:spTgt spid="10"/>
                                        </p:tgtEl>
                                      </p:cBhvr>
                                    </p:animEffect>
                                    <p:set>
                                      <p:cBhvr>
                                        <p:cTn id="31" dur="1" fill="hold">
                                          <p:stCondLst>
                                            <p:cond delay="499"/>
                                          </p:stCondLst>
                                        </p:cTn>
                                        <p:tgtEl>
                                          <p:spTgt spid="10"/>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500"/>
                                        <p:tgtEl>
                                          <p:spTgt spid="11"/>
                                        </p:tgtEl>
                                      </p:cBhvr>
                                    </p:animEffect>
                                    <p:set>
                                      <p:cBhvr>
                                        <p:cTn id="34" dur="1" fill="hold">
                                          <p:stCondLst>
                                            <p:cond delay="499"/>
                                          </p:stCondLst>
                                        </p:cTn>
                                        <p:tgtEl>
                                          <p:spTgt spid="11"/>
                                        </p:tgtEl>
                                        <p:attrNameLst>
                                          <p:attrName>style.visibility</p:attrName>
                                        </p:attrNameLst>
                                      </p:cBhvr>
                                      <p:to>
                                        <p:strVal val="hidden"/>
                                      </p:to>
                                    </p:set>
                                  </p:childTnLst>
                                </p:cTn>
                              </p:par>
                              <p:par>
                                <p:cTn id="35" presetID="10" presetClass="exit" presetSubtype="0" fill="hold" grpId="0" nodeType="withEffect">
                                  <p:stCondLst>
                                    <p:cond delay="0"/>
                                  </p:stCondLst>
                                  <p:childTnLst>
                                    <p:animEffect transition="out" filter="fade">
                                      <p:cBhvr>
                                        <p:cTn id="36" dur="500"/>
                                        <p:tgtEl>
                                          <p:spTgt spid="8"/>
                                        </p:tgtEl>
                                      </p:cBhvr>
                                    </p:animEffect>
                                    <p:set>
                                      <p:cBhvr>
                                        <p:cTn id="37" dur="1" fill="hold">
                                          <p:stCondLst>
                                            <p:cond delay="499"/>
                                          </p:stCondLst>
                                        </p:cTn>
                                        <p:tgtEl>
                                          <p:spTgt spid="8"/>
                                        </p:tgtEl>
                                        <p:attrNameLst>
                                          <p:attrName>style.visibility</p:attrName>
                                        </p:attrNameLst>
                                      </p:cBhvr>
                                      <p:to>
                                        <p:strVal val="hidden"/>
                                      </p:to>
                                    </p:set>
                                  </p:childTnLst>
                                </p:cTn>
                              </p:par>
                            </p:childTnLst>
                          </p:cTn>
                        </p:par>
                        <p:par>
                          <p:cTn id="38" fill="hold">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500"/>
                                        <p:tgtEl>
                                          <p:spTgt spid="4"/>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500"/>
                                        <p:tgtEl>
                                          <p:spTgt spid="21"/>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fade">
                                      <p:cBhvr>
                                        <p:cTn id="54" dur="500"/>
                                        <p:tgtEl>
                                          <p:spTgt spid="5"/>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fade">
                                      <p:cBhvr>
                                        <p:cTn id="59" dur="500"/>
                                        <p:tgtEl>
                                          <p:spTgt spid="6"/>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xit" presetSubtype="0" fill="hold" grpId="1" nodeType="clickEffect">
                                  <p:stCondLst>
                                    <p:cond delay="0"/>
                                  </p:stCondLst>
                                  <p:childTnLst>
                                    <p:animEffect transition="out" filter="fade">
                                      <p:cBhvr>
                                        <p:cTn id="63" dur="500"/>
                                        <p:tgtEl>
                                          <p:spTgt spid="4"/>
                                        </p:tgtEl>
                                      </p:cBhvr>
                                    </p:animEffect>
                                    <p:set>
                                      <p:cBhvr>
                                        <p:cTn id="64" dur="1" fill="hold">
                                          <p:stCondLst>
                                            <p:cond delay="499"/>
                                          </p:stCondLst>
                                        </p:cTn>
                                        <p:tgtEl>
                                          <p:spTgt spid="4"/>
                                        </p:tgtEl>
                                        <p:attrNameLst>
                                          <p:attrName>style.visibility</p:attrName>
                                        </p:attrNameLst>
                                      </p:cBhvr>
                                      <p:to>
                                        <p:strVal val="hidden"/>
                                      </p:to>
                                    </p:set>
                                  </p:childTnLst>
                                </p:cTn>
                              </p:par>
                              <p:par>
                                <p:cTn id="65" presetID="10" presetClass="exit" presetSubtype="0" fill="hold" grpId="1" nodeType="withEffect">
                                  <p:stCondLst>
                                    <p:cond delay="0"/>
                                  </p:stCondLst>
                                  <p:childTnLst>
                                    <p:animEffect transition="out" filter="fade">
                                      <p:cBhvr>
                                        <p:cTn id="66" dur="500"/>
                                        <p:tgtEl>
                                          <p:spTgt spid="20"/>
                                        </p:tgtEl>
                                      </p:cBhvr>
                                    </p:animEffect>
                                    <p:set>
                                      <p:cBhvr>
                                        <p:cTn id="67" dur="1" fill="hold">
                                          <p:stCondLst>
                                            <p:cond delay="499"/>
                                          </p:stCondLst>
                                        </p:cTn>
                                        <p:tgtEl>
                                          <p:spTgt spid="20"/>
                                        </p:tgtEl>
                                        <p:attrNameLst>
                                          <p:attrName>style.visibility</p:attrName>
                                        </p:attrNameLst>
                                      </p:cBhvr>
                                      <p:to>
                                        <p:strVal val="hidden"/>
                                      </p:to>
                                    </p:set>
                                  </p:childTnLst>
                                </p:cTn>
                              </p:par>
                              <p:par>
                                <p:cTn id="68" presetID="10" presetClass="exit" presetSubtype="0" fill="hold" grpId="1" nodeType="withEffect">
                                  <p:stCondLst>
                                    <p:cond delay="0"/>
                                  </p:stCondLst>
                                  <p:childTnLst>
                                    <p:animEffect transition="out" filter="fade">
                                      <p:cBhvr>
                                        <p:cTn id="69" dur="500"/>
                                        <p:tgtEl>
                                          <p:spTgt spid="21"/>
                                        </p:tgtEl>
                                      </p:cBhvr>
                                    </p:animEffect>
                                    <p:set>
                                      <p:cBhvr>
                                        <p:cTn id="70" dur="1" fill="hold">
                                          <p:stCondLst>
                                            <p:cond delay="499"/>
                                          </p:stCondLst>
                                        </p:cTn>
                                        <p:tgtEl>
                                          <p:spTgt spid="21"/>
                                        </p:tgtEl>
                                        <p:attrNameLst>
                                          <p:attrName>style.visibility</p:attrName>
                                        </p:attrNameLst>
                                      </p:cBhvr>
                                      <p:to>
                                        <p:strVal val="hidden"/>
                                      </p:to>
                                    </p:set>
                                  </p:childTnLst>
                                </p:cTn>
                              </p:par>
                              <p:par>
                                <p:cTn id="71" presetID="10" presetClass="exit" presetSubtype="0" fill="hold" grpId="1" nodeType="withEffect">
                                  <p:stCondLst>
                                    <p:cond delay="0"/>
                                  </p:stCondLst>
                                  <p:childTnLst>
                                    <p:animEffect transition="out" filter="fade">
                                      <p:cBhvr>
                                        <p:cTn id="72" dur="500"/>
                                        <p:tgtEl>
                                          <p:spTgt spid="5"/>
                                        </p:tgtEl>
                                      </p:cBhvr>
                                    </p:animEffect>
                                    <p:set>
                                      <p:cBhvr>
                                        <p:cTn id="73" dur="1" fill="hold">
                                          <p:stCondLst>
                                            <p:cond delay="499"/>
                                          </p:stCondLst>
                                        </p:cTn>
                                        <p:tgtEl>
                                          <p:spTgt spid="5"/>
                                        </p:tgtEl>
                                        <p:attrNameLst>
                                          <p:attrName>style.visibility</p:attrName>
                                        </p:attrNameLst>
                                      </p:cBhvr>
                                      <p:to>
                                        <p:strVal val="hidden"/>
                                      </p:to>
                                    </p:set>
                                  </p:childTnLst>
                                </p:cTn>
                              </p:par>
                              <p:par>
                                <p:cTn id="74" presetID="10" presetClass="exit" presetSubtype="0" fill="hold" grpId="1" nodeType="withEffect">
                                  <p:stCondLst>
                                    <p:cond delay="0"/>
                                  </p:stCondLst>
                                  <p:childTnLst>
                                    <p:animEffect transition="out" filter="fade">
                                      <p:cBhvr>
                                        <p:cTn id="75" dur="500"/>
                                        <p:tgtEl>
                                          <p:spTgt spid="6"/>
                                        </p:tgtEl>
                                      </p:cBhvr>
                                    </p:animEffect>
                                    <p:set>
                                      <p:cBhvr>
                                        <p:cTn id="76" dur="1" fill="hold">
                                          <p:stCondLst>
                                            <p:cond delay="499"/>
                                          </p:stCondLst>
                                        </p:cTn>
                                        <p:tgtEl>
                                          <p:spTgt spid="6"/>
                                        </p:tgtEl>
                                        <p:attrNameLst>
                                          <p:attrName>style.visibility</p:attrName>
                                        </p:attrNameLst>
                                      </p:cBhvr>
                                      <p:to>
                                        <p:strVal val="hidden"/>
                                      </p:to>
                                    </p:set>
                                  </p:childTnLst>
                                </p:cTn>
                              </p:par>
                            </p:childTnLst>
                          </p:cTn>
                        </p:par>
                        <p:par>
                          <p:cTn id="77" fill="hold">
                            <p:stCondLst>
                              <p:cond delay="500"/>
                            </p:stCondLst>
                            <p:childTnLst>
                              <p:par>
                                <p:cTn id="78" presetID="10" presetClass="entr" presetSubtype="0" fill="hold" grpId="0" nodeType="afterEffect">
                                  <p:stCondLst>
                                    <p:cond delay="0"/>
                                  </p:stCondLst>
                                  <p:childTnLst>
                                    <p:set>
                                      <p:cBhvr>
                                        <p:cTn id="79" dur="1" fill="hold">
                                          <p:stCondLst>
                                            <p:cond delay="0"/>
                                          </p:stCondLst>
                                        </p:cTn>
                                        <p:tgtEl>
                                          <p:spTgt spid="12"/>
                                        </p:tgtEl>
                                        <p:attrNameLst>
                                          <p:attrName>style.visibility</p:attrName>
                                        </p:attrNameLst>
                                      </p:cBhvr>
                                      <p:to>
                                        <p:strVal val="visible"/>
                                      </p:to>
                                    </p:set>
                                    <p:animEffect transition="in" filter="fade">
                                      <p:cBhvr>
                                        <p:cTn id="80" dur="500"/>
                                        <p:tgtEl>
                                          <p:spTgt spid="12"/>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fade">
                                      <p:cBhvr>
                                        <p:cTn id="85" dur="500"/>
                                        <p:tgtEl>
                                          <p:spTgt spid="22"/>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fade">
                                      <p:cBhvr>
                                        <p:cTn id="88" dur="500"/>
                                        <p:tgtEl>
                                          <p:spTgt spid="23"/>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grpId="0" nodeType="clickEffect">
                                  <p:stCondLst>
                                    <p:cond delay="0"/>
                                  </p:stCondLst>
                                  <p:childTnLst>
                                    <p:set>
                                      <p:cBhvr>
                                        <p:cTn id="92" dur="1" fill="hold">
                                          <p:stCondLst>
                                            <p:cond delay="0"/>
                                          </p:stCondLst>
                                        </p:cTn>
                                        <p:tgtEl>
                                          <p:spTgt spid="13"/>
                                        </p:tgtEl>
                                        <p:attrNameLst>
                                          <p:attrName>style.visibility</p:attrName>
                                        </p:attrNameLst>
                                      </p:cBhvr>
                                      <p:to>
                                        <p:strVal val="visible"/>
                                      </p:to>
                                    </p:set>
                                    <p:animEffect transition="in" filter="fade">
                                      <p:cBhvr>
                                        <p:cTn id="93" dur="500"/>
                                        <p:tgtEl>
                                          <p:spTgt spid="13"/>
                                        </p:tgtEl>
                                      </p:cBhvr>
                                    </p:animEffect>
                                  </p:childTnLst>
                                </p:cTn>
                              </p:par>
                            </p:childTnLst>
                          </p:cTn>
                        </p:par>
                      </p:childTnLst>
                    </p:cTn>
                  </p:par>
                  <p:par>
                    <p:cTn id="94" fill="hold">
                      <p:stCondLst>
                        <p:cond delay="indefinite"/>
                      </p:stCondLst>
                      <p:childTnLst>
                        <p:par>
                          <p:cTn id="95" fill="hold">
                            <p:stCondLst>
                              <p:cond delay="0"/>
                            </p:stCondLst>
                            <p:childTnLst>
                              <p:par>
                                <p:cTn id="96" presetID="10" presetClass="entr" presetSubtype="0" fill="hold" grpId="0" nodeType="click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fade">
                                      <p:cBhvr>
                                        <p:cTn id="98" dur="500"/>
                                        <p:tgtEl>
                                          <p:spTgt spid="14"/>
                                        </p:tgtEl>
                                      </p:cBhvr>
                                    </p:animEffect>
                                  </p:childTnLst>
                                </p:cTn>
                              </p:par>
                            </p:childTnLst>
                          </p:cTn>
                        </p:par>
                      </p:childTnLst>
                    </p:cTn>
                  </p:par>
                  <p:par>
                    <p:cTn id="99" fill="hold">
                      <p:stCondLst>
                        <p:cond delay="indefinite"/>
                      </p:stCondLst>
                      <p:childTnLst>
                        <p:par>
                          <p:cTn id="100" fill="hold">
                            <p:stCondLst>
                              <p:cond delay="0"/>
                            </p:stCondLst>
                            <p:childTnLst>
                              <p:par>
                                <p:cTn id="101" presetID="10" presetClass="exit" presetSubtype="0" fill="hold" grpId="1" nodeType="clickEffect">
                                  <p:stCondLst>
                                    <p:cond delay="0"/>
                                  </p:stCondLst>
                                  <p:childTnLst>
                                    <p:animEffect transition="out" filter="fade">
                                      <p:cBhvr>
                                        <p:cTn id="102" dur="500"/>
                                        <p:tgtEl>
                                          <p:spTgt spid="12"/>
                                        </p:tgtEl>
                                      </p:cBhvr>
                                    </p:animEffect>
                                    <p:set>
                                      <p:cBhvr>
                                        <p:cTn id="103" dur="1" fill="hold">
                                          <p:stCondLst>
                                            <p:cond delay="499"/>
                                          </p:stCondLst>
                                        </p:cTn>
                                        <p:tgtEl>
                                          <p:spTgt spid="12"/>
                                        </p:tgtEl>
                                        <p:attrNameLst>
                                          <p:attrName>style.visibility</p:attrName>
                                        </p:attrNameLst>
                                      </p:cBhvr>
                                      <p:to>
                                        <p:strVal val="hidden"/>
                                      </p:to>
                                    </p:set>
                                  </p:childTnLst>
                                </p:cTn>
                              </p:par>
                              <p:par>
                                <p:cTn id="104" presetID="10" presetClass="exit" presetSubtype="0" fill="hold" grpId="1" nodeType="withEffect">
                                  <p:stCondLst>
                                    <p:cond delay="0"/>
                                  </p:stCondLst>
                                  <p:childTnLst>
                                    <p:animEffect transition="out" filter="fade">
                                      <p:cBhvr>
                                        <p:cTn id="105" dur="500"/>
                                        <p:tgtEl>
                                          <p:spTgt spid="22"/>
                                        </p:tgtEl>
                                      </p:cBhvr>
                                    </p:animEffect>
                                    <p:set>
                                      <p:cBhvr>
                                        <p:cTn id="106" dur="1" fill="hold">
                                          <p:stCondLst>
                                            <p:cond delay="499"/>
                                          </p:stCondLst>
                                        </p:cTn>
                                        <p:tgtEl>
                                          <p:spTgt spid="22"/>
                                        </p:tgtEl>
                                        <p:attrNameLst>
                                          <p:attrName>style.visibility</p:attrName>
                                        </p:attrNameLst>
                                      </p:cBhvr>
                                      <p:to>
                                        <p:strVal val="hidden"/>
                                      </p:to>
                                    </p:set>
                                  </p:childTnLst>
                                </p:cTn>
                              </p:par>
                              <p:par>
                                <p:cTn id="107" presetID="10" presetClass="exit" presetSubtype="0" fill="hold" grpId="1" nodeType="withEffect">
                                  <p:stCondLst>
                                    <p:cond delay="0"/>
                                  </p:stCondLst>
                                  <p:childTnLst>
                                    <p:animEffect transition="out" filter="fade">
                                      <p:cBhvr>
                                        <p:cTn id="108" dur="500"/>
                                        <p:tgtEl>
                                          <p:spTgt spid="23"/>
                                        </p:tgtEl>
                                      </p:cBhvr>
                                    </p:animEffect>
                                    <p:set>
                                      <p:cBhvr>
                                        <p:cTn id="109" dur="1" fill="hold">
                                          <p:stCondLst>
                                            <p:cond delay="499"/>
                                          </p:stCondLst>
                                        </p:cTn>
                                        <p:tgtEl>
                                          <p:spTgt spid="23"/>
                                        </p:tgtEl>
                                        <p:attrNameLst>
                                          <p:attrName>style.visibility</p:attrName>
                                        </p:attrNameLst>
                                      </p:cBhvr>
                                      <p:to>
                                        <p:strVal val="hidden"/>
                                      </p:to>
                                    </p:set>
                                  </p:childTnLst>
                                </p:cTn>
                              </p:par>
                              <p:par>
                                <p:cTn id="110" presetID="10" presetClass="exit" presetSubtype="0" fill="hold" grpId="1" nodeType="withEffect">
                                  <p:stCondLst>
                                    <p:cond delay="0"/>
                                  </p:stCondLst>
                                  <p:childTnLst>
                                    <p:animEffect transition="out" filter="fade">
                                      <p:cBhvr>
                                        <p:cTn id="111" dur="500"/>
                                        <p:tgtEl>
                                          <p:spTgt spid="13"/>
                                        </p:tgtEl>
                                      </p:cBhvr>
                                    </p:animEffect>
                                    <p:set>
                                      <p:cBhvr>
                                        <p:cTn id="112" dur="1" fill="hold">
                                          <p:stCondLst>
                                            <p:cond delay="499"/>
                                          </p:stCondLst>
                                        </p:cTn>
                                        <p:tgtEl>
                                          <p:spTgt spid="13"/>
                                        </p:tgtEl>
                                        <p:attrNameLst>
                                          <p:attrName>style.visibility</p:attrName>
                                        </p:attrNameLst>
                                      </p:cBhvr>
                                      <p:to>
                                        <p:strVal val="hidden"/>
                                      </p:to>
                                    </p:set>
                                  </p:childTnLst>
                                </p:cTn>
                              </p:par>
                              <p:par>
                                <p:cTn id="113" presetID="10" presetClass="exit" presetSubtype="0" fill="hold" grpId="1" nodeType="withEffect">
                                  <p:stCondLst>
                                    <p:cond delay="0"/>
                                  </p:stCondLst>
                                  <p:childTnLst>
                                    <p:animEffect transition="out" filter="fade">
                                      <p:cBhvr>
                                        <p:cTn id="114" dur="500"/>
                                        <p:tgtEl>
                                          <p:spTgt spid="14"/>
                                        </p:tgtEl>
                                      </p:cBhvr>
                                    </p:animEffect>
                                    <p:set>
                                      <p:cBhvr>
                                        <p:cTn id="115" dur="1" fill="hold">
                                          <p:stCondLst>
                                            <p:cond delay="499"/>
                                          </p:stCondLst>
                                        </p:cTn>
                                        <p:tgtEl>
                                          <p:spTgt spid="14"/>
                                        </p:tgtEl>
                                        <p:attrNameLst>
                                          <p:attrName>style.visibility</p:attrName>
                                        </p:attrNameLst>
                                      </p:cBhvr>
                                      <p:to>
                                        <p:strVal val="hidden"/>
                                      </p:to>
                                    </p:set>
                                  </p:childTnLst>
                                </p:cTn>
                              </p:par>
                            </p:childTnLst>
                          </p:cTn>
                        </p:par>
                        <p:par>
                          <p:cTn id="116" fill="hold">
                            <p:stCondLst>
                              <p:cond delay="500"/>
                            </p:stCondLst>
                            <p:childTnLst>
                              <p:par>
                                <p:cTn id="117" presetID="10" presetClass="entr" presetSubtype="0" fill="hold" grpId="0" nodeType="afterEffect">
                                  <p:stCondLst>
                                    <p:cond delay="0"/>
                                  </p:stCondLst>
                                  <p:childTnLst>
                                    <p:set>
                                      <p:cBhvr>
                                        <p:cTn id="118" dur="1" fill="hold">
                                          <p:stCondLst>
                                            <p:cond delay="0"/>
                                          </p:stCondLst>
                                        </p:cTn>
                                        <p:tgtEl>
                                          <p:spTgt spid="15"/>
                                        </p:tgtEl>
                                        <p:attrNameLst>
                                          <p:attrName>style.visibility</p:attrName>
                                        </p:attrNameLst>
                                      </p:cBhvr>
                                      <p:to>
                                        <p:strVal val="visible"/>
                                      </p:to>
                                    </p:set>
                                    <p:animEffect transition="in" filter="fade">
                                      <p:cBhvr>
                                        <p:cTn id="119" dur="500"/>
                                        <p:tgtEl>
                                          <p:spTgt spid="15"/>
                                        </p:tgtEl>
                                      </p:cBhvr>
                                    </p:animEffect>
                                  </p:childTnLst>
                                </p:cTn>
                              </p:par>
                            </p:childTnLst>
                          </p:cTn>
                        </p:par>
                      </p:childTnLst>
                    </p:cTn>
                  </p:par>
                  <p:par>
                    <p:cTn id="120" fill="hold">
                      <p:stCondLst>
                        <p:cond delay="indefinite"/>
                      </p:stCondLst>
                      <p:childTnLst>
                        <p:par>
                          <p:cTn id="121" fill="hold">
                            <p:stCondLst>
                              <p:cond delay="0"/>
                            </p:stCondLst>
                            <p:childTnLst>
                              <p:par>
                                <p:cTn id="122" presetID="10" presetClass="entr" presetSubtype="0" fill="hold" grpId="0" nodeType="clickEffect">
                                  <p:stCondLst>
                                    <p:cond delay="0"/>
                                  </p:stCondLst>
                                  <p:childTnLst>
                                    <p:set>
                                      <p:cBhvr>
                                        <p:cTn id="123" dur="1" fill="hold">
                                          <p:stCondLst>
                                            <p:cond delay="0"/>
                                          </p:stCondLst>
                                        </p:cTn>
                                        <p:tgtEl>
                                          <p:spTgt spid="24"/>
                                        </p:tgtEl>
                                        <p:attrNameLst>
                                          <p:attrName>style.visibility</p:attrName>
                                        </p:attrNameLst>
                                      </p:cBhvr>
                                      <p:to>
                                        <p:strVal val="visible"/>
                                      </p:to>
                                    </p:set>
                                    <p:animEffect transition="in" filter="fade">
                                      <p:cBhvr>
                                        <p:cTn id="124" dur="500"/>
                                        <p:tgtEl>
                                          <p:spTgt spid="24"/>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Effect transition="in" filter="fade">
                                      <p:cBhvr>
                                        <p:cTn id="127" dur="500"/>
                                        <p:tgtEl>
                                          <p:spTgt spid="25"/>
                                        </p:tgtEl>
                                      </p:cBhvr>
                                    </p:animEffect>
                                  </p:childTnLst>
                                </p:cTn>
                              </p:par>
                            </p:childTnLst>
                          </p:cTn>
                        </p:par>
                      </p:childTnLst>
                    </p:cTn>
                  </p:par>
                  <p:par>
                    <p:cTn id="128" fill="hold">
                      <p:stCondLst>
                        <p:cond delay="indefinite"/>
                      </p:stCondLst>
                      <p:childTnLst>
                        <p:par>
                          <p:cTn id="129" fill="hold">
                            <p:stCondLst>
                              <p:cond delay="0"/>
                            </p:stCondLst>
                            <p:childTnLst>
                              <p:par>
                                <p:cTn id="130" presetID="10" presetClass="entr" presetSubtype="0" fill="hold" grpId="0" nodeType="clickEffect">
                                  <p:stCondLst>
                                    <p:cond delay="0"/>
                                  </p:stCondLst>
                                  <p:childTnLst>
                                    <p:set>
                                      <p:cBhvr>
                                        <p:cTn id="131" dur="1" fill="hold">
                                          <p:stCondLst>
                                            <p:cond delay="0"/>
                                          </p:stCondLst>
                                        </p:cTn>
                                        <p:tgtEl>
                                          <p:spTgt spid="16"/>
                                        </p:tgtEl>
                                        <p:attrNameLst>
                                          <p:attrName>style.visibility</p:attrName>
                                        </p:attrNameLst>
                                      </p:cBhvr>
                                      <p:to>
                                        <p:strVal val="visible"/>
                                      </p:to>
                                    </p:set>
                                    <p:animEffect transition="in" filter="fade">
                                      <p:cBhvr>
                                        <p:cTn id="132" dur="500"/>
                                        <p:tgtEl>
                                          <p:spTgt spid="16"/>
                                        </p:tgtEl>
                                      </p:cBhvr>
                                    </p:animEffect>
                                  </p:childTnLst>
                                </p:cTn>
                              </p:par>
                            </p:childTnLst>
                          </p:cTn>
                        </p:par>
                      </p:childTnLst>
                    </p:cTn>
                  </p:par>
                  <p:par>
                    <p:cTn id="133" fill="hold">
                      <p:stCondLst>
                        <p:cond delay="indefinite"/>
                      </p:stCondLst>
                      <p:childTnLst>
                        <p:par>
                          <p:cTn id="134" fill="hold">
                            <p:stCondLst>
                              <p:cond delay="0"/>
                            </p:stCondLst>
                            <p:childTnLst>
                              <p:par>
                                <p:cTn id="135" presetID="10" presetClass="entr" presetSubtype="0" fill="hold" grpId="0" nodeType="clickEffect">
                                  <p:stCondLst>
                                    <p:cond delay="0"/>
                                  </p:stCondLst>
                                  <p:childTnLst>
                                    <p:set>
                                      <p:cBhvr>
                                        <p:cTn id="136" dur="1" fill="hold">
                                          <p:stCondLst>
                                            <p:cond delay="0"/>
                                          </p:stCondLst>
                                        </p:cTn>
                                        <p:tgtEl>
                                          <p:spTgt spid="17"/>
                                        </p:tgtEl>
                                        <p:attrNameLst>
                                          <p:attrName>style.visibility</p:attrName>
                                        </p:attrNameLst>
                                      </p:cBhvr>
                                      <p:to>
                                        <p:strVal val="visible"/>
                                      </p:to>
                                    </p:set>
                                    <p:animEffect transition="in" filter="fade">
                                      <p:cBhvr>
                                        <p:cTn id="1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5" grpId="1"/>
      <p:bldP spid="6" grpId="0"/>
      <p:bldP spid="6" grpId="1"/>
      <p:bldP spid="8" grpId="0"/>
      <p:bldP spid="10" grpId="0"/>
      <p:bldP spid="10" grpId="1"/>
      <p:bldP spid="11" grpId="0"/>
      <p:bldP spid="11" grpId="1"/>
      <p:bldP spid="12" grpId="0"/>
      <p:bldP spid="12" grpId="1"/>
      <p:bldP spid="13" grpId="0"/>
      <p:bldP spid="13" grpId="1"/>
      <p:bldP spid="14" grpId="0"/>
      <p:bldP spid="14" grpId="1"/>
      <p:bldP spid="15" grpId="0"/>
      <p:bldP spid="16" grpId="0"/>
      <p:bldP spid="17" grpId="0"/>
      <p:bldP spid="18" grpId="0"/>
      <p:bldP spid="18" grpId="1"/>
      <p:bldP spid="19" grpId="0"/>
      <p:bldP spid="19" grpId="1"/>
      <p:bldP spid="20" grpId="0"/>
      <p:bldP spid="20" grpId="1"/>
      <p:bldP spid="21" grpId="0"/>
      <p:bldP spid="21" grpId="1"/>
      <p:bldP spid="22" grpId="0"/>
      <p:bldP spid="22" grpId="1"/>
      <p:bldP spid="23" grpId="0"/>
      <p:bldP spid="23" grpId="1"/>
      <p:bldP spid="24" grpId="0"/>
      <p:bldP spid="25"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77738B8-D608-497A-A13B-9F89432D119B}"/>
              </a:ext>
            </a:extLst>
          </p:cNvPr>
          <p:cNvSpPr>
            <a:spLocks noGrp="1"/>
          </p:cNvSpPr>
          <p:nvPr>
            <p:ph type="ftr" sz="quarter" idx="11"/>
          </p:nvPr>
        </p:nvSpPr>
        <p:spPr/>
        <p:txBody>
          <a:bodyPr/>
          <a:lstStyle/>
          <a:p>
            <a:pPr>
              <a:defRPr/>
            </a:pPr>
            <a:r>
              <a:rPr lang="en-GB" dirty="0"/>
              <a:t>Curriculum Prioritisation for Primary Maths</a:t>
            </a:r>
          </a:p>
        </p:txBody>
      </p:sp>
      <p:sp>
        <p:nvSpPr>
          <p:cNvPr id="6" name="Content Placeholder 10">
            <a:extLst>
              <a:ext uri="{FF2B5EF4-FFF2-40B4-BE49-F238E27FC236}">
                <a16:creationId xmlns:a16="http://schemas.microsoft.com/office/drawing/2014/main" id="{6B3DC813-0F66-4EE3-8EA3-390547BADAA4}"/>
              </a:ext>
            </a:extLst>
          </p:cNvPr>
          <p:cNvSpPr txBox="1">
            <a:spLocks/>
          </p:cNvSpPr>
          <p:nvPr/>
        </p:nvSpPr>
        <p:spPr>
          <a:xfrm>
            <a:off x="594008" y="3429000"/>
            <a:ext cx="11140162" cy="695052"/>
          </a:xfrm>
          <a:prstGeom prst="rect">
            <a:avLst/>
          </a:prstGeom>
        </p:spPr>
        <p:txBody>
          <a:bodyPr/>
          <a:lstStyle>
            <a:lvl1pPr marL="257168" indent="-257168" algn="l" rtl="0" eaLnBrk="0" fontAlgn="base" hangingPunct="0">
              <a:spcBef>
                <a:spcPct val="20000"/>
              </a:spcBef>
              <a:spcAft>
                <a:spcPct val="0"/>
              </a:spcAft>
              <a:buClr>
                <a:schemeClr val="tx2"/>
              </a:buClr>
              <a:buFont typeface="Arial" panose="020B0604020202020204" pitchFamily="34" charset="0"/>
              <a:defRPr sz="2400">
                <a:solidFill>
                  <a:srgbClr val="585858"/>
                </a:solidFill>
                <a:latin typeface="+mn-lt"/>
                <a:ea typeface="+mn-ea"/>
                <a:cs typeface="+mn-cs"/>
              </a:defRPr>
            </a:lvl1pPr>
            <a:lvl2pPr marL="557199" indent="-214308" algn="l" rtl="0" eaLnBrk="0" fontAlgn="base" hangingPunct="0">
              <a:spcBef>
                <a:spcPct val="20000"/>
              </a:spcBef>
              <a:spcAft>
                <a:spcPct val="0"/>
              </a:spcAft>
              <a:buClr>
                <a:srgbClr val="00628C"/>
              </a:buClr>
              <a:buFont typeface="Arial" panose="020B0604020202020204" pitchFamily="34" charset="0"/>
              <a:buChar char="●"/>
              <a:defRPr sz="2100">
                <a:solidFill>
                  <a:srgbClr val="585858"/>
                </a:solidFill>
                <a:latin typeface="+mn-lt"/>
              </a:defRPr>
            </a:lvl2pPr>
            <a:lvl3pPr marL="857228" indent="-171446" algn="l" rtl="0" eaLnBrk="0" fontAlgn="base" hangingPunct="0">
              <a:spcBef>
                <a:spcPct val="20000"/>
              </a:spcBef>
              <a:spcAft>
                <a:spcPct val="0"/>
              </a:spcAft>
              <a:buClr>
                <a:srgbClr val="00628C"/>
              </a:buClr>
              <a:buFont typeface="Arial" panose="020B0604020202020204" pitchFamily="34" charset="0"/>
              <a:buChar char="–"/>
              <a:defRPr sz="1800">
                <a:solidFill>
                  <a:srgbClr val="585858"/>
                </a:solidFill>
                <a:latin typeface="+mn-lt"/>
              </a:defRPr>
            </a:lvl3pPr>
            <a:lvl4pPr marL="1200120" indent="-171446" algn="l" rtl="0" eaLnBrk="0" fontAlgn="base" hangingPunct="0">
              <a:spcBef>
                <a:spcPct val="20000"/>
              </a:spcBef>
              <a:spcAft>
                <a:spcPct val="0"/>
              </a:spcAft>
              <a:buClr>
                <a:schemeClr val="accent2"/>
              </a:buClr>
              <a:buFont typeface="Arial" panose="020B0604020202020204" pitchFamily="34" charset="0"/>
              <a:buChar char="●"/>
              <a:defRPr sz="1425">
                <a:solidFill>
                  <a:schemeClr val="tx1"/>
                </a:solidFill>
                <a:latin typeface="+mn-lt"/>
              </a:defRPr>
            </a:lvl4pPr>
            <a:lvl5pPr marL="1543012" indent="-171446" algn="l" rtl="0" eaLnBrk="0" fontAlgn="base" hangingPunct="0">
              <a:spcBef>
                <a:spcPct val="20000"/>
              </a:spcBef>
              <a:spcAft>
                <a:spcPct val="0"/>
              </a:spcAft>
              <a:buClr>
                <a:schemeClr val="tx2"/>
              </a:buClr>
              <a:buFont typeface="Arial" panose="020B0604020202020204" pitchFamily="34" charset="0"/>
              <a:buChar char="●"/>
              <a:defRPr sz="1425">
                <a:solidFill>
                  <a:schemeClr val="tx1"/>
                </a:solidFill>
                <a:latin typeface="+mn-lt"/>
              </a:defRPr>
            </a:lvl5pPr>
            <a:lvl6pPr marL="1885903" indent="-171446" algn="l" rtl="0" fontAlgn="base">
              <a:spcBef>
                <a:spcPct val="20000"/>
              </a:spcBef>
              <a:spcAft>
                <a:spcPct val="0"/>
              </a:spcAft>
              <a:buClr>
                <a:schemeClr val="tx2"/>
              </a:buClr>
              <a:buFont typeface="Arial" charset="0"/>
              <a:buChar char="●"/>
              <a:defRPr sz="1425">
                <a:solidFill>
                  <a:schemeClr val="tx1"/>
                </a:solidFill>
                <a:latin typeface="+mn-lt"/>
              </a:defRPr>
            </a:lvl6pPr>
            <a:lvl7pPr marL="2228795" indent="-171446" algn="l" rtl="0" fontAlgn="base">
              <a:spcBef>
                <a:spcPct val="20000"/>
              </a:spcBef>
              <a:spcAft>
                <a:spcPct val="0"/>
              </a:spcAft>
              <a:buClr>
                <a:schemeClr val="tx2"/>
              </a:buClr>
              <a:buFont typeface="Arial" charset="0"/>
              <a:buChar char="●"/>
              <a:defRPr sz="1425">
                <a:solidFill>
                  <a:schemeClr val="tx1"/>
                </a:solidFill>
                <a:latin typeface="+mn-lt"/>
              </a:defRPr>
            </a:lvl7pPr>
            <a:lvl8pPr marL="2571686" indent="-171446" algn="l" rtl="0" fontAlgn="base">
              <a:spcBef>
                <a:spcPct val="20000"/>
              </a:spcBef>
              <a:spcAft>
                <a:spcPct val="0"/>
              </a:spcAft>
              <a:buClr>
                <a:schemeClr val="tx2"/>
              </a:buClr>
              <a:buFont typeface="Arial" charset="0"/>
              <a:buChar char="●"/>
              <a:defRPr sz="1425">
                <a:solidFill>
                  <a:schemeClr val="tx1"/>
                </a:solidFill>
                <a:latin typeface="+mn-lt"/>
              </a:defRPr>
            </a:lvl8pPr>
            <a:lvl9pPr marL="2914577" indent="-171446" algn="l" rtl="0" fontAlgn="base">
              <a:spcBef>
                <a:spcPct val="20000"/>
              </a:spcBef>
              <a:spcAft>
                <a:spcPct val="0"/>
              </a:spcAft>
              <a:buClr>
                <a:schemeClr val="tx2"/>
              </a:buClr>
              <a:buFont typeface="Arial" charset="0"/>
              <a:buChar char="●"/>
              <a:defRPr sz="1425">
                <a:solidFill>
                  <a:schemeClr val="tx1"/>
                </a:solidFill>
                <a:latin typeface="+mn-lt"/>
              </a:defRPr>
            </a:lvl9pPr>
          </a:lstStyle>
          <a:p>
            <a:pPr marL="0" marR="0" lvl="0" indent="0" algn="l" defTabSz="914400" rtl="0" eaLnBrk="0" fontAlgn="base" latinLnBrk="0" hangingPunct="0">
              <a:lnSpc>
                <a:spcPct val="120000"/>
              </a:lnSpc>
              <a:spcBef>
                <a:spcPts val="450"/>
              </a:spcBef>
              <a:spcAft>
                <a:spcPts val="450"/>
              </a:spcAft>
              <a:buClr>
                <a:srgbClr val="585858"/>
              </a:buClr>
              <a:buSzTx/>
              <a:buFont typeface="Arial" panose="020B0604020202020204" pitchFamily="34" charset="0"/>
              <a:buNone/>
              <a:tabLst/>
              <a:defRPr/>
            </a:pPr>
            <a:r>
              <a:rPr kumimoji="0" lang="en-GB" sz="2200" b="0" i="0" u="none" strike="noStrike" kern="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The following slides have been collated to support the teaching of this learning </a:t>
            </a:r>
            <a:r>
              <a:rPr lang="en-GB" sz="2200" kern="0" dirty="0">
                <a:latin typeface="Arial" panose="020B0604020202020204" pitchFamily="34" charset="0"/>
                <a:cs typeface="Arial" panose="020B0604020202020204" pitchFamily="34" charset="0"/>
              </a:rPr>
              <a:t>o</a:t>
            </a:r>
            <a:r>
              <a:rPr kumimoji="0" lang="en-GB" sz="2200" b="0" i="0" u="none" strike="noStrike" kern="0" cap="none" spc="0" normalizeH="0" baseline="0" noProof="0" dirty="0" err="1">
                <a:ln>
                  <a:noFill/>
                </a:ln>
                <a:solidFill>
                  <a:srgbClr val="585858"/>
                </a:solidFill>
                <a:effectLst/>
                <a:uLnTx/>
                <a:uFillTx/>
                <a:latin typeface="Arial" panose="020B0604020202020204" pitchFamily="34" charset="0"/>
                <a:ea typeface="+mn-ea"/>
                <a:cs typeface="Arial" panose="020B0604020202020204" pitchFamily="34" charset="0"/>
              </a:rPr>
              <a:t>utcome</a:t>
            </a:r>
            <a:r>
              <a:rPr kumimoji="0" lang="en-GB" sz="2200" b="0" i="0" u="none" strike="noStrike" kern="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a:t>
            </a:r>
            <a:endParaRPr lang="en-GB" sz="2200" kern="0" dirty="0">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951C01F2-34EA-4C3D-8F4C-CDE89203DB3C}"/>
              </a:ext>
            </a:extLst>
          </p:cNvPr>
          <p:cNvSpPr txBox="1">
            <a:spLocks/>
          </p:cNvSpPr>
          <p:nvPr/>
        </p:nvSpPr>
        <p:spPr>
          <a:xfrm>
            <a:off x="594008" y="246063"/>
            <a:ext cx="11262632" cy="42617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2000" b="0" kern="1200">
                <a:solidFill>
                  <a:schemeClr val="bg1"/>
                </a:solidFill>
                <a:latin typeface="Arial" panose="020B0604020202020204" pitchFamily="34" charset="0"/>
                <a:ea typeface="+mj-ea"/>
                <a:cs typeface="Arial" panose="020B0604020202020204" pitchFamily="34" charset="0"/>
              </a:defRPr>
            </a:lvl1pPr>
          </a:lstStyle>
          <a:p>
            <a:r>
              <a:rPr lang="en-GB" sz="2400" b="1" i="0" u="none" strike="noStrike" dirty="0">
                <a:effectLst/>
              </a:rPr>
              <a:t>Year 5, Unit </a:t>
            </a:r>
            <a:r>
              <a:rPr lang="en-GB" sz="2400" b="1" dirty="0"/>
              <a:t>4</a:t>
            </a:r>
            <a:r>
              <a:rPr lang="en-GB" sz="2400" b="1" i="0" u="none" strike="noStrike" dirty="0">
                <a:effectLst/>
              </a:rPr>
              <a:t>, Learning Outcome </a:t>
            </a:r>
            <a:r>
              <a:rPr lang="en-GB" sz="2400" b="1" dirty="0"/>
              <a:t>31</a:t>
            </a:r>
            <a:r>
              <a:rPr lang="en-GB" sz="2400" b="1" i="0" u="none" strike="noStrike" dirty="0">
                <a:effectLst/>
              </a:rPr>
              <a:t>	</a:t>
            </a:r>
            <a:endParaRPr lang="en-GB" sz="2400" b="1" dirty="0"/>
          </a:p>
        </p:txBody>
      </p:sp>
      <p:graphicFrame>
        <p:nvGraphicFramePr>
          <p:cNvPr id="10" name="Table 10">
            <a:extLst>
              <a:ext uri="{FF2B5EF4-FFF2-40B4-BE49-F238E27FC236}">
                <a16:creationId xmlns:a16="http://schemas.microsoft.com/office/drawing/2014/main" id="{C8AEA980-8737-4C62-9C52-A5792F98577C}"/>
              </a:ext>
            </a:extLst>
          </p:cNvPr>
          <p:cNvGraphicFramePr>
            <a:graphicFrameLocks noGrp="1"/>
          </p:cNvGraphicFramePr>
          <p:nvPr>
            <p:extLst>
              <p:ext uri="{D42A27DB-BD31-4B8C-83A1-F6EECF244321}">
                <p14:modId xmlns:p14="http://schemas.microsoft.com/office/powerpoint/2010/main" val="1876624167"/>
              </p:ext>
            </p:extLst>
          </p:nvPr>
        </p:nvGraphicFramePr>
        <p:xfrm>
          <a:off x="594008" y="1097546"/>
          <a:ext cx="11140162" cy="2180225"/>
        </p:xfrm>
        <a:graphic>
          <a:graphicData uri="http://schemas.openxmlformats.org/drawingml/2006/table">
            <a:tbl>
              <a:tblPr firstRow="1" bandRow="1">
                <a:tableStyleId>{5C22544A-7EE6-4342-B048-85BDC9FD1C3A}</a:tableStyleId>
              </a:tblPr>
              <a:tblGrid>
                <a:gridCol w="11140162">
                  <a:extLst>
                    <a:ext uri="{9D8B030D-6E8A-4147-A177-3AD203B41FA5}">
                      <a16:colId xmlns:a16="http://schemas.microsoft.com/office/drawing/2014/main" val="1060325041"/>
                    </a:ext>
                  </a:extLst>
                </a:gridCol>
              </a:tblGrid>
              <a:tr h="573094">
                <a:tc>
                  <a:txBody>
                    <a:bodyPr/>
                    <a:lstStyle/>
                    <a:p>
                      <a:pPr algn="l"/>
                      <a:r>
                        <a:rPr lang="en-GB" sz="2000" dirty="0">
                          <a:latin typeface="Arial" panose="020B0604020202020204" pitchFamily="34" charset="0"/>
                          <a:cs typeface="Arial" panose="020B0604020202020204" pitchFamily="34" charset="0"/>
                        </a:rPr>
                        <a:t>Learning Outcome 31</a:t>
                      </a:r>
                    </a:p>
                  </a:txBody>
                  <a:tcPr anchor="ctr">
                    <a:solidFill>
                      <a:srgbClr val="327473"/>
                    </a:solidFill>
                  </a:tcPr>
                </a:tc>
                <a:extLst>
                  <a:ext uri="{0D108BD9-81ED-4DB2-BD59-A6C34878D82A}">
                    <a16:rowId xmlns:a16="http://schemas.microsoft.com/office/drawing/2014/main" val="2928509842"/>
                  </a:ext>
                </a:extLst>
              </a:tr>
              <a:tr h="1607131">
                <a:tc>
                  <a:txBody>
                    <a:bodyPr/>
                    <a:lstStyle/>
                    <a:p>
                      <a:r>
                        <a:rPr lang="en-GB" sz="2400" b="1" dirty="0">
                          <a:solidFill>
                            <a:schemeClr val="tx1">
                              <a:lumMod val="65000"/>
                              <a:lumOff val="35000"/>
                            </a:schemeClr>
                          </a:solidFill>
                          <a:latin typeface="Arial" panose="020B0604020202020204" pitchFamily="34" charset="0"/>
                          <a:cs typeface="Arial" panose="020B0604020202020204" pitchFamily="34" charset="0"/>
                        </a:rPr>
                        <a:t>Pupils will use efficient strategies of division to solve problems</a:t>
                      </a:r>
                    </a:p>
                  </a:txBody>
                  <a:tcPr anchor="ctr">
                    <a:solidFill>
                      <a:srgbClr val="E5F3F2"/>
                    </a:solidFill>
                  </a:tcPr>
                </a:tc>
                <a:extLst>
                  <a:ext uri="{0D108BD9-81ED-4DB2-BD59-A6C34878D82A}">
                    <a16:rowId xmlns:a16="http://schemas.microsoft.com/office/drawing/2014/main" val="3470628804"/>
                  </a:ext>
                </a:extLst>
              </a:tr>
            </a:tbl>
          </a:graphicData>
        </a:graphic>
      </p:graphicFrame>
      <p:sp>
        <p:nvSpPr>
          <p:cNvPr id="22" name="Action Button: Return 21">
            <a:hlinkClick r:id="rId3" action="ppaction://hlinksldjump" highlightClick="1"/>
            <a:extLst>
              <a:ext uri="{FF2B5EF4-FFF2-40B4-BE49-F238E27FC236}">
                <a16:creationId xmlns:a16="http://schemas.microsoft.com/office/drawing/2014/main" id="{37C1F079-333D-4AA5-AA56-8834EDED5F86}"/>
              </a:ext>
            </a:extLst>
          </p:cNvPr>
          <p:cNvSpPr/>
          <p:nvPr/>
        </p:nvSpPr>
        <p:spPr>
          <a:xfrm>
            <a:off x="594008" y="5996350"/>
            <a:ext cx="360000" cy="360000"/>
          </a:xfrm>
          <a:prstGeom prst="actionButtonReturn">
            <a:avLst/>
          </a:prstGeom>
          <a:solidFill>
            <a:srgbClr val="32747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endParaRPr lang="en-GB" sz="1400" b="1"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93111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EFEC091-CFB1-4B3E-9A93-3CEE3D8156AB}"/>
              </a:ext>
            </a:extLst>
          </p:cNvPr>
          <p:cNvSpPr>
            <a:spLocks noGrp="1"/>
          </p:cNvSpPr>
          <p:nvPr>
            <p:ph type="title"/>
          </p:nvPr>
        </p:nvSpPr>
        <p:spPr/>
        <p:txBody>
          <a:bodyPr>
            <a:noAutofit/>
          </a:bodyPr>
          <a:lstStyle/>
          <a:p>
            <a:r>
              <a:rPr lang="en-GB" dirty="0"/>
              <a:t>Year 5, Unit 4, Learning Outcome 31</a:t>
            </a:r>
          </a:p>
        </p:txBody>
      </p:sp>
      <p:sp>
        <p:nvSpPr>
          <p:cNvPr id="2" name="Footer Placeholder 1">
            <a:extLst>
              <a:ext uri="{FF2B5EF4-FFF2-40B4-BE49-F238E27FC236}">
                <a16:creationId xmlns:a16="http://schemas.microsoft.com/office/drawing/2014/main" id="{AB37683F-0761-4A3E-8B98-0F1BCFD0665A}"/>
              </a:ext>
            </a:extLst>
          </p:cNvPr>
          <p:cNvSpPr>
            <a:spLocks noGrp="1"/>
          </p:cNvSpPr>
          <p:nvPr>
            <p:ph type="ftr" sz="quarter" idx="11"/>
          </p:nvPr>
        </p:nvSpPr>
        <p:spPr/>
        <p:txBody>
          <a:bodyPr/>
          <a:lstStyle/>
          <a:p>
            <a:pPr>
              <a:defRPr/>
            </a:pPr>
            <a:r>
              <a:rPr lang="en-GB"/>
              <a:t>Curriculum Prioritisation for Primary Maths</a:t>
            </a:r>
            <a:endParaRPr lang="en-GB" dirty="0"/>
          </a:p>
        </p:txBody>
      </p:sp>
      <p:sp>
        <p:nvSpPr>
          <p:cNvPr id="11" name="Content Placeholder 10">
            <a:extLst>
              <a:ext uri="{FF2B5EF4-FFF2-40B4-BE49-F238E27FC236}">
                <a16:creationId xmlns:a16="http://schemas.microsoft.com/office/drawing/2014/main" id="{318BEF09-7019-48B2-9AD9-C840302375DF}"/>
              </a:ext>
            </a:extLst>
          </p:cNvPr>
          <p:cNvSpPr>
            <a:spLocks noGrp="1"/>
          </p:cNvSpPr>
          <p:nvPr>
            <p:ph sz="half" idx="4294967295"/>
          </p:nvPr>
        </p:nvSpPr>
        <p:spPr>
          <a:xfrm>
            <a:off x="4514851" y="1063625"/>
            <a:ext cx="6886574" cy="4779963"/>
          </a:xfrm>
        </p:spPr>
        <p:txBody>
          <a:bodyPr>
            <a:normAutofit/>
          </a:bodyPr>
          <a:lstStyle/>
          <a:p>
            <a:pPr>
              <a:lnSpc>
                <a:spcPct val="120000"/>
              </a:lnSpc>
              <a:buClr>
                <a:srgbClr val="585858"/>
              </a:buClr>
            </a:pPr>
            <a:r>
              <a:rPr lang="en-GB" sz="2000" dirty="0"/>
              <a:t>Additional teacher guidance for this outcome should be read first and can be found in this segment of the NCETM Primary Mastery Professional Development Materials:</a:t>
            </a:r>
          </a:p>
          <a:p>
            <a:pPr>
              <a:lnSpc>
                <a:spcPct val="120000"/>
              </a:lnSpc>
              <a:buClr>
                <a:srgbClr val="585858"/>
              </a:buClr>
            </a:pPr>
            <a:r>
              <a:rPr lang="en-GB" sz="2000" dirty="0">
                <a:hlinkClick r:id="rId3"/>
              </a:rPr>
              <a:t>2.15 Division: partitioning leading to short division</a:t>
            </a:r>
            <a:r>
              <a:rPr lang="en-GB" sz="2000" dirty="0"/>
              <a:t> </a:t>
            </a:r>
          </a:p>
          <a:p>
            <a:pPr>
              <a:lnSpc>
                <a:spcPct val="120000"/>
              </a:lnSpc>
              <a:buClr>
                <a:srgbClr val="585858"/>
              </a:buClr>
            </a:pPr>
            <a:r>
              <a:rPr lang="en-GB" sz="2000" dirty="0"/>
              <a:t>The spine materials are divided into ‘teaching points’ and ‘steps in learning’.</a:t>
            </a:r>
          </a:p>
          <a:p>
            <a:pPr>
              <a:lnSpc>
                <a:spcPct val="120000"/>
              </a:lnSpc>
              <a:buClr>
                <a:srgbClr val="585858"/>
              </a:buClr>
            </a:pPr>
            <a:endParaRPr lang="en-GB" dirty="0"/>
          </a:p>
        </p:txBody>
      </p:sp>
      <p:graphicFrame>
        <p:nvGraphicFramePr>
          <p:cNvPr id="3" name="Table 5">
            <a:extLst>
              <a:ext uri="{FF2B5EF4-FFF2-40B4-BE49-F238E27FC236}">
                <a16:creationId xmlns:a16="http://schemas.microsoft.com/office/drawing/2014/main" id="{A51A6EEA-CF4A-4608-9CE1-A42F1F524328}"/>
              </a:ext>
            </a:extLst>
          </p:cNvPr>
          <p:cNvGraphicFramePr>
            <a:graphicFrameLocks noGrp="1"/>
          </p:cNvGraphicFramePr>
          <p:nvPr>
            <p:extLst>
              <p:ext uri="{D42A27DB-BD31-4B8C-83A1-F6EECF244321}">
                <p14:modId xmlns:p14="http://schemas.microsoft.com/office/powerpoint/2010/main" val="3467643478"/>
              </p:ext>
            </p:extLst>
          </p:nvPr>
        </p:nvGraphicFramePr>
        <p:xfrm>
          <a:off x="4514850" y="4258491"/>
          <a:ext cx="6886575" cy="792480"/>
        </p:xfrm>
        <a:graphic>
          <a:graphicData uri="http://schemas.openxmlformats.org/drawingml/2006/table">
            <a:tbl>
              <a:tblPr firstRow="1" bandRow="1">
                <a:tableStyleId>{5C22544A-7EE6-4342-B048-85BDC9FD1C3A}</a:tableStyleId>
              </a:tblPr>
              <a:tblGrid>
                <a:gridCol w="2295525">
                  <a:extLst>
                    <a:ext uri="{9D8B030D-6E8A-4147-A177-3AD203B41FA5}">
                      <a16:colId xmlns:a16="http://schemas.microsoft.com/office/drawing/2014/main" val="507789682"/>
                    </a:ext>
                  </a:extLst>
                </a:gridCol>
                <a:gridCol w="2295525">
                  <a:extLst>
                    <a:ext uri="{9D8B030D-6E8A-4147-A177-3AD203B41FA5}">
                      <a16:colId xmlns:a16="http://schemas.microsoft.com/office/drawing/2014/main" val="1182114759"/>
                    </a:ext>
                  </a:extLst>
                </a:gridCol>
                <a:gridCol w="2295525">
                  <a:extLst>
                    <a:ext uri="{9D8B030D-6E8A-4147-A177-3AD203B41FA5}">
                      <a16:colId xmlns:a16="http://schemas.microsoft.com/office/drawing/2014/main" val="3138488680"/>
                    </a:ext>
                  </a:extLst>
                </a:gridCol>
              </a:tblGrid>
              <a:tr h="319314">
                <a:tc>
                  <a:txBody>
                    <a:bodyPr/>
                    <a:lstStyle/>
                    <a:p>
                      <a:pPr algn="ctr"/>
                      <a:r>
                        <a:rPr lang="en-GB" sz="2000" dirty="0">
                          <a:latin typeface="Arial" panose="020B0604020202020204" pitchFamily="34" charset="0"/>
                          <a:cs typeface="Arial" panose="020B0604020202020204" pitchFamily="34" charset="0"/>
                        </a:rPr>
                        <a:t>Teaching point</a:t>
                      </a:r>
                    </a:p>
                  </a:txBody>
                  <a:tcPr>
                    <a:solidFill>
                      <a:srgbClr val="327473"/>
                    </a:solidFill>
                  </a:tcPr>
                </a:tc>
                <a:tc>
                  <a:txBody>
                    <a:bodyPr/>
                    <a:lstStyle/>
                    <a:p>
                      <a:pPr algn="ctr"/>
                      <a:r>
                        <a:rPr lang="en-GB" sz="2000" dirty="0">
                          <a:latin typeface="Arial" panose="020B0604020202020204" pitchFamily="34" charset="0"/>
                          <a:cs typeface="Arial" panose="020B0604020202020204" pitchFamily="34" charset="0"/>
                        </a:rPr>
                        <a:t>Steps in learning</a:t>
                      </a:r>
                    </a:p>
                  </a:txBody>
                  <a:tcPr>
                    <a:solidFill>
                      <a:srgbClr val="327473"/>
                    </a:solidFill>
                  </a:tcPr>
                </a:tc>
                <a:tc>
                  <a:txBody>
                    <a:bodyPr/>
                    <a:lstStyle/>
                    <a:p>
                      <a:pPr algn="ctr"/>
                      <a:r>
                        <a:rPr lang="en-GB" sz="2000" dirty="0">
                          <a:latin typeface="Arial" panose="020B0604020202020204" pitchFamily="34" charset="0"/>
                          <a:cs typeface="Arial" panose="020B0604020202020204" pitchFamily="34" charset="0"/>
                        </a:rPr>
                        <a:t>Pages</a:t>
                      </a:r>
                    </a:p>
                  </a:txBody>
                  <a:tcPr>
                    <a:solidFill>
                      <a:srgbClr val="327473"/>
                    </a:solidFill>
                  </a:tcPr>
                </a:tc>
                <a:extLst>
                  <a:ext uri="{0D108BD9-81ED-4DB2-BD59-A6C34878D82A}">
                    <a16:rowId xmlns:a16="http://schemas.microsoft.com/office/drawing/2014/main" val="801449848"/>
                  </a:ext>
                </a:extLst>
              </a:tr>
              <a:tr h="319314">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4</a:t>
                      </a:r>
                    </a:p>
                  </a:txBody>
                  <a:tcPr>
                    <a:solidFill>
                      <a:srgbClr val="E5F3F2"/>
                    </a:solidFill>
                  </a:tcPr>
                </a:tc>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4:11</a:t>
                      </a:r>
                    </a:p>
                  </a:txBody>
                  <a:tcPr>
                    <a:solidFill>
                      <a:srgbClr val="E5F3F2"/>
                    </a:solidFill>
                  </a:tcPr>
                </a:tc>
                <a:tc>
                  <a:txBody>
                    <a:bodyPr/>
                    <a:lstStyle/>
                    <a:p>
                      <a:pPr algn="ctr"/>
                      <a:r>
                        <a:rPr lang="en-GB" sz="2000" dirty="0">
                          <a:solidFill>
                            <a:schemeClr val="tx1">
                              <a:lumMod val="65000"/>
                              <a:lumOff val="35000"/>
                            </a:schemeClr>
                          </a:solidFill>
                          <a:latin typeface="Arial" panose="020B0604020202020204" pitchFamily="34" charset="0"/>
                          <a:cs typeface="Arial" panose="020B0604020202020204" pitchFamily="34" charset="0"/>
                        </a:rPr>
                        <a:t>37</a:t>
                      </a:r>
                    </a:p>
                  </a:txBody>
                  <a:tcPr>
                    <a:solidFill>
                      <a:srgbClr val="E5F3F2"/>
                    </a:solidFill>
                  </a:tcPr>
                </a:tc>
                <a:extLst>
                  <a:ext uri="{0D108BD9-81ED-4DB2-BD59-A6C34878D82A}">
                    <a16:rowId xmlns:a16="http://schemas.microsoft.com/office/drawing/2014/main" val="1814327038"/>
                  </a:ext>
                </a:extLst>
              </a:tr>
            </a:tbl>
          </a:graphicData>
        </a:graphic>
      </p:graphicFrame>
      <p:sp>
        <p:nvSpPr>
          <p:cNvPr id="8" name="Action Button: Return 7">
            <a:hlinkClick r:id="rId4" action="ppaction://hlinksldjump" highlightClick="1"/>
            <a:extLst>
              <a:ext uri="{FF2B5EF4-FFF2-40B4-BE49-F238E27FC236}">
                <a16:creationId xmlns:a16="http://schemas.microsoft.com/office/drawing/2014/main" id="{9FCE8D4B-D7AC-4743-9B87-FF4C5540826F}"/>
              </a:ext>
            </a:extLst>
          </p:cNvPr>
          <p:cNvSpPr/>
          <p:nvPr/>
        </p:nvSpPr>
        <p:spPr>
          <a:xfrm>
            <a:off x="594008" y="5996350"/>
            <a:ext cx="360000" cy="360000"/>
          </a:xfrm>
          <a:prstGeom prst="actionButtonReturn">
            <a:avLst/>
          </a:prstGeom>
          <a:solidFill>
            <a:srgbClr val="32747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endParaRPr lang="en-GB" sz="1400" b="1" dirty="0">
              <a:solidFill>
                <a:schemeClr val="tx1">
                  <a:lumMod val="65000"/>
                  <a:lumOff val="35000"/>
                </a:schemeClr>
              </a:solidFill>
              <a:latin typeface="Arial" panose="020B0604020202020204" pitchFamily="34" charset="0"/>
              <a:cs typeface="Arial" panose="020B0604020202020204" pitchFamily="34" charset="0"/>
            </a:endParaRPr>
          </a:p>
        </p:txBody>
      </p:sp>
      <p:pic>
        <p:nvPicPr>
          <p:cNvPr id="10" name="Picture Placeholder 9" descr="Graphical user interface, text  Description automatically generated">
            <a:extLst>
              <a:ext uri="{FF2B5EF4-FFF2-40B4-BE49-F238E27FC236}">
                <a16:creationId xmlns:a16="http://schemas.microsoft.com/office/drawing/2014/main" id="{BD085091-AC14-4984-BEA2-73E9409C32A5}"/>
              </a:ext>
            </a:extLst>
          </p:cNvPr>
          <p:cNvPicPr>
            <a:picLocks noGrp="1" noChangeAspect="1"/>
          </p:cNvPicPr>
          <p:nvPr>
            <p:ph type="pic" sz="quarter" idx="12"/>
          </p:nvPr>
        </p:nvPicPr>
        <p:blipFill>
          <a:blip r:embed="rId5">
            <a:extLst>
              <a:ext uri="{28A0092B-C50C-407E-A947-70E740481C1C}">
                <a14:useLocalDpi xmlns:a14="http://schemas.microsoft.com/office/drawing/2010/main" val="0"/>
              </a:ext>
            </a:extLst>
          </a:blip>
          <a:srcRect t="63" b="63"/>
          <a:stretch>
            <a:fillRect/>
          </a:stretch>
        </p:blipFill>
        <p:spPr/>
      </p:pic>
    </p:spTree>
    <p:extLst>
      <p:ext uri="{BB962C8B-B14F-4D97-AF65-F5344CB8AC3E}">
        <p14:creationId xmlns:p14="http://schemas.microsoft.com/office/powerpoint/2010/main" val="1916938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E9AEE-3F77-441B-9EB4-2CB6BE3DE723}"/>
              </a:ext>
            </a:extLst>
          </p:cNvPr>
          <p:cNvSpPr>
            <a:spLocks noGrp="1"/>
          </p:cNvSpPr>
          <p:nvPr>
            <p:ph type="title"/>
          </p:nvPr>
        </p:nvSpPr>
        <p:spPr/>
        <p:txBody>
          <a:bodyPr/>
          <a:lstStyle/>
          <a:p>
            <a:r>
              <a:rPr lang="en-GB" dirty="0"/>
              <a:t>5MD-4 Divide using a formal written method</a:t>
            </a:r>
          </a:p>
        </p:txBody>
      </p:sp>
      <p:sp>
        <p:nvSpPr>
          <p:cNvPr id="3" name="TextBox 2">
            <a:extLst>
              <a:ext uri="{FF2B5EF4-FFF2-40B4-BE49-F238E27FC236}">
                <a16:creationId xmlns:a16="http://schemas.microsoft.com/office/drawing/2014/main" id="{A9D6B6DC-CBBF-42AB-B76F-9675801066D2}"/>
              </a:ext>
            </a:extLst>
          </p:cNvPr>
          <p:cNvSpPr txBox="1"/>
          <p:nvPr/>
        </p:nvSpPr>
        <p:spPr>
          <a:xfrm>
            <a:off x="623888" y="1484784"/>
            <a:ext cx="9005887" cy="1446550"/>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20000"/>
              </a:spcBef>
              <a:spcAft>
                <a:spcPct val="0"/>
              </a:spcAft>
              <a:buClr>
                <a:schemeClr val="tx1">
                  <a:lumMod val="50000"/>
                  <a:lumOff val="50000"/>
                </a:schemeClr>
              </a:buClr>
              <a:buSzTx/>
              <a:buFont typeface="Arial" panose="020B0604020202020204" pitchFamily="34" charset="0"/>
              <a:buChar char="•"/>
              <a:tabLst/>
              <a:defRPr/>
            </a:pPr>
            <a:r>
              <a:rPr kumimoji="0" lang="en-GB" sz="2000" b="0" i="0" u="none" strike="noStrike" kern="1200" cap="none" spc="0" normalizeH="0" baseline="0" noProof="0" dirty="0">
                <a:ln>
                  <a:noFill/>
                </a:ln>
                <a:solidFill>
                  <a:srgbClr val="585858"/>
                </a:solidFill>
                <a:effectLst/>
                <a:uLnTx/>
                <a:uFillTx/>
                <a:latin typeface="Arial" panose="020B0604020202020204" pitchFamily="34" charset="0"/>
                <a:ea typeface="+mn-ea"/>
                <a:cs typeface="+mn-cs"/>
              </a:rPr>
              <a:t>It is now really important to practise with other examples without resources to build fluency. </a:t>
            </a:r>
          </a:p>
          <a:p>
            <a:pPr marL="342900" marR="0" lvl="0" indent="-342900" algn="l" defTabSz="914400" rtl="0" eaLnBrk="1" fontAlgn="base" latinLnBrk="0" hangingPunct="1">
              <a:lnSpc>
                <a:spcPct val="100000"/>
              </a:lnSpc>
              <a:spcBef>
                <a:spcPct val="20000"/>
              </a:spcBef>
              <a:spcAft>
                <a:spcPct val="0"/>
              </a:spcAft>
              <a:buClr>
                <a:schemeClr val="tx1">
                  <a:lumMod val="50000"/>
                  <a:lumOff val="50000"/>
                </a:schemeClr>
              </a:buClr>
              <a:buSzTx/>
              <a:buFont typeface="Arial" panose="020B0604020202020204" pitchFamily="34" charset="0"/>
              <a:buChar char="•"/>
              <a:tabLst/>
              <a:defRPr/>
            </a:pPr>
            <a:r>
              <a:rPr lang="en-GB" sz="2000" dirty="0">
                <a:solidFill>
                  <a:srgbClr val="585858"/>
                </a:solidFill>
                <a:latin typeface="Arial" panose="020B0604020202020204" pitchFamily="34" charset="0"/>
              </a:rPr>
              <a:t>Complete these calculations.</a:t>
            </a:r>
            <a:endParaRPr kumimoji="0" lang="en-GB" sz="2000" b="0" i="0" u="none" strike="noStrike" kern="1200" cap="none" spc="0" normalizeH="0" baseline="0" noProof="0" dirty="0">
              <a:ln>
                <a:noFill/>
              </a:ln>
              <a:solidFill>
                <a:srgbClr val="585858"/>
              </a:solidFill>
              <a:effectLst/>
              <a:uLnTx/>
              <a:uFillTx/>
              <a:latin typeface="Arial" panose="020B0604020202020204" pitchFamily="34" charset="0"/>
              <a:ea typeface="+mn-ea"/>
              <a:cs typeface="+mn-cs"/>
            </a:endParaRPr>
          </a:p>
          <a:p>
            <a:pPr marR="0" lvl="0" algn="l" defTabSz="914400" rtl="0" eaLnBrk="1" fontAlgn="base" latinLnBrk="0" hangingPunct="1">
              <a:lnSpc>
                <a:spcPct val="100000"/>
              </a:lnSpc>
              <a:spcBef>
                <a:spcPct val="20000"/>
              </a:spcBef>
              <a:spcAft>
                <a:spcPct val="0"/>
              </a:spcAft>
              <a:buClr>
                <a:srgbClr val="00628C"/>
              </a:buClr>
              <a:buSzTx/>
              <a:tabLst/>
              <a:defRPr/>
            </a:pPr>
            <a:endParaRPr kumimoji="0" lang="en-GB" sz="2000" b="0" i="0" u="none" strike="noStrike" kern="1200" cap="none" spc="0" normalizeH="0" baseline="0" noProof="0" dirty="0">
              <a:ln>
                <a:noFill/>
              </a:ln>
              <a:solidFill>
                <a:srgbClr val="585858"/>
              </a:solidFill>
              <a:effectLst/>
              <a:uLnTx/>
              <a:uFillTx/>
              <a:latin typeface="Arial" panose="020B0604020202020204" pitchFamily="34" charset="0"/>
              <a:ea typeface="+mn-ea"/>
              <a:cs typeface="+mn-cs"/>
            </a:endParaRPr>
          </a:p>
        </p:txBody>
      </p:sp>
      <p:pic>
        <p:nvPicPr>
          <p:cNvPr id="5" name="Picture 4">
            <a:extLst>
              <a:ext uri="{FF2B5EF4-FFF2-40B4-BE49-F238E27FC236}">
                <a16:creationId xmlns:a16="http://schemas.microsoft.com/office/drawing/2014/main" id="{106A813F-6363-47E9-ABE3-0F6BD843C2EC}"/>
              </a:ext>
            </a:extLst>
          </p:cNvPr>
          <p:cNvPicPr>
            <a:picLocks noChangeAspect="1"/>
          </p:cNvPicPr>
          <p:nvPr/>
        </p:nvPicPr>
        <p:blipFill>
          <a:blip r:embed="rId2"/>
          <a:stretch>
            <a:fillRect/>
          </a:stretch>
        </p:blipFill>
        <p:spPr>
          <a:xfrm>
            <a:off x="1528762" y="2833687"/>
            <a:ext cx="9134475" cy="1190625"/>
          </a:xfrm>
          <a:prstGeom prst="rect">
            <a:avLst/>
          </a:prstGeom>
        </p:spPr>
      </p:pic>
      <p:pic>
        <p:nvPicPr>
          <p:cNvPr id="7" name="Picture 6">
            <a:extLst>
              <a:ext uri="{FF2B5EF4-FFF2-40B4-BE49-F238E27FC236}">
                <a16:creationId xmlns:a16="http://schemas.microsoft.com/office/drawing/2014/main" id="{84816FD2-F64C-458B-8C22-B604ABF44B02}"/>
              </a:ext>
            </a:extLst>
          </p:cNvPr>
          <p:cNvPicPr>
            <a:picLocks noChangeAspect="1"/>
          </p:cNvPicPr>
          <p:nvPr/>
        </p:nvPicPr>
        <p:blipFill>
          <a:blip r:embed="rId3"/>
          <a:stretch>
            <a:fillRect/>
          </a:stretch>
        </p:blipFill>
        <p:spPr>
          <a:xfrm>
            <a:off x="1491401" y="4360001"/>
            <a:ext cx="7938094" cy="1687067"/>
          </a:xfrm>
          <a:prstGeom prst="rect">
            <a:avLst/>
          </a:prstGeom>
        </p:spPr>
      </p:pic>
    </p:spTree>
    <p:extLst>
      <p:ext uri="{BB962C8B-B14F-4D97-AF65-F5344CB8AC3E}">
        <p14:creationId xmlns:p14="http://schemas.microsoft.com/office/powerpoint/2010/main" val="288411557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92848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Custom Design">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 materials template" id="{9D982857-CF2B-43AA-8EDC-B9C712029F63}" vid="{D9E6F676-3E42-4DD9-87CD-93A784DD82CE}"/>
    </a:ext>
  </a:extLst>
</a:theme>
</file>

<file path=ppt/theme/theme2.xml><?xml version="1.0" encoding="utf-8"?>
<a:theme xmlns:a="http://schemas.openxmlformats.org/drawingml/2006/main" name="nctem1">
  <a:themeElements>
    <a:clrScheme name="Mastery PD">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fontScheme name="nctem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a:spPr>
      <a:bodyPr vert="horz" wrap="square" lIns="91440" tIns="45720" rIns="91440" bIns="45720" numCol="1" rtlCol="0" anchor="t" anchorCtr="0" compatLnSpc="1">
        <a:prstTxWarp prst="textNoShape">
          <a:avLst/>
        </a:prstTxWarp>
        <a:spAutoFit/>
      </a:bodyPr>
      <a:lstStyle>
        <a:defPPr marL="457200" indent="-457200">
          <a:buClr>
            <a:srgbClr val="82CBDD"/>
          </a:buClr>
          <a:defRPr b="1" dirty="0" smtClean="0">
            <a:latin typeface="Myriad Pro Semibold" charset="0"/>
            <a:ea typeface="Myriad Pro Semibold" charset="0"/>
            <a:cs typeface="Myriad Pro Semibold" charset="0"/>
          </a:defRPr>
        </a:defPPr>
      </a:lstStyle>
    </a:txDef>
  </a:objectDefaults>
  <a:extraClrSchemeLst>
    <a:extraClrScheme>
      <a:clrScheme name="nctem1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nctem1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nctem1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nctem1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nctem1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nctem1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nctem1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nctem1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nctem1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nctem1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
      <a:clrScheme name="nctem1 11">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Mastery PD PowerPoint V4.5.potx" id="{180347DE-0D62-4115-A998-424DB7254718}" vid="{8FE4F5CF-DAEC-46CB-852E-E00F4095E71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66C4E9411A2B847AB3A2FDDFBD5392E" ma:contentTypeVersion="12" ma:contentTypeDescription="Create a new document." ma:contentTypeScope="" ma:versionID="434d7b626fa96a0718c1193846830b32">
  <xsd:schema xmlns:xsd="http://www.w3.org/2001/XMLSchema" xmlns:xs="http://www.w3.org/2001/XMLSchema" xmlns:p="http://schemas.microsoft.com/office/2006/metadata/properties" xmlns:ns2="dc9bd944-225f-43f1-96dc-d5ee43d55d1c" xmlns:ns3="6e8f39c4-649a-4727-b531-9584b06a2d5b" targetNamespace="http://schemas.microsoft.com/office/2006/metadata/properties" ma:root="true" ma:fieldsID="3b76194d8edd212a55ab64e907a72791" ns2:_="" ns3:_="">
    <xsd:import namespace="dc9bd944-225f-43f1-96dc-d5ee43d55d1c"/>
    <xsd:import namespace="6e8f39c4-649a-4727-b531-9584b06a2d5b"/>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DateTaken" minOccurs="0"/>
                <xsd:element ref="ns3:MediaServiceLocation"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9bd944-225f-43f1-96dc-d5ee43d55d1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e8f39c4-649a-4727-b531-9584b06a2d5b"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82AB53F-2365-4221-B52E-1FAB7194DECD}">
  <ds:schemaRefs>
    <ds:schemaRef ds:uri="http://schemas.microsoft.com/sharepoint/v3/contenttype/forms"/>
  </ds:schemaRefs>
</ds:datastoreItem>
</file>

<file path=customXml/itemProps2.xml><?xml version="1.0" encoding="utf-8"?>
<ds:datastoreItem xmlns:ds="http://schemas.openxmlformats.org/officeDocument/2006/customXml" ds:itemID="{062668C2-08C9-4D64-8C9D-DFC75F1E31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c9bd944-225f-43f1-96dc-d5ee43d55d1c"/>
    <ds:schemaRef ds:uri="6e8f39c4-649a-4727-b531-9584b06a2d5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52F4355-41EF-4DA9-B998-C6511E367AD2}">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6e8f39c4-649a-4727-b531-9584b06a2d5b"/>
    <ds:schemaRef ds:uri="dc9bd944-225f-43f1-96dc-d5ee43d55d1c"/>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New materials template</Template>
  <TotalTime>3005</TotalTime>
  <Words>5392</Words>
  <Application>Microsoft Office PowerPoint</Application>
  <PresentationFormat>Widescreen</PresentationFormat>
  <Paragraphs>868</Paragraphs>
  <Slides>90</Slides>
  <Notes>89</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90</vt:i4>
      </vt:variant>
    </vt:vector>
  </HeadingPairs>
  <TitlesOfParts>
    <vt:vector size="98" baseType="lpstr">
      <vt:lpstr>Arial</vt:lpstr>
      <vt:lpstr>Calibri</vt:lpstr>
      <vt:lpstr>Calibri Light</vt:lpstr>
      <vt:lpstr>Myriad Pro</vt:lpstr>
      <vt:lpstr>Myriad Pro Semibold</vt:lpstr>
      <vt:lpstr>Times New Roman</vt:lpstr>
      <vt:lpstr>Custom Design</vt:lpstr>
      <vt:lpstr>nctem1</vt:lpstr>
      <vt:lpstr>PowerPoint Presentation</vt:lpstr>
      <vt:lpstr>PowerPoint Presentation</vt:lpstr>
      <vt:lpstr>PowerPoint Presentation</vt:lpstr>
      <vt:lpstr>PowerPoint Presentation</vt:lpstr>
      <vt:lpstr>PowerPoint Presentation</vt:lpstr>
      <vt:lpstr>PowerPoint Presentation</vt:lpstr>
      <vt:lpstr>Year 5, Unit 4, Learning Outcome 20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Year 5, Unit 4, Learning Outcome 21</vt:lpstr>
      <vt:lpstr>PowerPoint Presentation</vt:lpstr>
      <vt:lpstr>PowerPoint Presentation</vt:lpstr>
      <vt:lpstr>PowerPoint Presentation</vt:lpstr>
      <vt:lpstr>PowerPoint Presentation</vt:lpstr>
      <vt:lpstr>PowerPoint Presentation</vt:lpstr>
      <vt:lpstr>Year 5, Unit 4, Learning Outcome 22</vt:lpstr>
      <vt:lpstr>PowerPoint Presentation</vt:lpstr>
      <vt:lpstr>PowerPoint Presentation</vt:lpstr>
      <vt:lpstr>PowerPoint Presentation</vt:lpstr>
      <vt:lpstr>PowerPoint Presentation</vt:lpstr>
      <vt:lpstr>PowerPoint Presentation</vt:lpstr>
      <vt:lpstr>PowerPoint Presentation</vt:lpstr>
      <vt:lpstr>5MD-4 Divide using a formal written method</vt:lpstr>
      <vt:lpstr>PowerPoint Presentation</vt:lpstr>
      <vt:lpstr>Year 5, Unit 4, Learning Outcome 23</vt:lpstr>
      <vt:lpstr>PowerPoint Presentation</vt:lpstr>
      <vt:lpstr>PowerPoint Presentation</vt:lpstr>
      <vt:lpstr>PowerPoint Presentation</vt:lpstr>
      <vt:lpstr>PowerPoint Presentation</vt:lpstr>
      <vt:lpstr>PowerPoint Presentation</vt:lpstr>
      <vt:lpstr>Year 5, Unit 4, Learning Outcome 24</vt:lpstr>
      <vt:lpstr>PowerPoint Presentation</vt:lpstr>
      <vt:lpstr>PowerPoint Presentation</vt:lpstr>
      <vt:lpstr>PowerPoint Presentation</vt:lpstr>
      <vt:lpstr>PowerPoint Presentation</vt:lpstr>
      <vt:lpstr>PowerPoint Presentation</vt:lpstr>
      <vt:lpstr>Year 5, Unit 4, Learning Outcome 25</vt:lpstr>
      <vt:lpstr>PowerPoint Presentation</vt:lpstr>
      <vt:lpstr>PowerPoint Presentation</vt:lpstr>
      <vt:lpstr>PowerPoint Presentation</vt:lpstr>
      <vt:lpstr>PowerPoint Presentation</vt:lpstr>
      <vt:lpstr>PowerPoint Presentation</vt:lpstr>
      <vt:lpstr>PowerPoint Presentation</vt:lpstr>
      <vt:lpstr>Year 5, Unit 4, Learning Outcome 26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Year 5, Unit 4, Learning Outcome 27</vt:lpstr>
      <vt:lpstr>PowerPoint Presentation</vt:lpstr>
      <vt:lpstr>Year 5, Unit 4, Learning Outcome 28</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Year 5, Unit 4, Learning Outcome 29</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Year 5, Unit 4, Learning Outcome 30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Year 5, Unit 4, Learning Outcome 31</vt:lpstr>
      <vt:lpstr>5MD-4 Divide using a formal written method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Donna Cole</dc:creator>
  <cp:lastModifiedBy>Nick Hubbard</cp:lastModifiedBy>
  <cp:revision>101</cp:revision>
  <dcterms:created xsi:type="dcterms:W3CDTF">2021-05-07T12:27:15Z</dcterms:created>
  <dcterms:modified xsi:type="dcterms:W3CDTF">2022-01-05T15:23:28Z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0x010100E66C4E9411A2B847AB3A2FDDFBD5392E</vt:lpwstr>
  </property>
</Properties>
</file>