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3200" b="1" dirty="0">
              <a:latin typeface="Century Gothic" panose="020B0502020202020204" pitchFamily="34" charset="0"/>
            </a:rPr>
            <a:t>w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we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wee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weep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</dgm:pt>
    <dgm:pt modelId="{B235840A-5F47-C74E-9EF9-8E180F44F592}" type="sibTrans" cxnId="{81A91D53-CCBC-A440-A877-3C37406C2995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Century Gothic" panose="020B0502020202020204" pitchFamily="34" charset="0"/>
            </a:rPr>
            <a:t>w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we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wee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weep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111861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show sadness by crying with tears.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cheep       beep       creep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weep and yell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0555029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148246"/>
              </p:ext>
            </p:extLst>
          </p:nvPr>
        </p:nvGraphicFramePr>
        <p:xfrm>
          <a:off x="1100837" y="3995669"/>
          <a:ext cx="379417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ee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5BA7798-F1A3-5B46-A0C4-3A2C55E11A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07392"/>
            <a:ext cx="10208164" cy="1308739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437184DF-AC2F-1343-A0CC-9F38ED7923A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64942" y="5415658"/>
            <a:ext cx="1041426" cy="104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614574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show sadness by crying with tears.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50234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98468"/>
              </p:ext>
            </p:extLst>
          </p:nvPr>
        </p:nvGraphicFramePr>
        <p:xfrm>
          <a:off x="1092240" y="3845753"/>
          <a:ext cx="3794172" cy="1133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13334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0B3094-C5D3-3D40-A4E7-0BECAC74FD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07392"/>
            <a:ext cx="10208164" cy="1308739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AB4D874D-49D3-F04F-B15E-A7B9B44BA26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3982" y="5415658"/>
            <a:ext cx="1041426" cy="104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97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12</cp:revision>
  <dcterms:created xsi:type="dcterms:W3CDTF">2020-04-26T08:43:48Z</dcterms:created>
  <dcterms:modified xsi:type="dcterms:W3CDTF">2020-08-21T16:43:20Z</dcterms:modified>
</cp:coreProperties>
</file>