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3A7EF4-53F1-4F7A-8507-5167E86E0B14}" v="134" dt="2021-03-01T09:55:44.796"/>
    <p1510:client id="{8DC4A5E4-C785-C26F-DEC6-EB7C1CE95962}" v="526" dt="2021-03-01T10:09:34.6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8DC4A5E4-C785-C26F-DEC6-EB7C1CE95962}"/>
    <pc:docChg chg="addSld modSld sldOrd">
      <pc:chgData name="Amanda Clarke" userId="S::amandaclarke@brixington.devon.sch.uk::2dfd25e1-874b-4d7c-a8e9-9d4d08ce8efb" providerId="AD" clId="Web-{8DC4A5E4-C785-C26F-DEC6-EB7C1CE95962}" dt="2021-03-01T10:09:34.665" v="272" actId="20577"/>
      <pc:docMkLst>
        <pc:docMk/>
      </pc:docMkLst>
      <pc:sldChg chg="modSp">
        <pc:chgData name="Amanda Clarke" userId="S::amandaclarke@brixington.devon.sch.uk::2dfd25e1-874b-4d7c-a8e9-9d4d08ce8efb" providerId="AD" clId="Web-{8DC4A5E4-C785-C26F-DEC6-EB7C1CE95962}" dt="2021-03-01T09:56:15.306" v="0" actId="20577"/>
        <pc:sldMkLst>
          <pc:docMk/>
          <pc:sldMk cId="109857222" sldId="256"/>
        </pc:sldMkLst>
        <pc:spChg chg="mod">
          <ac:chgData name="Amanda Clarke" userId="S::amandaclarke@brixington.devon.sch.uk::2dfd25e1-874b-4d7c-a8e9-9d4d08ce8efb" providerId="AD" clId="Web-{8DC4A5E4-C785-C26F-DEC6-EB7C1CE95962}" dt="2021-03-01T09:56:15.306" v="0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modSp mod ord setBg">
        <pc:chgData name="Amanda Clarke" userId="S::amandaclarke@brixington.devon.sch.uk::2dfd25e1-874b-4d7c-a8e9-9d4d08ce8efb" providerId="AD" clId="Web-{8DC4A5E4-C785-C26F-DEC6-EB7C1CE95962}" dt="2021-03-01T10:09:34.665" v="272" actId="20577"/>
        <pc:sldMkLst>
          <pc:docMk/>
          <pc:sldMk cId="3109671392" sldId="257"/>
        </pc:sldMkLst>
        <pc:spChg chg="mo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2" creationId="{5EB76886-137B-4618-9F12-FAFE3586615D}"/>
          </ac:spMkLst>
        </pc:spChg>
        <pc:spChg chg="mod">
          <ac:chgData name="Amanda Clarke" userId="S::amandaclarke@brixington.devon.sch.uk::2dfd25e1-874b-4d7c-a8e9-9d4d08ce8efb" providerId="AD" clId="Web-{8DC4A5E4-C785-C26F-DEC6-EB7C1CE95962}" dt="2021-03-01T10:09:34.665" v="272" actId="20577"/>
          <ac:spMkLst>
            <pc:docMk/>
            <pc:sldMk cId="3109671392" sldId="257"/>
            <ac:spMk id="3" creationId="{23A27D03-0FB8-4875-A1E5-EB08BA20D603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8" creationId="{827B839B-9ADE-406B-8590-F1CAEDED45A1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10" creationId="{CFE45BF0-46DB-408C-B5F7-7B11716805D4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12" creationId="{2AEBC8F2-97B1-41B4-93F1-2D289E197FBA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14" creationId="{472E3A19-F5D5-48FC-BB9C-48C2F68F598B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16" creationId="{7A62E32F-BB65-43A8-8EB5-92346890E549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9:24.618" v="271"/>
          <ac:spMkLst>
            <pc:docMk/>
            <pc:sldMk cId="3109671392" sldId="257"/>
            <ac:spMk id="18" creationId="{14E91B64-9FCC-451E-AFB4-A827D6329367}"/>
          </ac:spMkLst>
        </pc:spChg>
      </pc:sldChg>
      <pc:sldChg chg="addSp delSp modSp new mod setBg">
        <pc:chgData name="Amanda Clarke" userId="S::amandaclarke@brixington.devon.sch.uk::2dfd25e1-874b-4d7c-a8e9-9d4d08ce8efb" providerId="AD" clId="Web-{8DC4A5E4-C785-C26F-DEC6-EB7C1CE95962}" dt="2021-03-01T10:02:06.532" v="85" actId="20577"/>
        <pc:sldMkLst>
          <pc:docMk/>
          <pc:sldMk cId="4017914855" sldId="258"/>
        </pc:sldMkLst>
        <pc:spChg chg="mo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2" creationId="{7B1ABA4B-E145-4551-B16F-2C0A9A0E9664}"/>
          </ac:spMkLst>
        </pc:spChg>
        <pc:spChg chg="mod">
          <ac:chgData name="Amanda Clarke" userId="S::amandaclarke@brixington.devon.sch.uk::2dfd25e1-874b-4d7c-a8e9-9d4d08ce8efb" providerId="AD" clId="Web-{8DC4A5E4-C785-C26F-DEC6-EB7C1CE95962}" dt="2021-03-01T10:02:06.532" v="85" actId="20577"/>
          <ac:spMkLst>
            <pc:docMk/>
            <pc:sldMk cId="4017914855" sldId="258"/>
            <ac:spMk id="3" creationId="{297B0AFE-44CA-45F9-AE64-0D8C529095C8}"/>
          </ac:spMkLst>
        </pc:spChg>
        <pc:spChg chg="add del mod">
          <ac:chgData name="Amanda Clarke" userId="S::amandaclarke@brixington.devon.sch.uk::2dfd25e1-874b-4d7c-a8e9-9d4d08ce8efb" providerId="AD" clId="Web-{8DC4A5E4-C785-C26F-DEC6-EB7C1CE95962}" dt="2021-03-01T09:58:59.028" v="41"/>
          <ac:spMkLst>
            <pc:docMk/>
            <pc:sldMk cId="4017914855" sldId="258"/>
            <ac:spMk id="5" creationId="{983EBA6B-74DE-44D2-993E-6FE656F0739F}"/>
          </ac:spMkLst>
        </pc:spChg>
        <pc:spChg chg="add del mod">
          <ac:chgData name="Amanda Clarke" userId="S::amandaclarke@brixington.devon.sch.uk::2dfd25e1-874b-4d7c-a8e9-9d4d08ce8efb" providerId="AD" clId="Web-{8DC4A5E4-C785-C26F-DEC6-EB7C1CE95962}" dt="2021-03-01T09:59:02.247" v="42"/>
          <ac:spMkLst>
            <pc:docMk/>
            <pc:sldMk cId="4017914855" sldId="258"/>
            <ac:spMk id="8" creationId="{83B6B64F-84EA-4D6D-8E0E-C4CE5CC4E1B7}"/>
          </ac:spMkLst>
        </pc:spChg>
        <pc:spChg chg="add mo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11" creationId="{01BD0116-4A28-4BE7-82ED-D5DB23ECF8B8}"/>
          </ac:spMkLst>
        </pc:spChg>
        <pc:spChg chg="add mo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14" creationId="{778C289A-9FEF-426D-A879-73BBBD294882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19" creationId="{A3C210E6-A35A-4F68-8D60-801A019C75B8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21" creationId="{AC0D06B0-F19C-459E-B221-A34B506FB5E3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23" creationId="{345B26DA-1C6B-4C66-81C9-9C1877FC2DB1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25" creationId="{98DE6C44-43F8-4DE4-AB81-66853FFEA09A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0:55.936" v="67"/>
          <ac:spMkLst>
            <pc:docMk/>
            <pc:sldMk cId="4017914855" sldId="258"/>
            <ac:spMk id="27" creationId="{2409529B-9B56-4F10-BE4D-F934DB89E57E}"/>
          </ac:spMkLst>
        </pc:spChg>
        <pc:picChg chg="add mod ord">
          <ac:chgData name="Amanda Clarke" userId="S::amandaclarke@brixington.devon.sch.uk::2dfd25e1-874b-4d7c-a8e9-9d4d08ce8efb" providerId="AD" clId="Web-{8DC4A5E4-C785-C26F-DEC6-EB7C1CE95962}" dt="2021-03-01T10:00:55.936" v="67"/>
          <ac:picMkLst>
            <pc:docMk/>
            <pc:sldMk cId="4017914855" sldId="258"/>
            <ac:picMk id="4" creationId="{71BED975-7463-4FE6-AC3D-079FCA9C122B}"/>
          </ac:picMkLst>
        </pc:picChg>
        <pc:picChg chg="add mod">
          <ac:chgData name="Amanda Clarke" userId="S::amandaclarke@brixington.devon.sch.uk::2dfd25e1-874b-4d7c-a8e9-9d4d08ce8efb" providerId="AD" clId="Web-{8DC4A5E4-C785-C26F-DEC6-EB7C1CE95962}" dt="2021-03-01T10:00:55.936" v="67"/>
          <ac:picMkLst>
            <pc:docMk/>
            <pc:sldMk cId="4017914855" sldId="258"/>
            <ac:picMk id="7" creationId="{8725D0B4-1A3D-4CAE-B29C-5349E70363FE}"/>
          </ac:picMkLst>
        </pc:picChg>
        <pc:picChg chg="add mod ord">
          <ac:chgData name="Amanda Clarke" userId="S::amandaclarke@brixington.devon.sch.uk::2dfd25e1-874b-4d7c-a8e9-9d4d08ce8efb" providerId="AD" clId="Web-{8DC4A5E4-C785-C26F-DEC6-EB7C1CE95962}" dt="2021-03-01T10:00:55.936" v="67"/>
          <ac:picMkLst>
            <pc:docMk/>
            <pc:sldMk cId="4017914855" sldId="258"/>
            <ac:picMk id="10" creationId="{B859E00D-46F6-4CDA-8B2A-65ACADEDD35F}"/>
          </ac:picMkLst>
        </pc:picChg>
        <pc:picChg chg="add mod ord">
          <ac:chgData name="Amanda Clarke" userId="S::amandaclarke@brixington.devon.sch.uk::2dfd25e1-874b-4d7c-a8e9-9d4d08ce8efb" providerId="AD" clId="Web-{8DC4A5E4-C785-C26F-DEC6-EB7C1CE95962}" dt="2021-03-01T10:00:55.936" v="67"/>
          <ac:picMkLst>
            <pc:docMk/>
            <pc:sldMk cId="4017914855" sldId="258"/>
            <ac:picMk id="13" creationId="{170308E9-BC16-4861-A73B-B7F8C873B2F5}"/>
          </ac:picMkLst>
        </pc:picChg>
      </pc:sldChg>
      <pc:sldChg chg="modSp new">
        <pc:chgData name="Amanda Clarke" userId="S::amandaclarke@brixington.devon.sch.uk::2dfd25e1-874b-4d7c-a8e9-9d4d08ce8efb" providerId="AD" clId="Web-{8DC4A5E4-C785-C26F-DEC6-EB7C1CE95962}" dt="2021-03-01T10:06:04.114" v="223" actId="20577"/>
        <pc:sldMkLst>
          <pc:docMk/>
          <pc:sldMk cId="1750942288" sldId="259"/>
        </pc:sldMkLst>
        <pc:spChg chg="mod">
          <ac:chgData name="Amanda Clarke" userId="S::amandaclarke@brixington.devon.sch.uk::2dfd25e1-874b-4d7c-a8e9-9d4d08ce8efb" providerId="AD" clId="Web-{8DC4A5E4-C785-C26F-DEC6-EB7C1CE95962}" dt="2021-03-01T10:02:21.516" v="98" actId="20577"/>
          <ac:spMkLst>
            <pc:docMk/>
            <pc:sldMk cId="1750942288" sldId="259"/>
            <ac:spMk id="2" creationId="{B48B6CBE-752B-4B47-A278-C077454B4F60}"/>
          </ac:spMkLst>
        </pc:spChg>
        <pc:spChg chg="mod">
          <ac:chgData name="Amanda Clarke" userId="S::amandaclarke@brixington.devon.sch.uk::2dfd25e1-874b-4d7c-a8e9-9d4d08ce8efb" providerId="AD" clId="Web-{8DC4A5E4-C785-C26F-DEC6-EB7C1CE95962}" dt="2021-03-01T10:06:04.114" v="223" actId="20577"/>
          <ac:spMkLst>
            <pc:docMk/>
            <pc:sldMk cId="1750942288" sldId="259"/>
            <ac:spMk id="3" creationId="{448EC358-6B25-4B5D-BA63-84E7A7A52EB6}"/>
          </ac:spMkLst>
        </pc:spChg>
      </pc:sldChg>
      <pc:sldChg chg="addSp modSp new mod setBg setClrOvrMap">
        <pc:chgData name="Amanda Clarke" userId="S::amandaclarke@brixington.devon.sch.uk::2dfd25e1-874b-4d7c-a8e9-9d4d08ce8efb" providerId="AD" clId="Web-{8DC4A5E4-C785-C26F-DEC6-EB7C1CE95962}" dt="2021-03-01T10:08:43.243" v="270" actId="20577"/>
        <pc:sldMkLst>
          <pc:docMk/>
          <pc:sldMk cId="1409587647" sldId="260"/>
        </pc:sldMkLst>
        <pc:spChg chg="mo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2" creationId="{93502B4A-011B-4E65-A3B6-87708577E7A4}"/>
          </ac:spMkLst>
        </pc:spChg>
        <pc:spChg chg="mod">
          <ac:chgData name="Amanda Clarke" userId="S::amandaclarke@brixington.devon.sch.uk::2dfd25e1-874b-4d7c-a8e9-9d4d08ce8efb" providerId="AD" clId="Web-{8DC4A5E4-C785-C26F-DEC6-EB7C1CE95962}" dt="2021-03-01T10:08:43.243" v="270" actId="20577"/>
          <ac:spMkLst>
            <pc:docMk/>
            <pc:sldMk cId="1409587647" sldId="260"/>
            <ac:spMk id="3" creationId="{BF8E5427-6E15-44F3-880A-DC4CEACEDC03}"/>
          </ac:spMkLst>
        </pc:spChg>
        <pc:spChg chg="add mo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5" creationId="{A36C4C6B-74A2-4E50-9105-F3ED0C88A739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10" creationId="{0671A8AE-40A1-4631-A6B8-581AFF065482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12" creationId="{AB58EF07-17C2-48CF-ABB0-EEF1F17CB8F0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14" creationId="{AF2F604E-43BE-4DC3-B983-E071523364F8}"/>
          </ac:spMkLst>
        </pc:spChg>
        <pc:spChg chg="add">
          <ac:chgData name="Amanda Clarke" userId="S::amandaclarke@brixington.devon.sch.uk::2dfd25e1-874b-4d7c-a8e9-9d4d08ce8efb" providerId="AD" clId="Web-{8DC4A5E4-C785-C26F-DEC6-EB7C1CE95962}" dt="2021-03-01T10:08:21.867" v="267"/>
          <ac:spMkLst>
            <pc:docMk/>
            <pc:sldMk cId="1409587647" sldId="260"/>
            <ac:spMk id="16" creationId="{08C9B587-E65E-4B52-B37C-ABEBB6E87928}"/>
          </ac:spMkLst>
        </pc:spChg>
        <pc:picChg chg="add mod ord">
          <ac:chgData name="Amanda Clarke" userId="S::amandaclarke@brixington.devon.sch.uk::2dfd25e1-874b-4d7c-a8e9-9d4d08ce8efb" providerId="AD" clId="Web-{8DC4A5E4-C785-C26F-DEC6-EB7C1CE95962}" dt="2021-03-01T10:08:21.867" v="267"/>
          <ac:picMkLst>
            <pc:docMk/>
            <pc:sldMk cId="1409587647" sldId="260"/>
            <ac:picMk id="4" creationId="{C818A463-3B93-4702-A03E-692BD9EFE15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en.wikipedia.org/wiki/Archirhodomyrtus_beckleri" TargetMode="External"/><Relationship Id="rId7" Type="http://schemas.openxmlformats.org/officeDocument/2006/relationships/hyperlink" Target="http://subversiveinfluence.com/2006/10/purged-in-the-plough-yom-kippur-sukkot-thanksgiving-harves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liturgytools.net/2016/03/pictures-passion-palm-sunday-year-c.html" TargetMode="External"/><Relationship Id="rId10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s://en.wikipedia.org/wiki/Etro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etlitworship.wordpress.com/category/call-to-worship/page/2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 The Story of Moses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3" descr="A picture containing outdoor, grass, green, wood&#10;&#10;Description automatically generated">
            <a:extLst>
              <a:ext uri="{FF2B5EF4-FFF2-40B4-BE49-F238E27FC236}">
                <a16:creationId xmlns:a16="http://schemas.microsoft.com/office/drawing/2014/main" id="{170308E9-BC16-4861-A73B-B7F8C873B2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0890" r="-2" b="676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B859E00D-46F6-4CDA-8B2A-65ACADEDD35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t="22720" r="3" b="27251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71BED975-7463-4FE6-AC3D-079FCA9C122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2771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1ABA4B-E145-4551-B16F-2C0A9A0E9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en-GB" sz="2800">
                <a:cs typeface="Calibri Light"/>
              </a:rPr>
              <a:t>Let's recap Sukkot</a:t>
            </a:r>
            <a:endParaRPr lang="en-GB" sz="28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B0AFE-44CA-45F9-AE64-0D8C52909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cs typeface="Calibri"/>
              </a:rPr>
              <a:t>Match the pictures to the words</a:t>
            </a: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A sukkah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An Etrog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Palm leaf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Myrtle</a:t>
            </a: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Why do they use these items?</a:t>
            </a:r>
          </a:p>
        </p:txBody>
      </p:sp>
      <p:pic>
        <p:nvPicPr>
          <p:cNvPr id="7" name="Picture 7" descr="A picture containing indoor, green, vegetable&#10;&#10;Description automatically generated">
            <a:extLst>
              <a:ext uri="{FF2B5EF4-FFF2-40B4-BE49-F238E27FC236}">
                <a16:creationId xmlns:a16="http://schemas.microsoft.com/office/drawing/2014/main" id="{8725D0B4-1A3D-4CAE-B29C-5349E70363F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rcRect t="34539" r="1" b="24075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1BD0116-4A28-4BE7-82ED-D5DB23ECF8B8}"/>
              </a:ext>
            </a:extLst>
          </p:cNvPr>
          <p:cNvSpPr txBox="1"/>
          <p:nvPr/>
        </p:nvSpPr>
        <p:spPr>
          <a:xfrm>
            <a:off x="9737482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8C289A-9FEF-426D-A879-73BBBD294882}"/>
              </a:ext>
            </a:extLst>
          </p:cNvPr>
          <p:cNvSpPr txBox="1"/>
          <p:nvPr/>
        </p:nvSpPr>
        <p:spPr>
          <a:xfrm>
            <a:off x="7403314" y="68707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7914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B6CBE-752B-4B47-A278-C077454B4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Why do they use the items listed?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EC358-6B25-4B5D-BA63-84E7A7A52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Well done if you said to celebrate Sukkot</a:t>
            </a:r>
          </a:p>
          <a:p>
            <a:r>
              <a:rPr lang="en-GB" dirty="0">
                <a:cs typeface="Calibri"/>
              </a:rPr>
              <a:t>The Palm, Mrytle and Etrog is used to bless the Sukkah (tent) as thanks for the shade of the trees and fruits they could eat.</a:t>
            </a:r>
          </a:p>
        </p:txBody>
      </p:sp>
    </p:spTree>
    <p:extLst>
      <p:ext uri="{BB962C8B-B14F-4D97-AF65-F5344CB8AC3E}">
        <p14:creationId xmlns:p14="http://schemas.microsoft.com/office/powerpoint/2010/main" val="1750942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B76886-137B-4618-9F12-FAFE35866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  <a:cs typeface="Calibri Light"/>
              </a:rPr>
              <a:t>Moses led his people to the promise land where they lived in tents, this is why Sukkot is celebrated.</a:t>
            </a: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27D03-0FB8-4875-A1E5-EB08BA20D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>
                <a:cs typeface="Calibri"/>
              </a:rPr>
              <a:t>Watch this video to find out more about Moses:</a:t>
            </a:r>
            <a:endParaRPr lang="en-US"/>
          </a:p>
          <a:p>
            <a:r>
              <a:rPr lang="en-GB" sz="2400">
                <a:ea typeface="+mn-lt"/>
                <a:cs typeface="+mn-lt"/>
              </a:rPr>
              <a:t>https://www.bbc.co.uk/teach/class-clips-video/religious-studies-ks1-the-jewish-story-of-moses/zmfp382</a:t>
            </a: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9671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C818A463-3B93-4702-A03E-692BD9EFE1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0755" r="3139" b="2276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502B4A-011B-4E65-A3B6-87708577E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Your task year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E5427-6E15-44F3-880A-DC4CEACED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Can you draw a picture of the burning bush that Moses received his message from God.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6C4C6B-74A2-4E50-9105-F3ED0C88A739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95876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162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The Story of Moses</vt:lpstr>
      <vt:lpstr>Let's recap Sukkot</vt:lpstr>
      <vt:lpstr>Why do they use the items listed?</vt:lpstr>
      <vt:lpstr>Moses led his people to the promise land where they lived in tents, this is why Sukkot is celebrated.</vt:lpstr>
      <vt:lpstr>Your task year 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Wheeler</dc:creator>
  <cp:lastModifiedBy>Emily Wheeler</cp:lastModifiedBy>
  <cp:revision>85</cp:revision>
  <dcterms:created xsi:type="dcterms:W3CDTF">2021-03-01T09:53:01Z</dcterms:created>
  <dcterms:modified xsi:type="dcterms:W3CDTF">2021-03-03T14:59:36Z</dcterms:modified>
</cp:coreProperties>
</file>