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AD96CC-4DD6-4E79-8EC7-E8B5A0CE274A}" v="137" dt="2021-01-25T12:06:34.3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Walker" userId="S::awalker@brixington.devon.sch.uk::77979f40-cf43-4174-9346-14d06c0e222a" providerId="AD" clId="Web-{A7AD96CC-4DD6-4E79-8EC7-E8B5A0CE274A}"/>
    <pc:docChg chg="addSld modSld sldOrd">
      <pc:chgData name="Alison Walker" userId="S::awalker@brixington.devon.sch.uk::77979f40-cf43-4174-9346-14d06c0e222a" providerId="AD" clId="Web-{A7AD96CC-4DD6-4E79-8EC7-E8B5A0CE274A}" dt="2021-01-25T12:06:36.687" v="80"/>
      <pc:docMkLst>
        <pc:docMk/>
      </pc:docMkLst>
      <pc:sldChg chg="addSp delSp modSp mod setBg modClrScheme chgLayout">
        <pc:chgData name="Alison Walker" userId="S::awalker@brixington.devon.sch.uk::77979f40-cf43-4174-9346-14d06c0e222a" providerId="AD" clId="Web-{A7AD96CC-4DD6-4E79-8EC7-E8B5A0CE274A}" dt="2021-01-25T12:02:24.158" v="17" actId="1076"/>
        <pc:sldMkLst>
          <pc:docMk/>
          <pc:sldMk cId="109857222" sldId="256"/>
        </pc:sldMkLst>
        <pc:spChg chg="del">
          <ac:chgData name="Alison Walker" userId="S::awalker@brixington.devon.sch.uk::77979f40-cf43-4174-9346-14d06c0e222a" providerId="AD" clId="Web-{A7AD96CC-4DD6-4E79-8EC7-E8B5A0CE274A}" dt="2021-01-25T12:00:12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Alison Walker" userId="S::awalker@brixington.devon.sch.uk::77979f40-cf43-4174-9346-14d06c0e222a" providerId="AD" clId="Web-{A7AD96CC-4DD6-4E79-8EC7-E8B5A0CE274A}" dt="2021-01-25T12:00:12" v="0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Alison Walker" userId="S::awalker@brixington.devon.sch.uk::77979f40-cf43-4174-9346-14d06c0e222a" providerId="AD" clId="Web-{A7AD96CC-4DD6-4E79-8EC7-E8B5A0CE274A}" dt="2021-01-25T12:02:24.158" v="17" actId="1076"/>
          <ac:picMkLst>
            <pc:docMk/>
            <pc:sldMk cId="109857222" sldId="256"/>
            <ac:picMk id="4" creationId="{CC15A8E7-6C0E-4D59-8A72-F89E196D7350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2:37.112" v="20" actId="1076"/>
        <pc:sldMkLst>
          <pc:docMk/>
          <pc:sldMk cId="1812805521" sldId="257"/>
        </pc:sldMkLst>
        <pc:picChg chg="add mod">
          <ac:chgData name="Alison Walker" userId="S::awalker@brixington.devon.sch.uk::77979f40-cf43-4174-9346-14d06c0e222a" providerId="AD" clId="Web-{A7AD96CC-4DD6-4E79-8EC7-E8B5A0CE274A}" dt="2021-01-25T12:02:37.112" v="20" actId="1076"/>
          <ac:picMkLst>
            <pc:docMk/>
            <pc:sldMk cId="1812805521" sldId="257"/>
            <ac:picMk id="2" creationId="{949E2808-14C7-45E8-82E4-9C31421A1D52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2:49.628" v="22" actId="14100"/>
        <pc:sldMkLst>
          <pc:docMk/>
          <pc:sldMk cId="2231117924" sldId="258"/>
        </pc:sldMkLst>
        <pc:picChg chg="add mod">
          <ac:chgData name="Alison Walker" userId="S::awalker@brixington.devon.sch.uk::77979f40-cf43-4174-9346-14d06c0e222a" providerId="AD" clId="Web-{A7AD96CC-4DD6-4E79-8EC7-E8B5A0CE274A}" dt="2021-01-25T12:02:49.628" v="22" actId="14100"/>
          <ac:picMkLst>
            <pc:docMk/>
            <pc:sldMk cId="2231117924" sldId="258"/>
            <ac:picMk id="2" creationId="{21028733-557D-4E18-BBD6-D59F54F6A27A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3:07.972" v="24" actId="14100"/>
        <pc:sldMkLst>
          <pc:docMk/>
          <pc:sldMk cId="4247050744" sldId="259"/>
        </pc:sldMkLst>
        <pc:picChg chg="add mod">
          <ac:chgData name="Alison Walker" userId="S::awalker@brixington.devon.sch.uk::77979f40-cf43-4174-9346-14d06c0e222a" providerId="AD" clId="Web-{A7AD96CC-4DD6-4E79-8EC7-E8B5A0CE274A}" dt="2021-01-25T12:03:07.972" v="24" actId="14100"/>
          <ac:picMkLst>
            <pc:docMk/>
            <pc:sldMk cId="4247050744" sldId="259"/>
            <ac:picMk id="2" creationId="{D05A2519-77FD-42F9-BA0B-4D11991D7E77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3:20.753" v="26" actId="14100"/>
        <pc:sldMkLst>
          <pc:docMk/>
          <pc:sldMk cId="901902895" sldId="260"/>
        </pc:sldMkLst>
        <pc:picChg chg="add mod">
          <ac:chgData name="Alison Walker" userId="S::awalker@brixington.devon.sch.uk::77979f40-cf43-4174-9346-14d06c0e222a" providerId="AD" clId="Web-{A7AD96CC-4DD6-4E79-8EC7-E8B5A0CE274A}" dt="2021-01-25T12:03:20.753" v="26" actId="14100"/>
          <ac:picMkLst>
            <pc:docMk/>
            <pc:sldMk cId="901902895" sldId="260"/>
            <ac:picMk id="2" creationId="{641C570F-6CD5-4731-9AEB-E3B82167E953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3:48.097" v="29" actId="14100"/>
        <pc:sldMkLst>
          <pc:docMk/>
          <pc:sldMk cId="3258421592" sldId="261"/>
        </pc:sldMkLst>
        <pc:picChg chg="add mod">
          <ac:chgData name="Alison Walker" userId="S::awalker@brixington.devon.sch.uk::77979f40-cf43-4174-9346-14d06c0e222a" providerId="AD" clId="Web-{A7AD96CC-4DD6-4E79-8EC7-E8B5A0CE274A}" dt="2021-01-25T12:03:48.097" v="29" actId="14100"/>
          <ac:picMkLst>
            <pc:docMk/>
            <pc:sldMk cId="3258421592" sldId="261"/>
            <ac:picMk id="2" creationId="{46E945CE-9192-4CAD-B65D-191071DFDC03}"/>
          </ac:picMkLst>
        </pc:picChg>
      </pc:sldChg>
      <pc:sldChg chg="addSp modSp new">
        <pc:chgData name="Alison Walker" userId="S::awalker@brixington.devon.sch.uk::77979f40-cf43-4174-9346-14d06c0e222a" providerId="AD" clId="Web-{A7AD96CC-4DD6-4E79-8EC7-E8B5A0CE274A}" dt="2021-01-25T12:04:05.254" v="31" actId="14100"/>
        <pc:sldMkLst>
          <pc:docMk/>
          <pc:sldMk cId="2718597957" sldId="262"/>
        </pc:sldMkLst>
        <pc:picChg chg="add mod">
          <ac:chgData name="Alison Walker" userId="S::awalker@brixington.devon.sch.uk::77979f40-cf43-4174-9346-14d06c0e222a" providerId="AD" clId="Web-{A7AD96CC-4DD6-4E79-8EC7-E8B5A0CE274A}" dt="2021-01-25T12:04:05.254" v="31" actId="14100"/>
          <ac:picMkLst>
            <pc:docMk/>
            <pc:sldMk cId="2718597957" sldId="262"/>
            <ac:picMk id="2" creationId="{5759EBF5-28C6-4B57-B848-5F9C84F99A6A}"/>
          </ac:picMkLst>
        </pc:picChg>
      </pc:sldChg>
      <pc:sldChg chg="addSp delSp modSp new mod ord setBg">
        <pc:chgData name="Alison Walker" userId="S::awalker@brixington.devon.sch.uk::77979f40-cf43-4174-9346-14d06c0e222a" providerId="AD" clId="Web-{A7AD96CC-4DD6-4E79-8EC7-E8B5A0CE274A}" dt="2021-01-25T12:06:36.687" v="80"/>
        <pc:sldMkLst>
          <pc:docMk/>
          <pc:sldMk cId="1158354636" sldId="263"/>
        </pc:sldMkLst>
        <pc:spChg chg="mod">
          <ac:chgData name="Alison Walker" userId="S::awalker@brixington.devon.sch.uk::77979f40-cf43-4174-9346-14d06c0e222a" providerId="AD" clId="Web-{A7AD96CC-4DD6-4E79-8EC7-E8B5A0CE274A}" dt="2021-01-25T12:06:36.687" v="80"/>
          <ac:spMkLst>
            <pc:docMk/>
            <pc:sldMk cId="1158354636" sldId="263"/>
            <ac:spMk id="2" creationId="{957AB2D4-174D-428B-B5F5-28CADD8121E7}"/>
          </ac:spMkLst>
        </pc:spChg>
        <pc:spChg chg="del mod">
          <ac:chgData name="Alison Walker" userId="S::awalker@brixington.devon.sch.uk::77979f40-cf43-4174-9346-14d06c0e222a" providerId="AD" clId="Web-{A7AD96CC-4DD6-4E79-8EC7-E8B5A0CE274A}" dt="2021-01-25T12:06:32.218" v="79"/>
          <ac:spMkLst>
            <pc:docMk/>
            <pc:sldMk cId="1158354636" sldId="263"/>
            <ac:spMk id="3" creationId="{0785EDD3-5E63-401C-B52C-B22D87FA2925}"/>
          </ac:spMkLst>
        </pc:spChg>
        <pc:spChg chg="add">
          <ac:chgData name="Alison Walker" userId="S::awalker@brixington.devon.sch.uk::77979f40-cf43-4174-9346-14d06c0e222a" providerId="AD" clId="Web-{A7AD96CC-4DD6-4E79-8EC7-E8B5A0CE274A}" dt="2021-01-25T12:06:36.687" v="80"/>
          <ac:spMkLst>
            <pc:docMk/>
            <pc:sldMk cId="1158354636" sldId="263"/>
            <ac:spMk id="9" creationId="{16C5FA50-8D52-4617-AF91-5C7B1C8352F1}"/>
          </ac:spMkLst>
        </pc:spChg>
        <pc:spChg chg="add">
          <ac:chgData name="Alison Walker" userId="S::awalker@brixington.devon.sch.uk::77979f40-cf43-4174-9346-14d06c0e222a" providerId="AD" clId="Web-{A7AD96CC-4DD6-4E79-8EC7-E8B5A0CE274A}" dt="2021-01-25T12:06:36.687" v="80"/>
          <ac:spMkLst>
            <pc:docMk/>
            <pc:sldMk cId="1158354636" sldId="263"/>
            <ac:spMk id="11" creationId="{E223798C-12AD-4B0C-A50C-D676347D67CF}"/>
          </ac:spMkLst>
        </pc:spChg>
        <pc:picChg chg="add mod ord">
          <ac:chgData name="Alison Walker" userId="S::awalker@brixington.devon.sch.uk::77979f40-cf43-4174-9346-14d06c0e222a" providerId="AD" clId="Web-{A7AD96CC-4DD6-4E79-8EC7-E8B5A0CE274A}" dt="2021-01-25T12:06:36.687" v="80"/>
          <ac:picMkLst>
            <pc:docMk/>
            <pc:sldMk cId="1158354636" sldId="263"/>
            <ac:picMk id="4" creationId="{628E33A6-DEE9-4DE5-B960-F2F98C91828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5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7AB2D4-174D-428B-B5F5-28CADD812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Tony Ross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628E33A6-DEE9-4DE5-B960-F2F98C9182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789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158354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CC15A8E7-6C0E-4D59-8A72-F89E196D7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8933" y="529"/>
            <a:ext cx="5234134" cy="686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, letter&#10;&#10;Description automatically generated">
            <a:extLst>
              <a:ext uri="{FF2B5EF4-FFF2-40B4-BE49-F238E27FC236}">
                <a16:creationId xmlns:a16="http://schemas.microsoft.com/office/drawing/2014/main" id="{949E2808-14C7-45E8-82E4-9C31421A1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650" y="1524"/>
            <a:ext cx="4838699" cy="686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05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1028733-557D-4E18-BBD6-D59F54F6A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244" y="-5810"/>
            <a:ext cx="5243512" cy="688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17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, letter&#10;&#10;Description automatically generated">
            <a:extLst>
              <a:ext uri="{FF2B5EF4-FFF2-40B4-BE49-F238E27FC236}">
                <a16:creationId xmlns:a16="http://schemas.microsoft.com/office/drawing/2014/main" id="{D05A2519-77FD-42F9-BA0B-4D11991D7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276" y="1334"/>
            <a:ext cx="4743448" cy="685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5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641C570F-6CD5-4731-9AEB-E3B82167E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119" y="1906"/>
            <a:ext cx="4957762" cy="685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02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6E945CE-9192-4CAD-B65D-191071DFD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2370" y="-285"/>
            <a:ext cx="4779167" cy="685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21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5759EBF5-28C6-4B57-B848-5F9C84F99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213" y="5525"/>
            <a:ext cx="4993480" cy="684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97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2</Words>
  <Application>Microsoft Office PowerPoint</Application>
  <PresentationFormat>Widescreen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Tony Ross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awalker</dc:creator>
  <cp:lastModifiedBy>Alison Walker</cp:lastModifiedBy>
  <cp:revision>38</cp:revision>
  <dcterms:created xsi:type="dcterms:W3CDTF">2021-01-25T12:00:02Z</dcterms:created>
  <dcterms:modified xsi:type="dcterms:W3CDTF">2021-01-28T17:16:54Z</dcterms:modified>
</cp:coreProperties>
</file>