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56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6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1702-44EA-4CD3-9B7D-4C590C86211E}" type="datetimeFigureOut">
              <a:rPr lang="en-GB" smtClean="0"/>
              <a:t>06/06/2017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53851-AF10-4DAA-A5E8-3E82C47F587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584" y="1628800"/>
            <a:ext cx="699723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Guess the</a:t>
            </a:r>
          </a:p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sentence type</a:t>
            </a:r>
            <a:endParaRPr lang="en-US" sz="8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Image result for exclam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6868"/>
            <a:ext cx="1584176" cy="138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question mar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01662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 rot="20999601">
            <a:off x="420888" y="895276"/>
            <a:ext cx="3117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statement</a:t>
            </a:r>
            <a:endParaRPr lang="en-US" sz="5400" b="1" cap="none" spc="0" dirty="0">
              <a:ln w="0"/>
              <a:solidFill>
                <a:srgbClr val="92D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597517">
            <a:off x="2411760" y="5204093"/>
            <a:ext cx="2749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question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77770" y="-28053"/>
            <a:ext cx="3747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exclamation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21047825">
            <a:off x="5640531" y="4628997"/>
            <a:ext cx="3098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command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7318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700808"/>
            <a:ext cx="6336705" cy="47525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691"/>
            <a:ext cx="4219057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3" y="2132856"/>
            <a:ext cx="9144000" cy="5345832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251520" y="332656"/>
            <a:ext cx="3779912" cy="2304256"/>
          </a:xfrm>
          <a:prstGeom prst="cloudCallout">
            <a:avLst>
              <a:gd name="adj1" fmla="val 33938"/>
              <a:gd name="adj2" fmla="val 8016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589" cy="7478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6633"/>
            <a:ext cx="4104456" cy="1800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695"/>
            <a:ext cx="9162014" cy="68756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-48756"/>
            <a:ext cx="3816427" cy="30848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5823" y="813188"/>
            <a:ext cx="494468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Now it’s </a:t>
            </a:r>
          </a:p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your turn!</a:t>
            </a:r>
            <a:endParaRPr lang="en-US" sz="8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Image result for exclam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6868"/>
            <a:ext cx="1584176" cy="138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question mar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60" y="1466463"/>
            <a:ext cx="1400458" cy="140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 rot="20999601">
            <a:off x="308027" y="227771"/>
            <a:ext cx="3117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statement</a:t>
            </a:r>
            <a:endParaRPr lang="en-US" sz="5400" b="1" cap="none" spc="0" dirty="0">
              <a:ln w="0"/>
              <a:solidFill>
                <a:srgbClr val="92D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1520" y="3420214"/>
            <a:ext cx="2749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question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30A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77770" y="-28053"/>
            <a:ext cx="3747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exclamation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 rot="21047825">
            <a:off x="5811582" y="3187393"/>
            <a:ext cx="32062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command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21091"/>
            <a:ext cx="6408712" cy="2124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4682" y="4463215"/>
            <a:ext cx="251139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Create your </a:t>
            </a:r>
          </a:p>
          <a:p>
            <a:pPr algn="ctr"/>
            <a:r>
              <a:rPr lang="en-US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own </a:t>
            </a:r>
          </a:p>
          <a:p>
            <a:pPr algn="ctr"/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omic strip </a:t>
            </a:r>
          </a:p>
          <a:p>
            <a:pPr algn="ctr"/>
            <a:r>
              <a:rPr lang="en-US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sentences</a:t>
            </a:r>
            <a:endParaRPr lang="en-US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4816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24</Words>
  <Application>Microsoft Office PowerPoint</Application>
  <PresentationFormat>On-screen Show (4:3)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Trainy</dc:creator>
  <cp:lastModifiedBy>Samuel Train</cp:lastModifiedBy>
  <cp:revision>2</cp:revision>
  <dcterms:created xsi:type="dcterms:W3CDTF">2015-11-26T17:24:36Z</dcterms:created>
  <dcterms:modified xsi:type="dcterms:W3CDTF">2017-06-06T11:11:31Z</dcterms:modified>
</cp:coreProperties>
</file>