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26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097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473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116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640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244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519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54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986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2302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869188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1391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19051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2808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7320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529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35138-7DB1-45F8-95FC-5EDCC014ED6B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2F1A7F4-16FE-4648-8565-A4CB9406A7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331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LO: to convert decimals to fractions.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550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Success criteria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Use place value to determine my denominator</a:t>
            </a:r>
          </a:p>
          <a:p>
            <a:r>
              <a:rPr lang="en-GB" dirty="0" smtClean="0"/>
              <a:t>Identify patterns </a:t>
            </a:r>
          </a:p>
          <a:p>
            <a:r>
              <a:rPr lang="en-GB" dirty="0" smtClean="0"/>
              <a:t>Simplify fractions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1964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Reactivate our learning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Todays skills we will need to use…</a:t>
            </a:r>
          </a:p>
          <a:p>
            <a:pPr lvl="1"/>
            <a:r>
              <a:rPr lang="en-GB" dirty="0" smtClean="0"/>
              <a:t>Place value </a:t>
            </a:r>
          </a:p>
          <a:p>
            <a:pPr lvl="1"/>
            <a:r>
              <a:rPr lang="en-GB" dirty="0" smtClean="0"/>
              <a:t>Fractions</a:t>
            </a:r>
          </a:p>
          <a:p>
            <a:pPr lvl="1"/>
            <a:r>
              <a:rPr lang="en-GB" dirty="0" smtClean="0"/>
              <a:t>Decimals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4848" y="1928091"/>
            <a:ext cx="4067175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88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5945" y="386051"/>
            <a:ext cx="8382000" cy="60674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067175" cy="3962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2582" y="5116945"/>
            <a:ext cx="2927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Fraction tells us how many parts of a whole we have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8913091" y="3299690"/>
            <a:ext cx="692727" cy="441037"/>
          </a:xfrm>
          <a:prstGeom prst="ellipse">
            <a:avLst/>
          </a:prstGeom>
          <a:noFill/>
          <a:ln w="38100"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4996874" y="3299689"/>
            <a:ext cx="843684" cy="441037"/>
          </a:xfrm>
          <a:prstGeom prst="ellipse">
            <a:avLst/>
          </a:prstGeom>
          <a:noFill/>
          <a:ln w="38100">
            <a:solidFill>
              <a:srgbClr val="6699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7093527" y="3336635"/>
            <a:ext cx="692727" cy="441037"/>
          </a:xfrm>
          <a:prstGeom prst="ellipse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1838036" y="1796534"/>
            <a:ext cx="1108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0       6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1838036" y="2373806"/>
            <a:ext cx="2013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0       0       6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838036" y="2930357"/>
            <a:ext cx="2115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0       0       0      6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197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755794" y="303069"/>
            <a:ext cx="10124643" cy="6418695"/>
            <a:chOff x="755794" y="303069"/>
            <a:chExt cx="10124643" cy="641869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83722" y="303069"/>
              <a:ext cx="8572952" cy="2892714"/>
            </a:xfrm>
            <a:prstGeom prst="rect">
              <a:avLst/>
            </a:prstGeom>
          </p:spPr>
        </p:pic>
        <p:grpSp>
          <p:nvGrpSpPr>
            <p:cNvPr id="24" name="Group 23"/>
            <p:cNvGrpSpPr/>
            <p:nvPr/>
          </p:nvGrpSpPr>
          <p:grpSpPr>
            <a:xfrm>
              <a:off x="755794" y="2759364"/>
              <a:ext cx="10124643" cy="3962400"/>
              <a:chOff x="755794" y="2759364"/>
              <a:chExt cx="10124643" cy="3962400"/>
            </a:xfrm>
          </p:grpSpPr>
          <p:grpSp>
            <p:nvGrpSpPr>
              <p:cNvPr id="10" name="Group 9"/>
              <p:cNvGrpSpPr/>
              <p:nvPr/>
            </p:nvGrpSpPr>
            <p:grpSpPr>
              <a:xfrm>
                <a:off x="755794" y="2759364"/>
                <a:ext cx="4067175" cy="3962400"/>
                <a:chOff x="3766848" y="2768600"/>
                <a:chExt cx="4067175" cy="3962400"/>
              </a:xfrm>
            </p:grpSpPr>
            <p:pic>
              <p:nvPicPr>
                <p:cNvPr id="5" name="Picture 4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766848" y="2768600"/>
                  <a:ext cx="4067175" cy="3962400"/>
                </a:xfrm>
                <a:prstGeom prst="rect">
                  <a:avLst/>
                </a:prstGeom>
              </p:spPr>
            </p:pic>
            <p:grpSp>
              <p:nvGrpSpPr>
                <p:cNvPr id="9" name="Group 8"/>
                <p:cNvGrpSpPr/>
                <p:nvPr/>
              </p:nvGrpSpPr>
              <p:grpSpPr>
                <a:xfrm>
                  <a:off x="5587999" y="4565134"/>
                  <a:ext cx="2246024" cy="1500208"/>
                  <a:chOff x="5587999" y="4565134"/>
                  <a:chExt cx="2246024" cy="1500208"/>
                </a:xfrm>
              </p:grpSpPr>
              <p:sp>
                <p:nvSpPr>
                  <p:cNvPr id="6" name="TextBox 5"/>
                  <p:cNvSpPr txBox="1"/>
                  <p:nvPr/>
                </p:nvSpPr>
                <p:spPr>
                  <a:xfrm>
                    <a:off x="5588000" y="4565134"/>
                    <a:ext cx="1385455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GB" dirty="0" smtClean="0"/>
                      <a:t>0        1</a:t>
                    </a:r>
                    <a:endParaRPr lang="en-GB" dirty="0"/>
                  </a:p>
                </p:txBody>
              </p:sp>
              <p:sp>
                <p:nvSpPr>
                  <p:cNvPr id="7" name="TextBox 6"/>
                  <p:cNvSpPr txBox="1"/>
                  <p:nvPr/>
                </p:nvSpPr>
                <p:spPr>
                  <a:xfrm>
                    <a:off x="5587999" y="5114696"/>
                    <a:ext cx="1911928" cy="37170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GB" dirty="0" smtClean="0"/>
                      <a:t>0       2       5</a:t>
                    </a:r>
                    <a:endParaRPr lang="en-GB" dirty="0"/>
                  </a:p>
                </p:txBody>
              </p:sp>
              <p:sp>
                <p:nvSpPr>
                  <p:cNvPr id="8" name="TextBox 7"/>
                  <p:cNvSpPr txBox="1"/>
                  <p:nvPr/>
                </p:nvSpPr>
                <p:spPr>
                  <a:xfrm>
                    <a:off x="5606473" y="5696010"/>
                    <a:ext cx="2227550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GB" dirty="0" smtClean="0"/>
                      <a:t>0       8       5</a:t>
                    </a:r>
                    <a:endParaRPr lang="en-GB" dirty="0"/>
                  </a:p>
                </p:txBody>
              </p:sp>
            </p:grpSp>
          </p:grpSp>
          <p:grpSp>
            <p:nvGrpSpPr>
              <p:cNvPr id="14" name="Group 13"/>
              <p:cNvGrpSpPr/>
              <p:nvPr/>
            </p:nvGrpSpPr>
            <p:grpSpPr>
              <a:xfrm>
                <a:off x="5519457" y="4952939"/>
                <a:ext cx="1038361" cy="646331"/>
                <a:chOff x="5898148" y="3909567"/>
                <a:chExt cx="1038361" cy="646331"/>
              </a:xfrm>
            </p:grpSpPr>
            <p:sp>
              <p:nvSpPr>
                <p:cNvPr id="11" name="TextBox 10"/>
                <p:cNvSpPr txBox="1"/>
                <p:nvPr/>
              </p:nvSpPr>
              <p:spPr>
                <a:xfrm>
                  <a:off x="5898148" y="3909567"/>
                  <a:ext cx="1038361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dirty="0" smtClean="0"/>
                    <a:t>25</a:t>
                  </a:r>
                </a:p>
                <a:p>
                  <a:pPr algn="ctr"/>
                  <a:r>
                    <a:rPr lang="en-GB" dirty="0" smtClean="0"/>
                    <a:t>100</a:t>
                  </a:r>
                  <a:endParaRPr lang="en-GB" dirty="0"/>
                </a:p>
              </p:txBody>
            </p:sp>
            <p:cxnSp>
              <p:nvCxnSpPr>
                <p:cNvPr id="13" name="Straight Connector 12"/>
                <p:cNvCxnSpPr/>
                <p:nvPr/>
              </p:nvCxnSpPr>
              <p:spPr>
                <a:xfrm flipV="1">
                  <a:off x="6216073" y="4221018"/>
                  <a:ext cx="424872" cy="9237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6" name="Straight Arrow Connector 15"/>
              <p:cNvCxnSpPr/>
              <p:nvPr/>
            </p:nvCxnSpPr>
            <p:spPr>
              <a:xfrm flipH="1" flipV="1">
                <a:off x="4050939" y="4287281"/>
                <a:ext cx="1786444" cy="1189883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" name="TextBox 17"/>
              <p:cNvSpPr txBox="1"/>
              <p:nvPr/>
            </p:nvSpPr>
            <p:spPr>
              <a:xfrm>
                <a:off x="7906328" y="3827456"/>
                <a:ext cx="297410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 smtClean="0"/>
                  <a:t>Can we simplify our fractions?</a:t>
                </a:r>
                <a:endParaRPr lang="en-GB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6354618" y="5105460"/>
                <a:ext cx="498764" cy="371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 smtClean="0"/>
                  <a:t>=</a:t>
                </a:r>
                <a:endParaRPr lang="en-GB" dirty="0"/>
              </a:p>
            </p:txBody>
          </p:sp>
          <p:grpSp>
            <p:nvGrpSpPr>
              <p:cNvPr id="23" name="Group 22"/>
              <p:cNvGrpSpPr/>
              <p:nvPr/>
            </p:nvGrpSpPr>
            <p:grpSpPr>
              <a:xfrm>
                <a:off x="6257637" y="4968145"/>
                <a:ext cx="1228437" cy="646331"/>
                <a:chOff x="6677891" y="4925230"/>
                <a:chExt cx="1228437" cy="646331"/>
              </a:xfrm>
            </p:grpSpPr>
            <p:sp>
              <p:nvSpPr>
                <p:cNvPr id="20" name="TextBox 19"/>
                <p:cNvSpPr txBox="1"/>
                <p:nvPr/>
              </p:nvSpPr>
              <p:spPr>
                <a:xfrm>
                  <a:off x="6677891" y="4925230"/>
                  <a:ext cx="1228437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dirty="0" smtClean="0"/>
                    <a:t>1</a:t>
                  </a:r>
                </a:p>
                <a:p>
                  <a:pPr algn="ctr"/>
                  <a:r>
                    <a:rPr lang="en-GB" dirty="0"/>
                    <a:t>4</a:t>
                  </a:r>
                </a:p>
              </p:txBody>
            </p:sp>
            <p:cxnSp>
              <p:nvCxnSpPr>
                <p:cNvPr id="22" name="Straight Connector 21"/>
                <p:cNvCxnSpPr/>
                <p:nvPr/>
              </p:nvCxnSpPr>
              <p:spPr>
                <a:xfrm>
                  <a:off x="7148945" y="5248395"/>
                  <a:ext cx="314037" cy="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1938795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666896" y="229178"/>
            <a:ext cx="10124643" cy="6418695"/>
            <a:chOff x="755794" y="303069"/>
            <a:chExt cx="10124643" cy="6418695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83722" y="303069"/>
              <a:ext cx="8572952" cy="2892714"/>
            </a:xfrm>
            <a:prstGeom prst="rect">
              <a:avLst/>
            </a:prstGeom>
          </p:spPr>
        </p:pic>
        <p:grpSp>
          <p:nvGrpSpPr>
            <p:cNvPr id="4" name="Group 3"/>
            <p:cNvGrpSpPr/>
            <p:nvPr/>
          </p:nvGrpSpPr>
          <p:grpSpPr>
            <a:xfrm>
              <a:off x="755794" y="2759364"/>
              <a:ext cx="10124643" cy="3962400"/>
              <a:chOff x="755794" y="2759364"/>
              <a:chExt cx="10124643" cy="3962400"/>
            </a:xfrm>
          </p:grpSpPr>
          <p:grpSp>
            <p:nvGrpSpPr>
              <p:cNvPr id="5" name="Group 4"/>
              <p:cNvGrpSpPr/>
              <p:nvPr/>
            </p:nvGrpSpPr>
            <p:grpSpPr>
              <a:xfrm>
                <a:off x="755794" y="2759364"/>
                <a:ext cx="4067175" cy="3962400"/>
                <a:chOff x="3766848" y="2768600"/>
                <a:chExt cx="4067175" cy="3962400"/>
              </a:xfrm>
            </p:grpSpPr>
            <p:pic>
              <p:nvPicPr>
                <p:cNvPr id="15" name="Picture 14"/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766848" y="2768600"/>
                  <a:ext cx="4067175" cy="3962400"/>
                </a:xfrm>
                <a:prstGeom prst="rect">
                  <a:avLst/>
                </a:prstGeom>
              </p:spPr>
            </p:pic>
            <p:grpSp>
              <p:nvGrpSpPr>
                <p:cNvPr id="16" name="Group 15"/>
                <p:cNvGrpSpPr/>
                <p:nvPr/>
              </p:nvGrpSpPr>
              <p:grpSpPr>
                <a:xfrm>
                  <a:off x="5587999" y="4565134"/>
                  <a:ext cx="2246024" cy="1500208"/>
                  <a:chOff x="5587999" y="4565134"/>
                  <a:chExt cx="2246024" cy="1500208"/>
                </a:xfrm>
              </p:grpSpPr>
              <p:sp>
                <p:nvSpPr>
                  <p:cNvPr id="17" name="TextBox 16"/>
                  <p:cNvSpPr txBox="1"/>
                  <p:nvPr/>
                </p:nvSpPr>
                <p:spPr>
                  <a:xfrm>
                    <a:off x="5588000" y="4565134"/>
                    <a:ext cx="1385455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GB" dirty="0" smtClean="0"/>
                      <a:t>0        1</a:t>
                    </a:r>
                    <a:endParaRPr lang="en-GB" dirty="0"/>
                  </a:p>
                </p:txBody>
              </p:sp>
              <p:sp>
                <p:nvSpPr>
                  <p:cNvPr id="18" name="TextBox 17"/>
                  <p:cNvSpPr txBox="1"/>
                  <p:nvPr/>
                </p:nvSpPr>
                <p:spPr>
                  <a:xfrm>
                    <a:off x="5587999" y="5114696"/>
                    <a:ext cx="1911928" cy="37170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GB" dirty="0" smtClean="0"/>
                      <a:t>0       2       5</a:t>
                    </a:r>
                    <a:endParaRPr lang="en-GB" dirty="0"/>
                  </a:p>
                </p:txBody>
              </p:sp>
              <p:sp>
                <p:nvSpPr>
                  <p:cNvPr id="19" name="TextBox 18"/>
                  <p:cNvSpPr txBox="1"/>
                  <p:nvPr/>
                </p:nvSpPr>
                <p:spPr>
                  <a:xfrm>
                    <a:off x="5606473" y="5696010"/>
                    <a:ext cx="2227550" cy="36933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GB" dirty="0" smtClean="0"/>
                      <a:t>0       8       5</a:t>
                    </a:r>
                    <a:endParaRPr lang="en-GB" dirty="0"/>
                  </a:p>
                </p:txBody>
              </p:sp>
            </p:grpSp>
          </p:grpSp>
          <p:grpSp>
            <p:nvGrpSpPr>
              <p:cNvPr id="6" name="Group 5"/>
              <p:cNvGrpSpPr/>
              <p:nvPr/>
            </p:nvGrpSpPr>
            <p:grpSpPr>
              <a:xfrm>
                <a:off x="5519457" y="4952939"/>
                <a:ext cx="1038361" cy="646331"/>
                <a:chOff x="5898148" y="3909567"/>
                <a:chExt cx="1038361" cy="646331"/>
              </a:xfrm>
            </p:grpSpPr>
            <p:sp>
              <p:nvSpPr>
                <p:cNvPr id="13" name="TextBox 12"/>
                <p:cNvSpPr txBox="1"/>
                <p:nvPr/>
              </p:nvSpPr>
              <p:spPr>
                <a:xfrm>
                  <a:off x="5898148" y="3909567"/>
                  <a:ext cx="1038361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dirty="0" smtClean="0"/>
                    <a:t>25</a:t>
                  </a:r>
                </a:p>
                <a:p>
                  <a:pPr algn="ctr"/>
                  <a:r>
                    <a:rPr lang="en-GB" dirty="0" smtClean="0"/>
                    <a:t>100</a:t>
                  </a:r>
                  <a:endParaRPr lang="en-GB" dirty="0"/>
                </a:p>
              </p:txBody>
            </p:sp>
            <p:cxnSp>
              <p:nvCxnSpPr>
                <p:cNvPr id="14" name="Straight Connector 13"/>
                <p:cNvCxnSpPr/>
                <p:nvPr/>
              </p:nvCxnSpPr>
              <p:spPr>
                <a:xfrm flipV="1">
                  <a:off x="6216073" y="4221018"/>
                  <a:ext cx="424872" cy="9237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7" name="Straight Arrow Connector 6"/>
              <p:cNvCxnSpPr/>
              <p:nvPr/>
            </p:nvCxnSpPr>
            <p:spPr>
              <a:xfrm flipH="1" flipV="1">
                <a:off x="4050939" y="4287281"/>
                <a:ext cx="1786444" cy="1189883"/>
              </a:xfrm>
              <a:prstGeom prst="straightConnector1">
                <a:avLst/>
              </a:prstGeom>
              <a:ln w="3810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TextBox 7"/>
              <p:cNvSpPr txBox="1"/>
              <p:nvPr/>
            </p:nvSpPr>
            <p:spPr>
              <a:xfrm>
                <a:off x="7906328" y="3827456"/>
                <a:ext cx="297410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 smtClean="0"/>
                  <a:t>Can we simplify our fractions?</a:t>
                </a:r>
                <a:endParaRPr lang="en-GB" dirty="0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6354618" y="5105460"/>
                <a:ext cx="498764" cy="371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 smtClean="0"/>
                  <a:t>=</a:t>
                </a:r>
                <a:endParaRPr lang="en-GB" dirty="0"/>
              </a:p>
            </p:txBody>
          </p:sp>
          <p:grpSp>
            <p:nvGrpSpPr>
              <p:cNvPr id="10" name="Group 9"/>
              <p:cNvGrpSpPr/>
              <p:nvPr/>
            </p:nvGrpSpPr>
            <p:grpSpPr>
              <a:xfrm>
                <a:off x="6257637" y="4968145"/>
                <a:ext cx="1228437" cy="646331"/>
                <a:chOff x="6677891" y="4925230"/>
                <a:chExt cx="1228437" cy="646331"/>
              </a:xfrm>
            </p:grpSpPr>
            <p:sp>
              <p:nvSpPr>
                <p:cNvPr id="11" name="TextBox 10"/>
                <p:cNvSpPr txBox="1"/>
                <p:nvPr/>
              </p:nvSpPr>
              <p:spPr>
                <a:xfrm>
                  <a:off x="6677891" y="4925230"/>
                  <a:ext cx="1228437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dirty="0" smtClean="0"/>
                    <a:t>1</a:t>
                  </a:r>
                </a:p>
                <a:p>
                  <a:pPr algn="ctr"/>
                  <a:r>
                    <a:rPr lang="en-GB" dirty="0"/>
                    <a:t>4</a:t>
                  </a:r>
                </a:p>
              </p:txBody>
            </p:sp>
            <p:cxnSp>
              <p:nvCxnSpPr>
                <p:cNvPr id="12" name="Straight Connector 11"/>
                <p:cNvCxnSpPr/>
                <p:nvPr/>
              </p:nvCxnSpPr>
              <p:spPr>
                <a:xfrm>
                  <a:off x="7148945" y="5248395"/>
                  <a:ext cx="314037" cy="0"/>
                </a:xfrm>
                <a:prstGeom prst="line">
                  <a:avLst/>
                </a:prstGeom>
                <a:ln w="381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24" name="Group 23"/>
          <p:cNvGrpSpPr/>
          <p:nvPr/>
        </p:nvGrpSpPr>
        <p:grpSpPr>
          <a:xfrm>
            <a:off x="5341291" y="5922331"/>
            <a:ext cx="775855" cy="646331"/>
            <a:chOff x="5341291" y="5922331"/>
            <a:chExt cx="775855" cy="646331"/>
          </a:xfrm>
        </p:grpSpPr>
        <p:sp>
          <p:nvSpPr>
            <p:cNvPr id="20" name="TextBox 19"/>
            <p:cNvSpPr txBox="1"/>
            <p:nvPr/>
          </p:nvSpPr>
          <p:spPr>
            <a:xfrm>
              <a:off x="5341291" y="5922331"/>
              <a:ext cx="77585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/>
                <a:t>85</a:t>
              </a:r>
            </a:p>
            <a:p>
              <a:pPr algn="ctr"/>
              <a:r>
                <a:rPr lang="en-GB" dirty="0" smtClean="0"/>
                <a:t>100</a:t>
              </a: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5519457" y="6243783"/>
              <a:ext cx="419525" cy="171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6117146" y="6059055"/>
            <a:ext cx="351774" cy="378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=</a:t>
            </a:r>
            <a:endParaRPr lang="en-GB" dirty="0"/>
          </a:p>
        </p:txBody>
      </p:sp>
      <p:grpSp>
        <p:nvGrpSpPr>
          <p:cNvPr id="29" name="Group 28"/>
          <p:cNvGrpSpPr/>
          <p:nvPr/>
        </p:nvGrpSpPr>
        <p:grpSpPr>
          <a:xfrm>
            <a:off x="6468920" y="5922331"/>
            <a:ext cx="744680" cy="646331"/>
            <a:chOff x="6468920" y="5922331"/>
            <a:chExt cx="744680" cy="646331"/>
          </a:xfrm>
        </p:grpSpPr>
        <p:sp>
          <p:nvSpPr>
            <p:cNvPr id="26" name="TextBox 25"/>
            <p:cNvSpPr txBox="1"/>
            <p:nvPr/>
          </p:nvSpPr>
          <p:spPr>
            <a:xfrm>
              <a:off x="6468920" y="5922331"/>
              <a:ext cx="74468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/>
                <a:t>17</a:t>
              </a:r>
            </a:p>
            <a:p>
              <a:pPr algn="ctr"/>
              <a:r>
                <a:rPr lang="en-GB" dirty="0" smtClean="0"/>
                <a:t>20</a:t>
              </a:r>
              <a:endParaRPr lang="en-GB" dirty="0"/>
            </a:p>
          </p:txBody>
        </p:sp>
        <p:cxnSp>
          <p:nvCxnSpPr>
            <p:cNvPr id="28" name="Straight Connector 27"/>
            <p:cNvCxnSpPr/>
            <p:nvPr/>
          </p:nvCxnSpPr>
          <p:spPr>
            <a:xfrm>
              <a:off x="6639793" y="6243783"/>
              <a:ext cx="389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8927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9069" y="2314286"/>
            <a:ext cx="8918390" cy="2470150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Please pause the video and have a go at these questions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895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5379" y="2502188"/>
            <a:ext cx="4454178" cy="255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06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happens if we have a number in the ones column?</a:t>
            </a:r>
            <a:endParaRPr lang="en-GB" dirty="0"/>
          </a:p>
        </p:txBody>
      </p:sp>
      <p:grpSp>
        <p:nvGrpSpPr>
          <p:cNvPr id="14" name="Group 13"/>
          <p:cNvGrpSpPr/>
          <p:nvPr/>
        </p:nvGrpSpPr>
        <p:grpSpPr>
          <a:xfrm>
            <a:off x="449589" y="2469192"/>
            <a:ext cx="8564669" cy="2573648"/>
            <a:chOff x="2416935" y="2478521"/>
            <a:chExt cx="8564669" cy="2573648"/>
          </a:xfrm>
        </p:grpSpPr>
        <p:grpSp>
          <p:nvGrpSpPr>
            <p:cNvPr id="6" name="Group 5"/>
            <p:cNvGrpSpPr/>
            <p:nvPr/>
          </p:nvGrpSpPr>
          <p:grpSpPr>
            <a:xfrm>
              <a:off x="2416935" y="2478521"/>
              <a:ext cx="7530196" cy="2121188"/>
              <a:chOff x="2416935" y="2478521"/>
              <a:chExt cx="7530196" cy="2121188"/>
            </a:xfrm>
          </p:grpSpPr>
          <p:pic>
            <p:nvPicPr>
              <p:cNvPr id="3" name="Picture 2"/>
              <p:cNvPicPr>
                <a:picLocks noChangeAspect="1"/>
              </p:cNvPicPr>
              <p:nvPr/>
            </p:nvPicPr>
            <p:blipFill rotWithShape="1">
              <a:blip r:embed="rId2"/>
              <a:srcRect b="39984"/>
              <a:stretch/>
            </p:blipFill>
            <p:spPr>
              <a:xfrm>
                <a:off x="2416935" y="2478521"/>
                <a:ext cx="7530196" cy="2121188"/>
              </a:xfrm>
              <a:prstGeom prst="rect">
                <a:avLst/>
              </a:prstGeom>
            </p:spPr>
          </p:pic>
          <p:sp>
            <p:nvSpPr>
              <p:cNvPr id="4" name="TextBox 3"/>
              <p:cNvSpPr txBox="1"/>
              <p:nvPr/>
            </p:nvSpPr>
            <p:spPr>
              <a:xfrm>
                <a:off x="4396508" y="3463636"/>
                <a:ext cx="822037" cy="3231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1500" dirty="0" smtClean="0"/>
                  <a:t>2.53</a:t>
                </a:r>
                <a:endParaRPr lang="en-GB" sz="1500" dirty="0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5329382" y="3786801"/>
                <a:ext cx="665019" cy="3231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1500" dirty="0" smtClean="0"/>
                  <a:t>0.53</a:t>
                </a:r>
                <a:endParaRPr lang="en-GB" sz="1500" dirty="0"/>
              </a:p>
            </p:txBody>
          </p:sp>
        </p:grpSp>
        <p:cxnSp>
          <p:nvCxnSpPr>
            <p:cNvPr id="8" name="Straight Arrow Connector 7"/>
            <p:cNvCxnSpPr/>
            <p:nvPr/>
          </p:nvCxnSpPr>
          <p:spPr>
            <a:xfrm flipH="1" flipV="1">
              <a:off x="8469745" y="3625218"/>
              <a:ext cx="650732" cy="715873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8912658" y="4682837"/>
              <a:ext cx="20689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100</a:t>
              </a:r>
              <a:endParaRPr lang="en-GB" dirty="0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9014691" y="4738255"/>
              <a:ext cx="332509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9014691" y="4341091"/>
              <a:ext cx="3325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?</a:t>
              </a:r>
              <a:endParaRPr lang="en-GB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7740073" y="4396509"/>
            <a:ext cx="942109" cy="646331"/>
            <a:chOff x="7740073" y="4396509"/>
            <a:chExt cx="942109" cy="646331"/>
          </a:xfrm>
        </p:grpSpPr>
        <p:sp>
          <p:nvSpPr>
            <p:cNvPr id="15" name="TextBox 14"/>
            <p:cNvSpPr txBox="1"/>
            <p:nvPr/>
          </p:nvSpPr>
          <p:spPr>
            <a:xfrm>
              <a:off x="7740073" y="4396509"/>
              <a:ext cx="94210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253</a:t>
              </a:r>
            </a:p>
            <a:p>
              <a:r>
                <a:rPr lang="en-GB" dirty="0" smtClean="0"/>
                <a:t>100</a:t>
              </a:r>
              <a:endParaRPr lang="en-GB" dirty="0"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V="1">
              <a:off x="7786255" y="4719674"/>
              <a:ext cx="471054" cy="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/>
          <p:cNvSpPr txBox="1"/>
          <p:nvPr/>
        </p:nvSpPr>
        <p:spPr>
          <a:xfrm>
            <a:off x="8451273" y="4590380"/>
            <a:ext cx="720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= 2 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8829530" y="4451880"/>
            <a:ext cx="5823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53</a:t>
            </a:r>
          </a:p>
          <a:p>
            <a:pPr algn="ctr"/>
            <a:r>
              <a:rPr lang="en-GB" dirty="0" smtClean="0"/>
              <a:t>100</a:t>
            </a:r>
            <a:endParaRPr lang="en-GB" dirty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9014258" y="4775045"/>
            <a:ext cx="2597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807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13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1118</TotalTime>
  <Words>133</Words>
  <Application>Microsoft Office PowerPoint</Application>
  <PresentationFormat>Widescreen</PresentationFormat>
  <Paragraphs>49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Trebuchet MS</vt:lpstr>
      <vt:lpstr>Wingdings 3</vt:lpstr>
      <vt:lpstr>Facet</vt:lpstr>
      <vt:lpstr>LO: to convert decimals to fractions. </vt:lpstr>
      <vt:lpstr>Success criteria</vt:lpstr>
      <vt:lpstr>Reactivate our learning</vt:lpstr>
      <vt:lpstr>PowerPoint Presentation</vt:lpstr>
      <vt:lpstr>PowerPoint Presentation</vt:lpstr>
      <vt:lpstr>PowerPoint Presentation</vt:lpstr>
      <vt:lpstr>Please pause the video and have a go at these questions</vt:lpstr>
      <vt:lpstr>Answers</vt:lpstr>
      <vt:lpstr>What happens if we have a number in the ones column?</vt:lpstr>
      <vt:lpstr>PowerPoint Presentation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convert decimals to fractions.</dc:title>
  <dc:creator>Matt Skinner</dc:creator>
  <cp:lastModifiedBy>Matt Skinner</cp:lastModifiedBy>
  <cp:revision>11</cp:revision>
  <dcterms:created xsi:type="dcterms:W3CDTF">2021-01-13T22:02:47Z</dcterms:created>
  <dcterms:modified xsi:type="dcterms:W3CDTF">2021-01-14T16:41:09Z</dcterms:modified>
</cp:coreProperties>
</file>