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971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24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236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454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383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267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641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890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922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152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923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38322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8653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591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68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8348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402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C7A217C-DF09-4FBB-983F-9F07C196AFF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44B88-29A7-492D-8A44-4579B65E0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0009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sort words with ‘</a:t>
            </a:r>
            <a:r>
              <a:rPr lang="en-GB" dirty="0" err="1" smtClean="0"/>
              <a:t>ie</a:t>
            </a:r>
            <a:r>
              <a:rPr lang="en-GB" dirty="0" smtClean="0"/>
              <a:t>’ and ‘</a:t>
            </a:r>
            <a:r>
              <a:rPr lang="en-GB" dirty="0" err="1" smtClean="0"/>
              <a:t>ei</a:t>
            </a:r>
            <a:r>
              <a:rPr lang="en-GB" dirty="0" smtClean="0"/>
              <a:t>’ digraph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22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Sort these words into anyway you want.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38909" y="2604655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deceive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5" name="TextBox 4"/>
          <p:cNvSpPr txBox="1"/>
          <p:nvPr/>
        </p:nvSpPr>
        <p:spPr>
          <a:xfrm>
            <a:off x="4391891" y="2604655"/>
            <a:ext cx="33083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conceive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6" name="TextBox 5"/>
          <p:cNvSpPr txBox="1"/>
          <p:nvPr/>
        </p:nvSpPr>
        <p:spPr>
          <a:xfrm>
            <a:off x="8222551" y="2604655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/>
              <a:t>r</a:t>
            </a:r>
            <a:r>
              <a:rPr lang="en-US" sz="4500" dirty="0" smtClean="0"/>
              <a:t>eceive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7" name="TextBox 6"/>
          <p:cNvSpPr txBox="1"/>
          <p:nvPr/>
        </p:nvSpPr>
        <p:spPr>
          <a:xfrm>
            <a:off x="738907" y="3567233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tries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8" name="TextBox 7"/>
          <p:cNvSpPr txBox="1"/>
          <p:nvPr/>
        </p:nvSpPr>
        <p:spPr>
          <a:xfrm>
            <a:off x="3407784" y="3444936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ceiling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9" name="TextBox 8"/>
          <p:cNvSpPr txBox="1"/>
          <p:nvPr/>
        </p:nvSpPr>
        <p:spPr>
          <a:xfrm>
            <a:off x="6558132" y="3535558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pie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0" name="TextBox 9"/>
          <p:cNvSpPr txBox="1"/>
          <p:nvPr/>
        </p:nvSpPr>
        <p:spPr>
          <a:xfrm>
            <a:off x="738908" y="4892299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believe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1" name="TextBox 10"/>
          <p:cNvSpPr txBox="1"/>
          <p:nvPr/>
        </p:nvSpPr>
        <p:spPr>
          <a:xfrm>
            <a:off x="3956982" y="4533307"/>
            <a:ext cx="315908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perceive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2" name="TextBox 11"/>
          <p:cNvSpPr txBox="1"/>
          <p:nvPr/>
        </p:nvSpPr>
        <p:spPr>
          <a:xfrm>
            <a:off x="8807723" y="3567233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receipt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3" name="TextBox 12"/>
          <p:cNvSpPr txBox="1"/>
          <p:nvPr/>
        </p:nvSpPr>
        <p:spPr>
          <a:xfrm>
            <a:off x="3121456" y="5677129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cried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4" name="TextBox 13"/>
          <p:cNvSpPr txBox="1"/>
          <p:nvPr/>
        </p:nvSpPr>
        <p:spPr>
          <a:xfrm>
            <a:off x="7065697" y="5677129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science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5" name="TextBox 14"/>
          <p:cNvSpPr txBox="1"/>
          <p:nvPr/>
        </p:nvSpPr>
        <p:spPr>
          <a:xfrm>
            <a:off x="8669997" y="4679380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ancient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6" name="TextBox 15"/>
          <p:cNvSpPr txBox="1"/>
          <p:nvPr/>
        </p:nvSpPr>
        <p:spPr>
          <a:xfrm>
            <a:off x="2812351" y="1640329"/>
            <a:ext cx="414251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conscience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7" name="TextBox 16"/>
          <p:cNvSpPr txBox="1"/>
          <p:nvPr/>
        </p:nvSpPr>
        <p:spPr>
          <a:xfrm>
            <a:off x="7426886" y="1606906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species</a:t>
            </a:r>
            <a:r>
              <a:rPr lang="en-US" dirty="0"/>
              <a:t> </a:t>
            </a:r>
            <a:endParaRPr lang="en-GB" sz="4500" dirty="0"/>
          </a:p>
        </p:txBody>
      </p:sp>
    </p:spTree>
    <p:extLst>
      <p:ext uri="{BB962C8B-B14F-4D97-AF65-F5344CB8AC3E}">
        <p14:creationId xmlns:p14="http://schemas.microsoft.com/office/powerpoint/2010/main" val="298970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Sort these words into word classes</a:t>
            </a:r>
            <a:br>
              <a:rPr lang="en-GB" dirty="0" smtClean="0"/>
            </a:br>
            <a:r>
              <a:rPr lang="en-GB" dirty="0" smtClean="0"/>
              <a:t>(you may not have a word in every word class)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479" y="2647576"/>
            <a:ext cx="6760909" cy="3807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4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0" y="145228"/>
            <a:ext cx="9404723" cy="1400530"/>
          </a:xfrm>
        </p:spPr>
        <p:txBody>
          <a:bodyPr/>
          <a:lstStyle/>
          <a:p>
            <a:r>
              <a:rPr lang="en-GB" dirty="0" smtClean="0"/>
              <a:t>Please move these words around in the sorting tasks.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38909" y="2604655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deceive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5" name="TextBox 4"/>
          <p:cNvSpPr txBox="1"/>
          <p:nvPr/>
        </p:nvSpPr>
        <p:spPr>
          <a:xfrm>
            <a:off x="4391891" y="2604655"/>
            <a:ext cx="33083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conceive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6" name="TextBox 5"/>
          <p:cNvSpPr txBox="1"/>
          <p:nvPr/>
        </p:nvSpPr>
        <p:spPr>
          <a:xfrm>
            <a:off x="8222551" y="2604655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/>
              <a:t>r</a:t>
            </a:r>
            <a:r>
              <a:rPr lang="en-US" sz="4500" dirty="0" smtClean="0"/>
              <a:t>eceive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7" name="TextBox 6"/>
          <p:cNvSpPr txBox="1"/>
          <p:nvPr/>
        </p:nvSpPr>
        <p:spPr>
          <a:xfrm>
            <a:off x="738907" y="3567233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tries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8" name="TextBox 7"/>
          <p:cNvSpPr txBox="1"/>
          <p:nvPr/>
        </p:nvSpPr>
        <p:spPr>
          <a:xfrm>
            <a:off x="3407784" y="3444936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ceiling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9" name="TextBox 8"/>
          <p:cNvSpPr txBox="1"/>
          <p:nvPr/>
        </p:nvSpPr>
        <p:spPr>
          <a:xfrm>
            <a:off x="6558132" y="3535558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pie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0" name="TextBox 9"/>
          <p:cNvSpPr txBox="1"/>
          <p:nvPr/>
        </p:nvSpPr>
        <p:spPr>
          <a:xfrm>
            <a:off x="738908" y="4892299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believe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1" name="TextBox 10"/>
          <p:cNvSpPr txBox="1"/>
          <p:nvPr/>
        </p:nvSpPr>
        <p:spPr>
          <a:xfrm>
            <a:off x="3956982" y="4533307"/>
            <a:ext cx="315908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perceive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2" name="TextBox 11"/>
          <p:cNvSpPr txBox="1"/>
          <p:nvPr/>
        </p:nvSpPr>
        <p:spPr>
          <a:xfrm>
            <a:off x="8807723" y="3567233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receipt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3" name="TextBox 12"/>
          <p:cNvSpPr txBox="1"/>
          <p:nvPr/>
        </p:nvSpPr>
        <p:spPr>
          <a:xfrm>
            <a:off x="3121456" y="5677129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cried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4" name="TextBox 13"/>
          <p:cNvSpPr txBox="1"/>
          <p:nvPr/>
        </p:nvSpPr>
        <p:spPr>
          <a:xfrm>
            <a:off x="7065697" y="5677129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science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5" name="TextBox 14"/>
          <p:cNvSpPr txBox="1"/>
          <p:nvPr/>
        </p:nvSpPr>
        <p:spPr>
          <a:xfrm>
            <a:off x="8669997" y="4679380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ancient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6" name="TextBox 15"/>
          <p:cNvSpPr txBox="1"/>
          <p:nvPr/>
        </p:nvSpPr>
        <p:spPr>
          <a:xfrm>
            <a:off x="2812351" y="1640329"/>
            <a:ext cx="414251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conscience</a:t>
            </a:r>
            <a:r>
              <a:rPr lang="en-US" dirty="0"/>
              <a:t> </a:t>
            </a:r>
            <a:endParaRPr lang="en-GB" sz="4500" dirty="0"/>
          </a:p>
        </p:txBody>
      </p:sp>
      <p:sp>
        <p:nvSpPr>
          <p:cNvPr id="17" name="TextBox 16"/>
          <p:cNvSpPr txBox="1"/>
          <p:nvPr/>
        </p:nvSpPr>
        <p:spPr>
          <a:xfrm>
            <a:off x="7426886" y="1606906"/>
            <a:ext cx="27616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/>
              <a:t>species</a:t>
            </a:r>
            <a:r>
              <a:rPr lang="en-US" dirty="0"/>
              <a:t> </a:t>
            </a:r>
            <a:endParaRPr lang="en-GB" sz="4500" dirty="0"/>
          </a:p>
        </p:txBody>
      </p:sp>
    </p:spTree>
    <p:extLst>
      <p:ext uri="{BB962C8B-B14F-4D97-AF65-F5344CB8AC3E}">
        <p14:creationId xmlns:p14="http://schemas.microsoft.com/office/powerpoint/2010/main" val="135729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162</TotalTime>
  <Words>66</Words>
  <Application>Microsoft Office PowerPoint</Application>
  <PresentationFormat>Widescreen</PresentationFormat>
  <Paragraphs>32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</vt:lpstr>
      <vt:lpstr>LO: to sort words with ‘ie’ and ‘ei’ digraph</vt:lpstr>
      <vt:lpstr>Sort these words into anyway you want.</vt:lpstr>
      <vt:lpstr>Sort these words into word classes (you may not have a word in every word class)</vt:lpstr>
      <vt:lpstr>Please move these words around in the sorting tasks.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Skinner</dc:creator>
  <cp:lastModifiedBy>Ang Batten</cp:lastModifiedBy>
  <cp:revision>8</cp:revision>
  <dcterms:created xsi:type="dcterms:W3CDTF">2021-01-17T09:48:42Z</dcterms:created>
  <dcterms:modified xsi:type="dcterms:W3CDTF">2021-01-17T18:15:12Z</dcterms:modified>
</cp:coreProperties>
</file>