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86E44C-022B-42C0-B6A4-8D8ED297067C}" v="828" dt="2021-02-08T12:37:47.5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9tqb82" TargetMode="External"/><Relationship Id="rId2" Type="http://schemas.openxmlformats.org/officeDocument/2006/relationships/hyperlink" Target="https://www.bbc.co.uk/teach/class-clips-video/religious-studies-ks1-the-five-pillars-of-islam/zv84jhv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cs typeface="Calibri Light"/>
              </a:rPr>
              <a:t>LO: to find out what we </a:t>
            </a:r>
            <a:r>
              <a:rPr lang="en-GB">
                <a:cs typeface="Calibri Light"/>
              </a:rPr>
              <a:t>know about Muslims and Islam.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4DC2F-1BAC-46A4-8A12-8F482AD0B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Success criteria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68201-EA88-4129-A566-5F1A499347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To understand the 5 pillars.</a:t>
            </a:r>
          </a:p>
          <a:p>
            <a:r>
              <a:rPr lang="en-GB" dirty="0">
                <a:cs typeface="Calibri"/>
              </a:rPr>
              <a:t>To understand who Muhammad was.</a:t>
            </a:r>
          </a:p>
          <a:p>
            <a:r>
              <a:rPr lang="en-GB" dirty="0">
                <a:cs typeface="Calibri"/>
              </a:rPr>
              <a:t>To understand there is only one God in Islam.</a:t>
            </a:r>
          </a:p>
        </p:txBody>
      </p:sp>
    </p:spTree>
    <p:extLst>
      <p:ext uri="{BB962C8B-B14F-4D97-AF65-F5344CB8AC3E}">
        <p14:creationId xmlns:p14="http://schemas.microsoft.com/office/powerpoint/2010/main" val="2138997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15D82-7B90-4246-A9EB-D33A81D14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To remind you of what we've learnt, please watch the following clips again.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770A6-7F64-468E-A5E6-46385259D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https://www.bbc.co.uk/teach/class-clips-video/religious-studies-ks1-the-five-pillars-of-islam/zv84jhv</a:t>
            </a:r>
            <a:endParaRPr lang="en-GB"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  <a:p>
            <a:r>
              <a:rPr lang="en-GB">
                <a:cs typeface="Calibri"/>
              </a:rPr>
              <a:t>The Prophet and the Ants and The Prophet of the crying camel.</a:t>
            </a:r>
            <a:endParaRPr lang="en-GB" dirty="0">
              <a:cs typeface="Calibri"/>
            </a:endParaRPr>
          </a:p>
          <a:p>
            <a:r>
              <a:rPr lang="en-GB" dirty="0">
                <a:ea typeface="+mn-lt"/>
                <a:cs typeface="+mn-lt"/>
                <a:hlinkClick r:id="rId3"/>
              </a:rPr>
              <a:t>https://www.bbc.co.uk/bitesize/clips/z9tqb82</a:t>
            </a:r>
            <a:endParaRPr lang="en-GB" dirty="0">
              <a:cs typeface="Calibri"/>
            </a:endParaRPr>
          </a:p>
          <a:p>
            <a:endParaRPr lang="en-GB" dirty="0">
              <a:ea typeface="+mn-lt"/>
              <a:cs typeface="+mn-lt"/>
            </a:endParaRPr>
          </a:p>
          <a:p>
            <a:r>
              <a:rPr lang="en-GB">
                <a:cs typeface="Calibri"/>
              </a:rPr>
              <a:t>Ramadan Moon</a:t>
            </a:r>
            <a:endParaRPr lang="en-GB" dirty="0">
              <a:cs typeface="Calibri"/>
            </a:endParaRPr>
          </a:p>
          <a:p>
            <a:r>
              <a:rPr lang="en-GB" dirty="0">
                <a:ea typeface="+mn-lt"/>
                <a:cs typeface="+mn-lt"/>
              </a:rPr>
              <a:t>https://youtu.be/fm7DrLOc9U4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39317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50C1D-E941-481E-A35A-D531D7224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Write and complete these sentences.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17FAA-A774-4B38-8FA4-975B795F4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cs typeface="Calibri"/>
              </a:rPr>
              <a:t>The Hajj is the________ pillar of the five pillars.</a:t>
            </a:r>
          </a:p>
          <a:p>
            <a:r>
              <a:rPr lang="en-GB" dirty="0">
                <a:cs typeface="Calibri"/>
              </a:rPr>
              <a:t>Hajj is when Muslims travel to ___________ to worship Allah.</a:t>
            </a:r>
          </a:p>
          <a:p>
            <a:r>
              <a:rPr lang="en-GB">
                <a:cs typeface="Calibri"/>
              </a:rPr>
              <a:t>The Ka'bah</a:t>
            </a:r>
            <a:r>
              <a:rPr lang="en-GB" dirty="0">
                <a:cs typeface="Calibri"/>
              </a:rPr>
              <a:t> is a religious___________ in Mecca.</a:t>
            </a:r>
          </a:p>
          <a:p>
            <a:r>
              <a:rPr lang="en-GB" dirty="0">
                <a:cs typeface="Calibri"/>
              </a:rPr>
              <a:t>Muslims worship in a________________.</a:t>
            </a:r>
          </a:p>
          <a:p>
            <a:r>
              <a:rPr lang="en-GB" dirty="0">
                <a:cs typeface="Calibri"/>
              </a:rPr>
              <a:t>Muslims pray ___________times a day.</a:t>
            </a:r>
          </a:p>
          <a:p>
            <a:r>
              <a:rPr lang="en-GB" dirty="0">
                <a:cs typeface="Calibri"/>
              </a:rPr>
              <a:t>During Ramadan, Muslims don't eat or drink for ________days.</a:t>
            </a:r>
          </a:p>
          <a:p>
            <a:r>
              <a:rPr lang="en-GB">
                <a:cs typeface="Calibri"/>
              </a:rPr>
              <a:t>Muhammed is the messenger of __________.</a:t>
            </a:r>
            <a:endParaRPr lang="en-GB" dirty="0">
              <a:cs typeface="Calibri"/>
            </a:endParaRPr>
          </a:p>
          <a:p>
            <a:r>
              <a:rPr lang="en-GB">
                <a:cs typeface="Calibri"/>
              </a:rPr>
              <a:t>There is only one god and that is____________,is part of the Shahada prayer.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8146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99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LO: to find out what we know about Muslims and Islam.</vt:lpstr>
      <vt:lpstr>Success criteria</vt:lpstr>
      <vt:lpstr>To remind you of what we've learnt, please watch the following clips again.</vt:lpstr>
      <vt:lpstr>Write and complete these sentences.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sgerry</dc:creator>
  <cp:lastModifiedBy>Sarah Gerry</cp:lastModifiedBy>
  <cp:revision>90</cp:revision>
  <dcterms:created xsi:type="dcterms:W3CDTF">2021-02-08T11:48:17Z</dcterms:created>
  <dcterms:modified xsi:type="dcterms:W3CDTF">2021-02-08T17:57:10Z</dcterms:modified>
</cp:coreProperties>
</file>