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69" r:id="rId2"/>
    <p:sldId id="536" r:id="rId3"/>
    <p:sldId id="1083" r:id="rId4"/>
    <p:sldId id="1182" r:id="rId5"/>
    <p:sldId id="1183" r:id="rId6"/>
    <p:sldId id="1196" r:id="rId7"/>
    <p:sldId id="1197" r:id="rId8"/>
    <p:sldId id="1198" r:id="rId9"/>
    <p:sldId id="1184" r:id="rId10"/>
    <p:sldId id="1199" r:id="rId11"/>
    <p:sldId id="1200" r:id="rId12"/>
    <p:sldId id="1201" r:id="rId13"/>
    <p:sldId id="1203" r:id="rId14"/>
    <p:sldId id="1204" r:id="rId15"/>
    <p:sldId id="1205" r:id="rId16"/>
    <p:sldId id="1206" r:id="rId17"/>
    <p:sldId id="1208" r:id="rId18"/>
    <p:sldId id="1209" r:id="rId19"/>
    <p:sldId id="1131" r:id="rId20"/>
    <p:sldId id="1207" r:id="rId21"/>
    <p:sldId id="46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13BD8A"/>
    <a:srgbClr val="388CDA"/>
    <a:srgbClr val="000000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76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22_02_19_wr_ppt_year6_perimeter+area+volume_sp5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calculate the area of right-angled triangles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91075137"/>
              </p:ext>
            </p:extLst>
          </p:nvPr>
        </p:nvGraphicFramePr>
        <p:xfrm>
          <a:off x="6815667" y="1366896"/>
          <a:ext cx="2006600" cy="280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597038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the area of a right-angled triangle, using what I have learned about rectangles to help.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calculating the area of right-angled triangles when exploring answers to open-ended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Perimeter, Area and Volume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4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Spr5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611FCB46-BC81-4F2A-8EC0-A2C12F44E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21" y="2293551"/>
            <a:ext cx="4403474" cy="319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9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0DF6D9-FFE4-40B6-950E-316FFE5DAD1E}"/>
              </a:ext>
            </a:extLst>
          </p:cNvPr>
          <p:cNvSpPr txBox="1"/>
          <p:nvPr/>
        </p:nvSpPr>
        <p:spPr>
          <a:xfrm>
            <a:off x="5070685" y="4336816"/>
            <a:ext cx="36575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estimate the area of each triangle, we can see that they all have an approximate area of 6cm², except triangle 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Triangle D has an area of about 7cm² instead.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2BA913-B2E9-46E5-84C8-F64B00821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21" y="2293551"/>
            <a:ext cx="4403474" cy="319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05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 Find the area of the triangle by counting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 Then turn the triangle into a rectangle by using the same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and width.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 Find the area of the rectangle and complete the sentence.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area of the triangle is _____ the area of the rectangle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20181-1934-4254-AA31-92EAE76E81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4671" b="46905"/>
          <a:stretch/>
        </p:blipFill>
        <p:spPr>
          <a:xfrm>
            <a:off x="630442" y="3112499"/>
            <a:ext cx="2104770" cy="230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 Find the area of the triangle by counting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 Then turn the triangle into a rectangle by using the same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and width.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 Find the area of the rectangle and complete the sentence.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area of the triangle is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half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the area of the rectangle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20181-1934-4254-AA31-92EAE76E81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4671" b="46905"/>
          <a:stretch/>
        </p:blipFill>
        <p:spPr>
          <a:xfrm>
            <a:off x="630442" y="3112499"/>
            <a:ext cx="2104770" cy="23066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091F61-E6EF-4A5C-9519-EA0E88D5DCE4}"/>
              </a:ext>
            </a:extLst>
          </p:cNvPr>
          <p:cNvSpPr/>
          <p:nvPr/>
        </p:nvSpPr>
        <p:spPr>
          <a:xfrm>
            <a:off x="893116" y="5368201"/>
            <a:ext cx="1499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= 8cm²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A7D100-BC81-43B7-A08E-BF31A66D78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671" b="46905"/>
          <a:stretch/>
        </p:blipFill>
        <p:spPr>
          <a:xfrm>
            <a:off x="3851224" y="3112499"/>
            <a:ext cx="2104770" cy="23066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292D3E1-AB05-4FA8-BFEA-51AF300CCDD2}"/>
              </a:ext>
            </a:extLst>
          </p:cNvPr>
          <p:cNvSpPr/>
          <p:nvPr/>
        </p:nvSpPr>
        <p:spPr>
          <a:xfrm>
            <a:off x="4154045" y="5357610"/>
            <a:ext cx="1627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= 16cm²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15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a rectangle from squared paper.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out its area (try to do this without counting squares).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Then cut your rectangle across the diagonal so that it makes 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right-angled triangle. Find the area of your triangle by either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counting squares or using estimation.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3556456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a rectangle from squared paper.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out its area (try to do this without counting squares).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Then cut your rectangle across the diagonal so that it makes 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right-angled triangle. Find the area of your triangle by either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counting squares or using estimation.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notice?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your triangle should be half of the area of your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rectangle.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B4D491-0AE1-466B-9419-A851C98FD6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18" t="50000" r="33452" b="12857"/>
          <a:stretch/>
        </p:blipFill>
        <p:spPr>
          <a:xfrm>
            <a:off x="524508" y="5107764"/>
            <a:ext cx="1937776" cy="908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5BF4E3-B030-4F4C-9813-005123A789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18" t="50000" r="33452" b="12857"/>
          <a:stretch/>
        </p:blipFill>
        <p:spPr>
          <a:xfrm>
            <a:off x="3151167" y="5107763"/>
            <a:ext cx="1937776" cy="908333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2FDFBF2-262E-4C83-AF87-D43DC6E2E9BB}"/>
              </a:ext>
            </a:extLst>
          </p:cNvPr>
          <p:cNvCxnSpPr>
            <a:cxnSpLocks/>
          </p:cNvCxnSpPr>
          <p:nvPr/>
        </p:nvCxnSpPr>
        <p:spPr>
          <a:xfrm>
            <a:off x="2829137" y="4969647"/>
            <a:ext cx="2536239" cy="1162212"/>
          </a:xfrm>
          <a:prstGeom prst="line">
            <a:avLst/>
          </a:prstGeom>
          <a:ln>
            <a:solidFill>
              <a:srgbClr val="DA2E4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F510A900-2877-48C1-91B7-5F564F822B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92" t="47524" r="33453" b="11358"/>
          <a:stretch/>
        </p:blipFill>
        <p:spPr>
          <a:xfrm>
            <a:off x="5876438" y="5070833"/>
            <a:ext cx="1828727" cy="94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72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a rectangle is found by using the formula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(length x height).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we use this to find the area of the triangle below?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F8FB6F-8588-4495-9FA1-2D4DAC44C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35" y="3303817"/>
            <a:ext cx="5140535" cy="11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82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a rectangle is found by using the formula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(length x height).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could we use this to find the area of the triangle below?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the rectangle is 6cm x 10cm = 60cm².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and height of the triangle are exactly the same and so we can see that its area is half of the area of the rectangle.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÷ 2 = 30, so the area of the triangle is 30cm².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F8FB6F-8588-4495-9FA1-2D4DAC44C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935" y="3303817"/>
            <a:ext cx="5140535" cy="11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7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the area of the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invent a formula to find the area of a triangle?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965169-6EE9-420E-B6F9-C466ED41E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312" y="2353234"/>
            <a:ext cx="5903369" cy="128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62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the area of the triangle?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the rectangle is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x 7 = 84cm².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84 ÷ 2 = 42, so the area of the triangle is 42cm².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invent a formula to find the area of a triangle?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a triangle can be found by calculating half of the base x height.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½ 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 (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÷ 2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965169-6EE9-420E-B6F9-C466ED41E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312" y="2353234"/>
            <a:ext cx="5903369" cy="128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93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these triangles.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A0C5E-10AE-4753-9BAE-C2993CDD4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80" y="2790774"/>
            <a:ext cx="1633309" cy="16333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57E306-BEAC-4C7E-BF53-9073CC05BF79}"/>
              </a:ext>
            </a:extLst>
          </p:cNvPr>
          <p:cNvSpPr txBox="1"/>
          <p:nvPr/>
        </p:nvSpPr>
        <p:spPr>
          <a:xfrm>
            <a:off x="137530" y="4513323"/>
            <a:ext cx="2949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69E311-16A8-4FA8-91C8-DAB0C3867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485" y="3206198"/>
            <a:ext cx="2229515" cy="12178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F84D49-78A0-4DB4-9547-8D5FCFCDD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0587" y="2237100"/>
            <a:ext cx="1270929" cy="21686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C18DFD-E93B-4798-9F06-20F0FAB35185}"/>
              </a:ext>
            </a:extLst>
          </p:cNvPr>
          <p:cNvSpPr txBox="1"/>
          <p:nvPr/>
        </p:nvSpPr>
        <p:spPr>
          <a:xfrm>
            <a:off x="2716421" y="4513323"/>
            <a:ext cx="2949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 =</a:t>
            </a:r>
            <a:endParaRPr lang="en-GB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1EF69-BF9E-4908-9589-2F5FD589DC32}"/>
              </a:ext>
            </a:extLst>
          </p:cNvPr>
          <p:cNvSpPr txBox="1"/>
          <p:nvPr/>
        </p:nvSpPr>
        <p:spPr>
          <a:xfrm>
            <a:off x="5254969" y="4513323"/>
            <a:ext cx="2949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 =</a:t>
            </a:r>
            <a:endParaRPr lang="en-GB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214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these triangles.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A0C5E-10AE-4753-9BAE-C2993CDD4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80" y="2790774"/>
            <a:ext cx="1633309" cy="16333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57E306-BEAC-4C7E-BF53-9073CC05BF79}"/>
              </a:ext>
            </a:extLst>
          </p:cNvPr>
          <p:cNvSpPr txBox="1"/>
          <p:nvPr/>
        </p:nvSpPr>
        <p:spPr>
          <a:xfrm>
            <a:off x="137530" y="4513323"/>
            <a:ext cx="29492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 x 9) ÷ 2</a:t>
            </a:r>
          </a:p>
          <a:p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=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72 ÷ 2</a:t>
            </a:r>
          </a:p>
          <a:p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=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cm²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69E311-16A8-4FA8-91C8-DAB0C3867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485" y="3206198"/>
            <a:ext cx="2229515" cy="12178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F84D49-78A0-4DB4-9547-8D5FCFCDD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0587" y="2237100"/>
            <a:ext cx="1270929" cy="21686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BC18DFD-E93B-4798-9F06-20F0FAB35185}"/>
              </a:ext>
            </a:extLst>
          </p:cNvPr>
          <p:cNvSpPr txBox="1"/>
          <p:nvPr/>
        </p:nvSpPr>
        <p:spPr>
          <a:xfrm>
            <a:off x="2716421" y="4513323"/>
            <a:ext cx="29492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(9 x 5) ÷ 2</a:t>
            </a:r>
          </a:p>
          <a:p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45 ÷ 2</a:t>
            </a:r>
          </a:p>
          <a:p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= 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22.5 cm²</a:t>
            </a:r>
            <a:endParaRPr lang="en-GB" i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1EF69-BF9E-4908-9589-2F5FD589DC32}"/>
              </a:ext>
            </a:extLst>
          </p:cNvPr>
          <p:cNvSpPr txBox="1"/>
          <p:nvPr/>
        </p:nvSpPr>
        <p:spPr>
          <a:xfrm>
            <a:off x="5254969" y="4513323"/>
            <a:ext cx="29492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÷ 2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(2.5 x 10) ÷ 2</a:t>
            </a:r>
          </a:p>
          <a:p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25 ÷ 2</a:t>
            </a:r>
          </a:p>
          <a:p>
            <a:r>
              <a:rPr lang="en-GB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= 12.5 cm²</a:t>
            </a:r>
            <a:r>
              <a:rPr lang="en-GB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807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7847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Ellie says, “If you tell me two measurements of a triangle, I will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its area.”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Ellie correct?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4074954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7847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Ellie says, “If you tell me two measurements of a triangle, I will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its area.”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Ellie correct?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your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 – Ellie is correct, but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if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two measurements are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triangle’s base and its height.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Ellie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calculate this triangle’s area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because she knows the triangle’s base and height.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she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 not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use the formula to calculate this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triangle’s area because the two measurements do not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 both the base and the height.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AAF701-9348-431A-9437-CF2A51503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5587" y="4192737"/>
            <a:ext cx="1337871" cy="10939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49BD11-728C-4600-9B64-9F5CA53D5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0452" y="5286686"/>
            <a:ext cx="1010248" cy="109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88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784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base and height of this triangle be?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171749-6B48-42FF-911E-01F2C07DE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764" y="2449081"/>
            <a:ext cx="2607848" cy="195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65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538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base and height of this triangle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base and height should be two numbers that multiply together to give 46.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pairs: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= 1cm, Height = 46cm		Base = 2cm, Height = 23cm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…and the opposite measurements: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= 46cm, Height 1cm		Base = 23cm, Height = 2cm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171749-6B48-42FF-911E-01F2C07DE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764" y="2449081"/>
            <a:ext cx="2607848" cy="195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919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A163AA9-380A-4E4F-A0C1-040409EDA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31" y="3792070"/>
            <a:ext cx="2863205" cy="12919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A94C2-6C74-4F99-B05F-181280DB6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89" y="2232212"/>
            <a:ext cx="1702829" cy="12990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9662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	This triangle has an area of 144 cm².</a:t>
            </a: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These triangles have the same area.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			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The area of a triangle is ½ of the product of its base and its height.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A triangle with an 8cm base and 2.5 cm height will have an area of 20cm².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025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A163AA9-380A-4E4F-A0C1-040409EDA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31" y="3792070"/>
            <a:ext cx="2863205" cy="12919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A94C2-6C74-4F99-B05F-181280DB6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89" y="2232212"/>
            <a:ext cx="1702829" cy="12990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9662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	This triangle has an area of 144 cm².</a:t>
            </a:r>
          </a:p>
          <a:p>
            <a:pPr marL="457200" indent="-457200">
              <a:buAutoNum type="alphaLcParenR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These triangles have the same area.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 			TRUE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The area of a triangle is ½ of the product of its base and its height.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A triangle with an 8cm base and 2.5 cm height will have an area of 20cm².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027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28472</TotalTime>
  <Words>848</Words>
  <Application>Microsoft Office PowerPoint</Application>
  <PresentationFormat>On-screen Show (4:3)</PresentationFormat>
  <Paragraphs>209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 </cp:lastModifiedBy>
  <cp:revision>820</cp:revision>
  <dcterms:created xsi:type="dcterms:W3CDTF">2018-09-08T23:27:11Z</dcterms:created>
  <dcterms:modified xsi:type="dcterms:W3CDTF">2019-02-22T16:35:08Z</dcterms:modified>
</cp:coreProperties>
</file>