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47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1296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r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ro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row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3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3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3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  <dgm:t>
        <a:bodyPr/>
        <a:lstStyle/>
        <a:p>
          <a:endParaRPr lang="en-GB"/>
        </a:p>
      </dgm:t>
    </dgm:pt>
    <dgm:pt modelId="{3609E9D4-4CC7-C94D-8E80-3294E9921475}" type="sibTrans" cxnId="{C0F83349-2DEB-0545-83E6-0946C99615E5}">
      <dgm:prSet/>
      <dgm:spPr/>
      <dgm:t>
        <a:bodyPr/>
        <a:lstStyle/>
        <a:p>
          <a:endParaRPr lang="en-GB"/>
        </a:p>
      </dgm:t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  <dgm:t>
        <a:bodyPr/>
        <a:lstStyle/>
        <a:p>
          <a:endParaRPr lang="en-GB"/>
        </a:p>
      </dgm:t>
    </dgm:pt>
    <dgm:pt modelId="{8EED11DC-2F6F-1B46-A7DA-0ED15891EEE2}" type="sibTrans" cxnId="{363B9D32-C757-0C44-A299-17D3EA1999AB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3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3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3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027562" y="0"/>
          <a:ext cx="1027562" cy="711302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r</a:t>
          </a:r>
        </a:p>
      </dsp:txBody>
      <dsp:txXfrm>
        <a:off x="1027562" y="0"/>
        <a:ext cx="1027562" cy="711302"/>
      </dsp:txXfrm>
    </dsp:sp>
    <dsp:sp modelId="{A0C61C87-932B-BA4C-9074-1F72F5D15515}">
      <dsp:nvSpPr>
        <dsp:cNvPr id="0" name=""/>
        <dsp:cNvSpPr/>
      </dsp:nvSpPr>
      <dsp:spPr>
        <a:xfrm>
          <a:off x="513781" y="711302"/>
          <a:ext cx="2055124" cy="711302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ro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873427" y="711302"/>
        <a:ext cx="1335831" cy="711302"/>
      </dsp:txXfrm>
    </dsp:sp>
    <dsp:sp modelId="{9EB0B632-0E1E-5441-B68A-96FDA9044256}">
      <dsp:nvSpPr>
        <dsp:cNvPr id="0" name=""/>
        <dsp:cNvSpPr/>
      </dsp:nvSpPr>
      <dsp:spPr>
        <a:xfrm>
          <a:off x="0" y="1422604"/>
          <a:ext cx="3082687" cy="711302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row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539470" y="1422604"/>
        <a:ext cx="2003746" cy="7113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027562" y="0"/>
          <a:ext cx="1027562" cy="711302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027562" y="0"/>
        <a:ext cx="1027562" cy="711302"/>
      </dsp:txXfrm>
    </dsp:sp>
    <dsp:sp modelId="{D5032D59-F03A-E149-B51C-B6F0E08AE067}">
      <dsp:nvSpPr>
        <dsp:cNvPr id="0" name=""/>
        <dsp:cNvSpPr/>
      </dsp:nvSpPr>
      <dsp:spPr>
        <a:xfrm>
          <a:off x="513781" y="711302"/>
          <a:ext cx="2055124" cy="711302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300" kern="1200"/>
        </a:p>
      </dsp:txBody>
      <dsp:txXfrm>
        <a:off x="873427" y="711302"/>
        <a:ext cx="1335831" cy="711302"/>
      </dsp:txXfrm>
    </dsp:sp>
    <dsp:sp modelId="{9633A4D6-F44B-5246-8DCD-E1BD2DA883C4}">
      <dsp:nvSpPr>
        <dsp:cNvPr id="0" name=""/>
        <dsp:cNvSpPr/>
      </dsp:nvSpPr>
      <dsp:spPr>
        <a:xfrm>
          <a:off x="0" y="1422604"/>
          <a:ext cx="3082687" cy="711302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300" kern="1200"/>
        </a:p>
      </dsp:txBody>
      <dsp:txXfrm>
        <a:off x="539470" y="1422604"/>
        <a:ext cx="2003746" cy="7113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6793290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have an argument with someone.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2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bow       cow      how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row with your dad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8355618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8855711"/>
              </p:ext>
            </p:extLst>
          </p:nvPr>
        </p:nvGraphicFramePr>
        <p:xfrm>
          <a:off x="1961326" y="3841961"/>
          <a:ext cx="2610674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5337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1305337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</a:tblGrid>
              <a:tr h="73415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ow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4D4DDD0-3546-434A-A1E0-C5BC56CF144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65635" y="1156997"/>
            <a:ext cx="10994326" cy="1409529"/>
          </a:xfrm>
          <a:prstGeom prst="rect">
            <a:avLst/>
          </a:prstGeom>
        </p:spPr>
      </p:pic>
      <p:pic>
        <p:nvPicPr>
          <p:cNvPr id="3" name="Picture 2" descr="A close up of a sign&#10;&#10;Description automatically generated">
            <a:extLst>
              <a:ext uri="{FF2B5EF4-FFF2-40B4-BE49-F238E27FC236}">
                <a16:creationId xmlns:a16="http://schemas.microsoft.com/office/drawing/2014/main" id="{0BC37DA7-8CA4-1F4F-A2AE-D0078F795E4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55120" y="5393222"/>
            <a:ext cx="1202479" cy="120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922542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 have an argument with someone.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43230308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3950792"/>
              </p:ext>
            </p:extLst>
          </p:nvPr>
        </p:nvGraphicFramePr>
        <p:xfrm>
          <a:off x="1965635" y="3841961"/>
          <a:ext cx="1977478" cy="8380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8739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88739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</a:tblGrid>
              <a:tr h="838018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1417C9E-E02E-DD42-9E8A-877637588E5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965635" y="1156997"/>
            <a:ext cx="10994326" cy="1409529"/>
          </a:xfrm>
          <a:prstGeom prst="rect">
            <a:avLst/>
          </a:prstGeom>
        </p:spPr>
      </p:pic>
      <p:pic>
        <p:nvPicPr>
          <p:cNvPr id="15" name="Picture 14" descr="A close up of a sign&#10;&#10;Description automatically generated">
            <a:extLst>
              <a:ext uri="{FF2B5EF4-FFF2-40B4-BE49-F238E27FC236}">
                <a16:creationId xmlns:a16="http://schemas.microsoft.com/office/drawing/2014/main" id="{B501EBCE-FF6E-DB4D-8DED-CD1D6F7D98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455120" y="5393222"/>
            <a:ext cx="1202479" cy="120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118</TotalTime>
  <Words>93</Words>
  <Application>Microsoft Macintosh PowerPoint</Application>
  <PresentationFormat>On-screen Show (4:3)</PresentationFormat>
  <Paragraphs>38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43</cp:revision>
  <dcterms:created xsi:type="dcterms:W3CDTF">2020-04-26T08:43:48Z</dcterms:created>
  <dcterms:modified xsi:type="dcterms:W3CDTF">2020-08-21T17:06:54Z</dcterms:modified>
</cp:coreProperties>
</file>