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/>
              <a:t>LO: understand what a civilisation is </a:t>
            </a:r>
            <a:r>
              <a:rPr lang="en-GB" dirty="0"/>
              <a:t>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u="sng" dirty="0" smtClean="0"/>
              <a:t>Success criteria: </a:t>
            </a:r>
          </a:p>
          <a:p>
            <a:pPr marL="342900" indent="-342900">
              <a:buFontTx/>
              <a:buChar char="-"/>
            </a:pPr>
            <a:r>
              <a:rPr lang="en-GB" dirty="0" smtClean="0"/>
              <a:t>To </a:t>
            </a:r>
            <a:r>
              <a:rPr lang="en-GB" dirty="0"/>
              <a:t>know the features of a </a:t>
            </a:r>
            <a:r>
              <a:rPr lang="en-GB" dirty="0" smtClean="0"/>
              <a:t>civilisation</a:t>
            </a:r>
          </a:p>
          <a:p>
            <a:pPr marL="342900" indent="-342900">
              <a:buFontTx/>
              <a:buChar char="-"/>
            </a:pPr>
            <a:r>
              <a:rPr lang="en-GB" dirty="0"/>
              <a:t>To know key civilisations </a:t>
            </a:r>
            <a:r>
              <a:rPr lang="en-GB" dirty="0" smtClean="0"/>
              <a:t>throughout </a:t>
            </a:r>
            <a:r>
              <a:rPr lang="en-GB" dirty="0"/>
              <a:t>time 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43012" y="120073"/>
            <a:ext cx="65301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/>
              <a:t>Friday</a:t>
            </a:r>
            <a:r>
              <a:rPr lang="en-GB" sz="4000" u="sng" dirty="0" smtClean="0"/>
              <a:t> 15</a:t>
            </a:r>
            <a:r>
              <a:rPr lang="en-GB" sz="4000" u="sng" baseline="30000" dirty="0" smtClean="0"/>
              <a:t>th</a:t>
            </a:r>
            <a:r>
              <a:rPr lang="en-GB" sz="4000" u="sng" dirty="0" smtClean="0"/>
              <a:t> </a:t>
            </a:r>
            <a:r>
              <a:rPr lang="en-GB" sz="4000" u="sng" dirty="0" smtClean="0"/>
              <a:t>January 2021</a:t>
            </a:r>
            <a:endParaRPr lang="en-GB" sz="4000" u="sng" dirty="0"/>
          </a:p>
        </p:txBody>
      </p:sp>
    </p:spTree>
    <p:extLst>
      <p:ext uri="{BB962C8B-B14F-4D97-AF65-F5344CB8AC3E}">
        <p14:creationId xmlns:p14="http://schemas.microsoft.com/office/powerpoint/2010/main" val="333542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Follow the link to a </a:t>
            </a:r>
            <a:r>
              <a:rPr lang="en-GB" dirty="0" err="1" smtClean="0"/>
              <a:t>youtube</a:t>
            </a:r>
            <a:r>
              <a:rPr lang="en-GB" dirty="0" smtClean="0"/>
              <a:t> video all about the different features that make up a civilisation.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https://www.youtube.com/watch?v=J2exRx5QMRU</a:t>
            </a:r>
          </a:p>
        </p:txBody>
      </p:sp>
    </p:spTree>
    <p:extLst>
      <p:ext uri="{BB962C8B-B14F-4D97-AF65-F5344CB8AC3E}">
        <p14:creationId xmlns:p14="http://schemas.microsoft.com/office/powerpoint/2010/main" val="233096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Write down the key features that a civilisation is made of. Use the video clip to help you! </a:t>
            </a:r>
          </a:p>
          <a:p>
            <a:r>
              <a:rPr lang="en-GB" dirty="0" smtClean="0"/>
              <a:t>See if you can research and find out some examples of ancient civilisations and include them in your work e.g. Ancient Rome, Ancient Greece, Ancient Egypt… </a:t>
            </a:r>
          </a:p>
          <a:p>
            <a:r>
              <a:rPr lang="en-GB" dirty="0" smtClean="0"/>
              <a:t>You might choose to present this work as a poster, </a:t>
            </a:r>
            <a:r>
              <a:rPr lang="en-GB" dirty="0" err="1" smtClean="0"/>
              <a:t>powerpoint</a:t>
            </a:r>
            <a:r>
              <a:rPr lang="en-GB" dirty="0" smtClean="0"/>
              <a:t>, video or just written work! Have fun with it!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124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smtClean="0"/>
              <a:t>LO: understand what a civilisation is </a:t>
            </a:r>
            <a:r>
              <a:rPr lang="en-GB" dirty="0"/>
              <a:t>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u="sng" dirty="0" smtClean="0"/>
              <a:t>Success criteria: </a:t>
            </a:r>
          </a:p>
          <a:p>
            <a:pPr marL="342900" indent="-342900">
              <a:buFontTx/>
              <a:buChar char="-"/>
            </a:pPr>
            <a:r>
              <a:rPr lang="en-GB" dirty="0" smtClean="0"/>
              <a:t>To </a:t>
            </a:r>
            <a:r>
              <a:rPr lang="en-GB" dirty="0"/>
              <a:t>know the features of a </a:t>
            </a:r>
            <a:r>
              <a:rPr lang="en-GB" dirty="0" smtClean="0"/>
              <a:t>civilisation</a:t>
            </a:r>
          </a:p>
          <a:p>
            <a:pPr marL="342900" indent="-342900">
              <a:buFontTx/>
              <a:buChar char="-"/>
            </a:pPr>
            <a:r>
              <a:rPr lang="en-GB" dirty="0"/>
              <a:t>To know key civilisations </a:t>
            </a:r>
            <a:r>
              <a:rPr lang="en-GB" dirty="0" smtClean="0"/>
              <a:t>throughout </a:t>
            </a:r>
            <a:r>
              <a:rPr lang="en-GB" dirty="0"/>
              <a:t>time 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43012" y="120073"/>
            <a:ext cx="65301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smtClean="0"/>
              <a:t>Friday 15</a:t>
            </a:r>
            <a:r>
              <a:rPr lang="en-GB" sz="4000" u="sng" baseline="30000" smtClean="0"/>
              <a:t>th</a:t>
            </a:r>
            <a:r>
              <a:rPr lang="en-GB" sz="4000" u="sng" smtClean="0"/>
              <a:t> </a:t>
            </a:r>
            <a:r>
              <a:rPr lang="en-GB" sz="4000" u="sng" dirty="0" smtClean="0"/>
              <a:t>January 2021</a:t>
            </a:r>
            <a:endParaRPr lang="en-GB" sz="4000" u="sng" dirty="0"/>
          </a:p>
        </p:txBody>
      </p:sp>
    </p:spTree>
    <p:extLst>
      <p:ext uri="{BB962C8B-B14F-4D97-AF65-F5344CB8AC3E}">
        <p14:creationId xmlns:p14="http://schemas.microsoft.com/office/powerpoint/2010/main" val="19167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42</TotalTime>
  <Words>150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Garamond</vt:lpstr>
      <vt:lpstr>Organic</vt:lpstr>
      <vt:lpstr>LO: understand what a civilisation is  </vt:lpstr>
      <vt:lpstr>Follow the link to a youtube video all about the different features that make up a civilisation. </vt:lpstr>
      <vt:lpstr>Task </vt:lpstr>
      <vt:lpstr>LO: understand what a civilisation is  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understand what a civilisation is</dc:title>
  <dc:creator>KBurnett</dc:creator>
  <cp:lastModifiedBy>KBurnett</cp:lastModifiedBy>
  <cp:revision>5</cp:revision>
  <dcterms:created xsi:type="dcterms:W3CDTF">2021-01-13T09:51:43Z</dcterms:created>
  <dcterms:modified xsi:type="dcterms:W3CDTF">2021-01-13T14:41:12Z</dcterms:modified>
</cp:coreProperties>
</file>