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3200" b="1" dirty="0">
              <a:latin typeface="Century Gothic" panose="020B0502020202020204" pitchFamily="34" charset="0"/>
            </a:rPr>
            <a:t>d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de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dee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deep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</dgm:pt>
    <dgm:pt modelId="{B235840A-5F47-C74E-9EF9-8E180F44F592}" type="sibTrans" cxnId="{81A91D53-CCBC-A440-A877-3C37406C2995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Century Gothic" panose="020B0502020202020204" pitchFamily="34" charset="0"/>
            </a:rPr>
            <a:t>d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de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dee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deep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034086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Something which is a long way between the top and the bottom.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sleep       keep       beep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deep dock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482932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870755"/>
              </p:ext>
            </p:extLst>
          </p:nvPr>
        </p:nvGraphicFramePr>
        <p:xfrm>
          <a:off x="1100837" y="3995669"/>
          <a:ext cx="379417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ee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20A9DAB-1D6B-6B4C-93F4-0BA6A68FD1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23208" y="1107638"/>
            <a:ext cx="11328533" cy="1452376"/>
          </a:xfrm>
          <a:prstGeom prst="rect">
            <a:avLst/>
          </a:prstGeom>
        </p:spPr>
      </p:pic>
      <p:pic>
        <p:nvPicPr>
          <p:cNvPr id="3" name="Picture 2" descr="A picture containing curtain&#10;&#10;Description automatically generated">
            <a:extLst>
              <a:ext uri="{FF2B5EF4-FFF2-40B4-BE49-F238E27FC236}">
                <a16:creationId xmlns:a16="http://schemas.microsoft.com/office/drawing/2014/main" id="{5B569710-BA43-3C4B-97A2-A22BC5C9A1B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29096" y="5418691"/>
            <a:ext cx="1036320" cy="103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576782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Something which is a long way between the top and the bottom.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7502344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98468"/>
              </p:ext>
            </p:extLst>
          </p:nvPr>
        </p:nvGraphicFramePr>
        <p:xfrm>
          <a:off x="1092240" y="3845753"/>
          <a:ext cx="3794172" cy="11333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133341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64DB3FC-1FCE-8E43-A88A-8FB05E0E21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23208" y="1107638"/>
            <a:ext cx="11328533" cy="1452376"/>
          </a:xfrm>
          <a:prstGeom prst="rect">
            <a:avLst/>
          </a:prstGeom>
        </p:spPr>
      </p:pic>
      <p:pic>
        <p:nvPicPr>
          <p:cNvPr id="15" name="Picture 14" descr="A picture containing curtain&#10;&#10;Description automatically generated">
            <a:extLst>
              <a:ext uri="{FF2B5EF4-FFF2-40B4-BE49-F238E27FC236}">
                <a16:creationId xmlns:a16="http://schemas.microsoft.com/office/drawing/2014/main" id="{E9188D43-E48A-CA4E-B082-0EE4DF48CF1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70950" y="5418691"/>
            <a:ext cx="1036320" cy="103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107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13</cp:revision>
  <dcterms:created xsi:type="dcterms:W3CDTF">2020-04-26T08:43:48Z</dcterms:created>
  <dcterms:modified xsi:type="dcterms:W3CDTF">2020-08-21T16:45:57Z</dcterms:modified>
</cp:coreProperties>
</file>