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6" r:id="rId7"/>
    <p:sldId id="367" r:id="rId8"/>
    <p:sldId id="388" r:id="rId9"/>
    <p:sldId id="389" r:id="rId10"/>
    <p:sldId id="390" r:id="rId11"/>
    <p:sldId id="391" r:id="rId12"/>
    <p:sldId id="376" r:id="rId13"/>
    <p:sldId id="383" r:id="rId14"/>
    <p:sldId id="380" r:id="rId15"/>
    <p:sldId id="384" r:id="rId16"/>
    <p:sldId id="368" r:id="rId17"/>
    <p:sldId id="385" r:id="rId18"/>
    <p:sldId id="373" r:id="rId19"/>
    <p:sldId id="387" r:id="rId20"/>
    <p:sldId id="386" r:id="rId21"/>
    <p:sldId id="370" r:id="rId22"/>
    <p:sldId id="374"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119B1C-5E6A-457B-B0A5-0ED785B8951B}" v="4" dt="2018-11-29T18:01:12.096"/>
    <p1510:client id="{B3822C25-4B31-44BA-959F-47D94188A6D4}" v="2" dt="2018-11-29T19:22:48.3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750" autoAdjust="0"/>
    <p:restoredTop sz="94660"/>
  </p:normalViewPr>
  <p:slideViewPr>
    <p:cSldViewPr snapToGrid="0">
      <p:cViewPr varScale="1">
        <p:scale>
          <a:sx n="69" d="100"/>
          <a:sy n="69" d="100"/>
        </p:scale>
        <p:origin x="88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Peckover" userId="5895743b-be28-4676-8a25-8aee7e374520" providerId="ADAL" clId="{19119B1C-5E6A-457B-B0A5-0ED785B8951B}"/>
    <pc:docChg chg="modSld">
      <pc:chgData name="Lee Peckover" userId="5895743b-be28-4676-8a25-8aee7e374520" providerId="ADAL" clId="{19119B1C-5E6A-457B-B0A5-0ED785B8951B}" dt="2018-11-29T18:01:12.096" v="6" actId="207"/>
      <pc:docMkLst>
        <pc:docMk/>
      </pc:docMkLst>
      <pc:sldChg chg="modSp">
        <pc:chgData name="Lee Peckover" userId="5895743b-be28-4676-8a25-8aee7e374520" providerId="ADAL" clId="{19119B1C-5E6A-457B-B0A5-0ED785B8951B}" dt="2018-11-29T17:56:16.789" v="0"/>
        <pc:sldMkLst>
          <pc:docMk/>
          <pc:sldMk cId="2637481266" sldId="256"/>
        </pc:sldMkLst>
        <pc:spChg chg="mod">
          <ac:chgData name="Lee Peckover" userId="5895743b-be28-4676-8a25-8aee7e374520" providerId="ADAL" clId="{19119B1C-5E6A-457B-B0A5-0ED785B8951B}" dt="2018-11-29T17:56:16.789" v="0"/>
          <ac:spMkLst>
            <pc:docMk/>
            <pc:sldMk cId="2637481266" sldId="256"/>
            <ac:spMk id="19" creationId="{5252A847-DE45-4FA3-A1F8-EEBEB845FF8E}"/>
          </ac:spMkLst>
        </pc:spChg>
      </pc:sldChg>
      <pc:sldChg chg="modSp">
        <pc:chgData name="Lee Peckover" userId="5895743b-be28-4676-8a25-8aee7e374520" providerId="ADAL" clId="{19119B1C-5E6A-457B-B0A5-0ED785B8951B}" dt="2018-11-29T18:00:12.409" v="2" actId="208"/>
        <pc:sldMkLst>
          <pc:docMk/>
          <pc:sldMk cId="3542285063" sldId="367"/>
        </pc:sldMkLst>
        <pc:spChg chg="mod">
          <ac:chgData name="Lee Peckover" userId="5895743b-be28-4676-8a25-8aee7e374520" providerId="ADAL" clId="{19119B1C-5E6A-457B-B0A5-0ED785B8951B}" dt="2018-11-29T18:00:12.409" v="2" actId="208"/>
          <ac:spMkLst>
            <pc:docMk/>
            <pc:sldMk cId="3542285063" sldId="367"/>
            <ac:spMk id="45" creationId="{4DD4C16F-696A-7F48-BD67-89B3DD31C761}"/>
          </ac:spMkLst>
        </pc:spChg>
        <pc:spChg chg="mod">
          <ac:chgData name="Lee Peckover" userId="5895743b-be28-4676-8a25-8aee7e374520" providerId="ADAL" clId="{19119B1C-5E6A-457B-B0A5-0ED785B8951B}" dt="2018-11-29T18:00:12.409" v="2" actId="208"/>
          <ac:spMkLst>
            <pc:docMk/>
            <pc:sldMk cId="3542285063" sldId="367"/>
            <ac:spMk id="47" creationId="{D4C8F585-2319-244A-8DAE-3A7FE8CE634F}"/>
          </ac:spMkLst>
        </pc:spChg>
      </pc:sldChg>
      <pc:sldChg chg="modSp">
        <pc:chgData name="Lee Peckover" userId="5895743b-be28-4676-8a25-8aee7e374520" providerId="ADAL" clId="{19119B1C-5E6A-457B-B0A5-0ED785B8951B}" dt="2018-11-29T18:01:12.096" v="6" actId="207"/>
        <pc:sldMkLst>
          <pc:docMk/>
          <pc:sldMk cId="958483697" sldId="385"/>
        </pc:sldMkLst>
        <pc:spChg chg="mod">
          <ac:chgData name="Lee Peckover" userId="5895743b-be28-4676-8a25-8aee7e374520" providerId="ADAL" clId="{19119B1C-5E6A-457B-B0A5-0ED785B8951B}" dt="2018-11-29T18:01:07.566" v="4" actId="208"/>
          <ac:spMkLst>
            <pc:docMk/>
            <pc:sldMk cId="958483697" sldId="385"/>
            <ac:spMk id="9" creationId="{AF971A71-4048-DC4C-87B2-59D1B9794B70}"/>
          </ac:spMkLst>
        </pc:spChg>
        <pc:spChg chg="mod">
          <ac:chgData name="Lee Peckover" userId="5895743b-be28-4676-8a25-8aee7e374520" providerId="ADAL" clId="{19119B1C-5E6A-457B-B0A5-0ED785B8951B}" dt="2018-11-29T18:01:12.096" v="6" actId="207"/>
          <ac:spMkLst>
            <pc:docMk/>
            <pc:sldMk cId="958483697" sldId="385"/>
            <ac:spMk id="12" creationId="{97285A14-43D6-4D22-8B56-D832A08CA833}"/>
          </ac:spMkLst>
        </pc:spChg>
      </pc:sldChg>
    </pc:docChg>
  </pc:docChgLst>
  <pc:docChgLst>
    <pc:chgData name="Jan Fitzpatrick" userId="d1b284ec-d1dd-4765-b823-b34899491c26" providerId="ADAL" clId="{073AE0D0-77D0-4ED5-A35C-65C7E3CB0841}"/>
    <pc:docChg chg="undo custSel addSld delSld modSld">
      <pc:chgData name="Jan Fitzpatrick" userId="d1b284ec-d1dd-4765-b823-b34899491c26" providerId="ADAL" clId="{073AE0D0-77D0-4ED5-A35C-65C7E3CB0841}" dt="2018-11-28T18:56:29.901" v="559" actId="2696"/>
      <pc:docMkLst>
        <pc:docMk/>
      </pc:docMkLst>
      <pc:sldChg chg="modSp">
        <pc:chgData name="Jan Fitzpatrick" userId="d1b284ec-d1dd-4765-b823-b34899491c26" providerId="ADAL" clId="{073AE0D0-77D0-4ED5-A35C-65C7E3CB0841}" dt="2018-11-28T18:11:27.694" v="3" actId="6549"/>
        <pc:sldMkLst>
          <pc:docMk/>
          <pc:sldMk cId="2637481266" sldId="256"/>
        </pc:sldMkLst>
        <pc:spChg chg="mod">
          <ac:chgData name="Jan Fitzpatrick" userId="d1b284ec-d1dd-4765-b823-b34899491c26" providerId="ADAL" clId="{073AE0D0-77D0-4ED5-A35C-65C7E3CB0841}" dt="2018-11-28T18:11:27.694" v="3" actId="6549"/>
          <ac:spMkLst>
            <pc:docMk/>
            <pc:sldMk cId="2637481266" sldId="256"/>
            <ac:spMk id="19" creationId="{5252A847-DE45-4FA3-A1F8-EEBEB845FF8E}"/>
          </ac:spMkLst>
        </pc:spChg>
      </pc:sldChg>
      <pc:sldChg chg="modSp">
        <pc:chgData name="Jan Fitzpatrick" userId="d1b284ec-d1dd-4765-b823-b34899491c26" providerId="ADAL" clId="{073AE0D0-77D0-4ED5-A35C-65C7E3CB0841}" dt="2018-11-28T18:11:45.436" v="5" actId="403"/>
        <pc:sldMkLst>
          <pc:docMk/>
          <pc:sldMk cId="3855900595" sldId="301"/>
        </pc:sldMkLst>
        <pc:spChg chg="mod">
          <ac:chgData name="Jan Fitzpatrick" userId="d1b284ec-d1dd-4765-b823-b34899491c26" providerId="ADAL" clId="{073AE0D0-77D0-4ED5-A35C-65C7E3CB0841}" dt="2018-11-28T18:11:45.436" v="5" actId="403"/>
          <ac:spMkLst>
            <pc:docMk/>
            <pc:sldMk cId="3855900595" sldId="301"/>
            <ac:spMk id="19" creationId="{5252A847-DE45-4FA3-A1F8-EEBEB845FF8E}"/>
          </ac:spMkLst>
        </pc:spChg>
      </pc:sldChg>
      <pc:sldChg chg="modSp del">
        <pc:chgData name="Jan Fitzpatrick" userId="d1b284ec-d1dd-4765-b823-b34899491c26" providerId="ADAL" clId="{073AE0D0-77D0-4ED5-A35C-65C7E3CB0841}" dt="2018-11-28T18:56:29.901" v="559" actId="2696"/>
        <pc:sldMkLst>
          <pc:docMk/>
          <pc:sldMk cId="36917022" sldId="360"/>
        </pc:sldMkLst>
        <pc:spChg chg="mod">
          <ac:chgData name="Jan Fitzpatrick" userId="d1b284ec-d1dd-4765-b823-b34899491c26" providerId="ADAL" clId="{073AE0D0-77D0-4ED5-A35C-65C7E3CB0841}" dt="2018-11-28T18:40:43.021" v="334" actId="20577"/>
          <ac:spMkLst>
            <pc:docMk/>
            <pc:sldMk cId="36917022" sldId="360"/>
            <ac:spMk id="19" creationId="{5252A847-DE45-4FA3-A1F8-EEBEB845FF8E}"/>
          </ac:spMkLst>
        </pc:spChg>
      </pc:sldChg>
      <pc:sldChg chg="addSp delSp modSp">
        <pc:chgData name="Jan Fitzpatrick" userId="d1b284ec-d1dd-4765-b823-b34899491c26" providerId="ADAL" clId="{073AE0D0-77D0-4ED5-A35C-65C7E3CB0841}" dt="2018-11-28T18:23:07.463" v="96" actId="20577"/>
        <pc:sldMkLst>
          <pc:docMk/>
          <pc:sldMk cId="3368999859" sldId="366"/>
        </pc:sldMkLst>
        <pc:spChg chg="mod">
          <ac:chgData name="Jan Fitzpatrick" userId="d1b284ec-d1dd-4765-b823-b34899491c26" providerId="ADAL" clId="{073AE0D0-77D0-4ED5-A35C-65C7E3CB0841}" dt="2018-11-28T18:22:12.617" v="91" actId="208"/>
          <ac:spMkLst>
            <pc:docMk/>
            <pc:sldMk cId="3368999859" sldId="366"/>
            <ac:spMk id="26" creationId="{944F7FC0-997C-4F07-82E1-80124F659B46}"/>
          </ac:spMkLst>
        </pc:spChg>
        <pc:spChg chg="mod">
          <ac:chgData name="Jan Fitzpatrick" userId="d1b284ec-d1dd-4765-b823-b34899491c26" providerId="ADAL" clId="{073AE0D0-77D0-4ED5-A35C-65C7E3CB0841}" dt="2018-11-28T18:22:12.617" v="91" actId="208"/>
          <ac:spMkLst>
            <pc:docMk/>
            <pc:sldMk cId="3368999859" sldId="366"/>
            <ac:spMk id="27" creationId="{4822FF6D-FD29-431E-B450-D94D83F1F4F0}"/>
          </ac:spMkLst>
        </pc:spChg>
        <pc:spChg chg="mod">
          <ac:chgData name="Jan Fitzpatrick" userId="d1b284ec-d1dd-4765-b823-b34899491c26" providerId="ADAL" clId="{073AE0D0-77D0-4ED5-A35C-65C7E3CB0841}" dt="2018-11-28T18:22:12.617" v="91" actId="208"/>
          <ac:spMkLst>
            <pc:docMk/>
            <pc:sldMk cId="3368999859" sldId="366"/>
            <ac:spMk id="46" creationId="{E227D5F8-A2AF-4F35-AB8A-9ACE22D62E42}"/>
          </ac:spMkLst>
        </pc:spChg>
        <pc:spChg chg="mod">
          <ac:chgData name="Jan Fitzpatrick" userId="d1b284ec-d1dd-4765-b823-b34899491c26" providerId="ADAL" clId="{073AE0D0-77D0-4ED5-A35C-65C7E3CB0841}" dt="2018-11-28T18:22:12.617" v="91" actId="208"/>
          <ac:spMkLst>
            <pc:docMk/>
            <pc:sldMk cId="3368999859" sldId="366"/>
            <ac:spMk id="47" creationId="{A6EDE626-75E2-4EEE-BC66-E02EE419687F}"/>
          </ac:spMkLst>
        </pc:spChg>
        <pc:spChg chg="mod">
          <ac:chgData name="Jan Fitzpatrick" userId="d1b284ec-d1dd-4765-b823-b34899491c26" providerId="ADAL" clId="{073AE0D0-77D0-4ED5-A35C-65C7E3CB0841}" dt="2018-11-28T18:22:12.617" v="91" actId="208"/>
          <ac:spMkLst>
            <pc:docMk/>
            <pc:sldMk cId="3368999859" sldId="366"/>
            <ac:spMk id="48" creationId="{8FD321FF-1F2A-4CBA-9646-68C54E131EAA}"/>
          </ac:spMkLst>
        </pc:spChg>
        <pc:grpChg chg="add mod">
          <ac:chgData name="Jan Fitzpatrick" userId="d1b284ec-d1dd-4765-b823-b34899491c26" providerId="ADAL" clId="{073AE0D0-77D0-4ED5-A35C-65C7E3CB0841}" dt="2018-11-28T18:22:18.163" v="92" actId="207"/>
          <ac:grpSpMkLst>
            <pc:docMk/>
            <pc:sldMk cId="3368999859" sldId="366"/>
            <ac:grpSpMk id="25" creationId="{B61E9F9A-1984-4B52-858E-2F894D631C88}"/>
          </ac:grpSpMkLst>
        </pc:grpChg>
        <pc:grpChg chg="del mod">
          <ac:chgData name="Jan Fitzpatrick" userId="d1b284ec-d1dd-4765-b823-b34899491c26" providerId="ADAL" clId="{073AE0D0-77D0-4ED5-A35C-65C7E3CB0841}" dt="2018-11-28T18:22:03.336" v="90" actId="478"/>
          <ac:grpSpMkLst>
            <pc:docMk/>
            <pc:sldMk cId="3368999859" sldId="366"/>
            <ac:grpSpMk id="40" creationId="{93E7F778-D6E6-A347-915F-EDC66A049EEE}"/>
          </ac:grpSpMkLst>
        </pc:grpChg>
        <pc:graphicFrameChg chg="modGraphic">
          <ac:chgData name="Jan Fitzpatrick" userId="d1b284ec-d1dd-4765-b823-b34899491c26" providerId="ADAL" clId="{073AE0D0-77D0-4ED5-A35C-65C7E3CB0841}" dt="2018-11-28T18:18:07.095" v="12" actId="20577"/>
          <ac:graphicFrameMkLst>
            <pc:docMk/>
            <pc:sldMk cId="3368999859" sldId="366"/>
            <ac:graphicFrameMk id="32" creationId="{34170BAA-F840-3E43-BD59-4C6BE66B8C23}"/>
          </ac:graphicFrameMkLst>
        </pc:graphicFrameChg>
        <pc:graphicFrameChg chg="modGraphic">
          <ac:chgData name="Jan Fitzpatrick" userId="d1b284ec-d1dd-4765-b823-b34899491c26" providerId="ADAL" clId="{073AE0D0-77D0-4ED5-A35C-65C7E3CB0841}" dt="2018-11-28T18:23:07.463" v="96" actId="20577"/>
          <ac:graphicFrameMkLst>
            <pc:docMk/>
            <pc:sldMk cId="3368999859" sldId="366"/>
            <ac:graphicFrameMk id="38" creationId="{122D414D-882A-DC46-A0EC-C330C9F900A5}"/>
          </ac:graphicFrameMkLst>
        </pc:graphicFrameChg>
      </pc:sldChg>
      <pc:sldChg chg="modSp">
        <pc:chgData name="Jan Fitzpatrick" userId="d1b284ec-d1dd-4765-b823-b34899491c26" providerId="ADAL" clId="{073AE0D0-77D0-4ED5-A35C-65C7E3CB0841}" dt="2018-11-28T18:23:01.713" v="94" actId="20577"/>
        <pc:sldMkLst>
          <pc:docMk/>
          <pc:sldMk cId="3542285063" sldId="367"/>
        </pc:sldMkLst>
        <pc:graphicFrameChg chg="modGraphic">
          <ac:chgData name="Jan Fitzpatrick" userId="d1b284ec-d1dd-4765-b823-b34899491c26" providerId="ADAL" clId="{073AE0D0-77D0-4ED5-A35C-65C7E3CB0841}" dt="2018-11-28T18:18:24.258" v="19" actId="20577"/>
          <ac:graphicFrameMkLst>
            <pc:docMk/>
            <pc:sldMk cId="3542285063" sldId="367"/>
            <ac:graphicFrameMk id="32" creationId="{34170BAA-F840-3E43-BD59-4C6BE66B8C23}"/>
          </ac:graphicFrameMkLst>
        </pc:graphicFrameChg>
        <pc:graphicFrameChg chg="modGraphic">
          <ac:chgData name="Jan Fitzpatrick" userId="d1b284ec-d1dd-4765-b823-b34899491c26" providerId="ADAL" clId="{073AE0D0-77D0-4ED5-A35C-65C7E3CB0841}" dt="2018-11-28T18:23:01.713" v="94" actId="20577"/>
          <ac:graphicFrameMkLst>
            <pc:docMk/>
            <pc:sldMk cId="3542285063" sldId="367"/>
            <ac:graphicFrameMk id="38" creationId="{122D414D-882A-DC46-A0EC-C330C9F900A5}"/>
          </ac:graphicFrameMkLst>
        </pc:graphicFrameChg>
      </pc:sldChg>
      <pc:sldChg chg="addSp delSp modSp">
        <pc:chgData name="Jan Fitzpatrick" userId="d1b284ec-d1dd-4765-b823-b34899491c26" providerId="ADAL" clId="{073AE0D0-77D0-4ED5-A35C-65C7E3CB0841}" dt="2018-11-28T18:43:34.457" v="406" actId="207"/>
        <pc:sldMkLst>
          <pc:docMk/>
          <pc:sldMk cId="3772334586" sldId="368"/>
        </pc:sldMkLst>
        <pc:spChg chg="mod topLvl">
          <ac:chgData name="Jan Fitzpatrick" userId="d1b284ec-d1dd-4765-b823-b34899491c26" providerId="ADAL" clId="{073AE0D0-77D0-4ED5-A35C-65C7E3CB0841}" dt="2018-11-28T18:43:34.457" v="406" actId="207"/>
          <ac:spMkLst>
            <pc:docMk/>
            <pc:sldMk cId="3772334586" sldId="368"/>
            <ac:spMk id="9" creationId="{AF971A71-4048-DC4C-87B2-59D1B9794B70}"/>
          </ac:spMkLst>
        </pc:spChg>
        <pc:spChg chg="mod topLvl">
          <ac:chgData name="Jan Fitzpatrick" userId="d1b284ec-d1dd-4765-b823-b34899491c26" providerId="ADAL" clId="{073AE0D0-77D0-4ED5-A35C-65C7E3CB0841}" dt="2018-11-28T18:43:34.457" v="406" actId="207"/>
          <ac:spMkLst>
            <pc:docMk/>
            <pc:sldMk cId="3772334586" sldId="368"/>
            <ac:spMk id="10" creationId="{F3DCF989-DFDC-014B-9E33-56A8E417A30C}"/>
          </ac:spMkLst>
        </pc:spChg>
        <pc:spChg chg="mod topLvl">
          <ac:chgData name="Jan Fitzpatrick" userId="d1b284ec-d1dd-4765-b823-b34899491c26" providerId="ADAL" clId="{073AE0D0-77D0-4ED5-A35C-65C7E3CB0841}" dt="2018-11-28T18:43:34.457" v="406" actId="207"/>
          <ac:spMkLst>
            <pc:docMk/>
            <pc:sldMk cId="3772334586" sldId="368"/>
            <ac:spMk id="11" creationId="{7A36DC62-6EC7-7844-86EB-9DED94253952}"/>
          </ac:spMkLst>
        </pc:spChg>
        <pc:spChg chg="add del mod">
          <ac:chgData name="Jan Fitzpatrick" userId="d1b284ec-d1dd-4765-b823-b34899491c26" providerId="ADAL" clId="{073AE0D0-77D0-4ED5-A35C-65C7E3CB0841}" dt="2018-11-28T18:43:07.990" v="403" actId="478"/>
          <ac:spMkLst>
            <pc:docMk/>
            <pc:sldMk cId="3772334586" sldId="368"/>
            <ac:spMk id="12" creationId="{97285A14-43D6-4D22-8B56-D832A08CA833}"/>
          </ac:spMkLst>
        </pc:spChg>
        <pc:spChg chg="add del mod">
          <ac:chgData name="Jan Fitzpatrick" userId="d1b284ec-d1dd-4765-b823-b34899491c26" providerId="ADAL" clId="{073AE0D0-77D0-4ED5-A35C-65C7E3CB0841}" dt="2018-11-28T18:43:07.990" v="403" actId="478"/>
          <ac:spMkLst>
            <pc:docMk/>
            <pc:sldMk cId="3772334586" sldId="368"/>
            <ac:spMk id="13" creationId="{5C0EE81C-5AA7-4E1F-A1A6-E9640537DE9E}"/>
          </ac:spMkLst>
        </pc:spChg>
        <pc:spChg chg="add del mod">
          <ac:chgData name="Jan Fitzpatrick" userId="d1b284ec-d1dd-4765-b823-b34899491c26" providerId="ADAL" clId="{073AE0D0-77D0-4ED5-A35C-65C7E3CB0841}" dt="2018-11-28T18:43:07.990" v="403" actId="478"/>
          <ac:spMkLst>
            <pc:docMk/>
            <pc:sldMk cId="3772334586" sldId="368"/>
            <ac:spMk id="14" creationId="{E659D45C-DFF2-49C9-A7FC-4DC63F613F38}"/>
          </ac:spMkLst>
        </pc:spChg>
        <pc:spChg chg="mod">
          <ac:chgData name="Jan Fitzpatrick" userId="d1b284ec-d1dd-4765-b823-b34899491c26" providerId="ADAL" clId="{073AE0D0-77D0-4ED5-A35C-65C7E3CB0841}" dt="2018-11-28T18:43:11.816" v="404" actId="6549"/>
          <ac:spMkLst>
            <pc:docMk/>
            <pc:sldMk cId="3772334586" sldId="368"/>
            <ac:spMk id="19" creationId="{5252A847-DE45-4FA3-A1F8-EEBEB845FF8E}"/>
          </ac:spMkLst>
        </pc:spChg>
        <pc:grpChg chg="del">
          <ac:chgData name="Jan Fitzpatrick" userId="d1b284ec-d1dd-4765-b823-b34899491c26" providerId="ADAL" clId="{073AE0D0-77D0-4ED5-A35C-65C7E3CB0841}" dt="2018-11-28T18:38:34.931" v="223" actId="165"/>
          <ac:grpSpMkLst>
            <pc:docMk/>
            <pc:sldMk cId="3772334586" sldId="368"/>
            <ac:grpSpMk id="6" creationId="{D1162D6D-F6C1-3642-8CA1-A3572B4C410B}"/>
          </ac:grpSpMkLst>
        </pc:grpChg>
      </pc:sldChg>
      <pc:sldChg chg="modSp del">
        <pc:chgData name="Jan Fitzpatrick" userId="d1b284ec-d1dd-4765-b823-b34899491c26" providerId="ADAL" clId="{073AE0D0-77D0-4ED5-A35C-65C7E3CB0841}" dt="2018-11-28T18:49:39.384" v="514" actId="2696"/>
        <pc:sldMkLst>
          <pc:docMk/>
          <pc:sldMk cId="4103787306" sldId="369"/>
        </pc:sldMkLst>
        <pc:spChg chg="mod">
          <ac:chgData name="Jan Fitzpatrick" userId="d1b284ec-d1dd-4765-b823-b34899491c26" providerId="ADAL" clId="{073AE0D0-77D0-4ED5-A35C-65C7E3CB0841}" dt="2018-11-28T18:44:15.992" v="412" actId="20577"/>
          <ac:spMkLst>
            <pc:docMk/>
            <pc:sldMk cId="4103787306" sldId="369"/>
            <ac:spMk id="19" creationId="{5252A847-DE45-4FA3-A1F8-EEBEB845FF8E}"/>
          </ac:spMkLst>
        </pc:spChg>
      </pc:sldChg>
      <pc:sldChg chg="modSp">
        <pc:chgData name="Jan Fitzpatrick" userId="d1b284ec-d1dd-4765-b823-b34899491c26" providerId="ADAL" clId="{073AE0D0-77D0-4ED5-A35C-65C7E3CB0841}" dt="2018-11-28T18:52:57.112" v="556" actId="255"/>
        <pc:sldMkLst>
          <pc:docMk/>
          <pc:sldMk cId="2386867759" sldId="370"/>
        </pc:sldMkLst>
        <pc:spChg chg="mod">
          <ac:chgData name="Jan Fitzpatrick" userId="d1b284ec-d1dd-4765-b823-b34899491c26" providerId="ADAL" clId="{073AE0D0-77D0-4ED5-A35C-65C7E3CB0841}" dt="2018-11-28T18:52:57.112" v="556" actId="255"/>
          <ac:spMkLst>
            <pc:docMk/>
            <pc:sldMk cId="2386867759" sldId="370"/>
            <ac:spMk id="19" creationId="{5252A847-DE45-4FA3-A1F8-EEBEB845FF8E}"/>
          </ac:spMkLst>
        </pc:spChg>
      </pc:sldChg>
      <pc:sldChg chg="modSp">
        <pc:chgData name="Jan Fitzpatrick" userId="d1b284ec-d1dd-4765-b823-b34899491c26" providerId="ADAL" clId="{073AE0D0-77D0-4ED5-A35C-65C7E3CB0841}" dt="2018-11-28T18:24:27.381" v="104" actId="122"/>
        <pc:sldMkLst>
          <pc:docMk/>
          <pc:sldMk cId="1747513987" sldId="371"/>
        </pc:sldMkLst>
        <pc:spChg chg="mod">
          <ac:chgData name="Jan Fitzpatrick" userId="d1b284ec-d1dd-4765-b823-b34899491c26" providerId="ADAL" clId="{073AE0D0-77D0-4ED5-A35C-65C7E3CB0841}" dt="2018-11-28T18:24:27.381" v="104" actId="122"/>
          <ac:spMkLst>
            <pc:docMk/>
            <pc:sldMk cId="1747513987" sldId="371"/>
            <ac:spMk id="19" creationId="{5252A847-DE45-4FA3-A1F8-EEBEB845FF8E}"/>
          </ac:spMkLst>
        </pc:spChg>
      </pc:sldChg>
      <pc:sldChg chg="del">
        <pc:chgData name="Jan Fitzpatrick" userId="d1b284ec-d1dd-4765-b823-b34899491c26" providerId="ADAL" clId="{073AE0D0-77D0-4ED5-A35C-65C7E3CB0841}" dt="2018-11-28T18:49:36.298" v="513" actId="2696"/>
        <pc:sldMkLst>
          <pc:docMk/>
          <pc:sldMk cId="734921435" sldId="372"/>
        </pc:sldMkLst>
      </pc:sldChg>
      <pc:sldChg chg="addSp modSp">
        <pc:chgData name="Jan Fitzpatrick" userId="d1b284ec-d1dd-4765-b823-b34899491c26" providerId="ADAL" clId="{073AE0D0-77D0-4ED5-A35C-65C7E3CB0841}" dt="2018-11-28T18:48:39.386" v="493" actId="6549"/>
        <pc:sldMkLst>
          <pc:docMk/>
          <pc:sldMk cId="3742580054" sldId="373"/>
        </pc:sldMkLst>
        <pc:spChg chg="add mod ord">
          <ac:chgData name="Jan Fitzpatrick" userId="d1b284ec-d1dd-4765-b823-b34899491c26" providerId="ADAL" clId="{073AE0D0-77D0-4ED5-A35C-65C7E3CB0841}" dt="2018-11-28T18:45:55.796" v="426" actId="171"/>
          <ac:spMkLst>
            <pc:docMk/>
            <pc:sldMk cId="3742580054" sldId="373"/>
            <ac:spMk id="2" creationId="{4ECC3C22-BBF2-4B13-A62D-3B6ADCA38788}"/>
          </ac:spMkLst>
        </pc:spChg>
        <pc:spChg chg="mod">
          <ac:chgData name="Jan Fitzpatrick" userId="d1b284ec-d1dd-4765-b823-b34899491c26" providerId="ADAL" clId="{073AE0D0-77D0-4ED5-A35C-65C7E3CB0841}" dt="2018-11-28T18:48:39.386" v="493" actId="6549"/>
          <ac:spMkLst>
            <pc:docMk/>
            <pc:sldMk cId="3742580054" sldId="373"/>
            <ac:spMk id="19" creationId="{5252A847-DE45-4FA3-A1F8-EEBEB845FF8E}"/>
          </ac:spMkLst>
        </pc:spChg>
      </pc:sldChg>
      <pc:sldChg chg="modSp">
        <pc:chgData name="Jan Fitzpatrick" userId="d1b284ec-d1dd-4765-b823-b34899491c26" providerId="ADAL" clId="{073AE0D0-77D0-4ED5-A35C-65C7E3CB0841}" dt="2018-11-28T18:52:46.960" v="555" actId="207"/>
        <pc:sldMkLst>
          <pc:docMk/>
          <pc:sldMk cId="111727714" sldId="374"/>
        </pc:sldMkLst>
        <pc:spChg chg="mod">
          <ac:chgData name="Jan Fitzpatrick" userId="d1b284ec-d1dd-4765-b823-b34899491c26" providerId="ADAL" clId="{073AE0D0-77D0-4ED5-A35C-65C7E3CB0841}" dt="2018-11-28T18:52:18.439" v="547" actId="255"/>
          <ac:spMkLst>
            <pc:docMk/>
            <pc:sldMk cId="111727714" sldId="374"/>
            <ac:spMk id="14" creationId="{53F5FFFF-FC0A-4543-A50A-D4AFE7303BC4}"/>
          </ac:spMkLst>
        </pc:spChg>
        <pc:graphicFrameChg chg="modGraphic">
          <ac:chgData name="Jan Fitzpatrick" userId="d1b284ec-d1dd-4765-b823-b34899491c26" providerId="ADAL" clId="{073AE0D0-77D0-4ED5-A35C-65C7E3CB0841}" dt="2018-11-28T18:52:46.960" v="555" actId="207"/>
          <ac:graphicFrameMkLst>
            <pc:docMk/>
            <pc:sldMk cId="111727714" sldId="374"/>
            <ac:graphicFrameMk id="6" creationId="{8C6FB41B-4018-2748-B182-D0690A3E4655}"/>
          </ac:graphicFrameMkLst>
        </pc:graphicFrameChg>
      </pc:sldChg>
      <pc:sldChg chg="modSp del">
        <pc:chgData name="Jan Fitzpatrick" userId="d1b284ec-d1dd-4765-b823-b34899491c26" providerId="ADAL" clId="{073AE0D0-77D0-4ED5-A35C-65C7E3CB0841}" dt="2018-11-28T18:27:57.207" v="144" actId="2696"/>
        <pc:sldMkLst>
          <pc:docMk/>
          <pc:sldMk cId="2637760384" sldId="375"/>
        </pc:sldMkLst>
        <pc:spChg chg="mod">
          <ac:chgData name="Jan Fitzpatrick" userId="d1b284ec-d1dd-4765-b823-b34899491c26" providerId="ADAL" clId="{073AE0D0-77D0-4ED5-A35C-65C7E3CB0841}" dt="2018-11-28T18:26:43.419" v="132" actId="20577"/>
          <ac:spMkLst>
            <pc:docMk/>
            <pc:sldMk cId="2637760384" sldId="375"/>
            <ac:spMk id="19" creationId="{5252A847-DE45-4FA3-A1F8-EEBEB845FF8E}"/>
          </ac:spMkLst>
        </pc:spChg>
        <pc:grpChg chg="mod">
          <ac:chgData name="Jan Fitzpatrick" userId="d1b284ec-d1dd-4765-b823-b34899491c26" providerId="ADAL" clId="{073AE0D0-77D0-4ED5-A35C-65C7E3CB0841}" dt="2018-11-28T18:26:24.574" v="125" actId="12788"/>
          <ac:grpSpMkLst>
            <pc:docMk/>
            <pc:sldMk cId="2637760384" sldId="375"/>
            <ac:grpSpMk id="2" creationId="{1D91FC48-E47E-4244-9861-96A5A3B90035}"/>
          </ac:grpSpMkLst>
        </pc:grpChg>
      </pc:sldChg>
      <pc:sldChg chg="modSp">
        <pc:chgData name="Jan Fitzpatrick" userId="d1b284ec-d1dd-4765-b823-b34899491c26" providerId="ADAL" clId="{073AE0D0-77D0-4ED5-A35C-65C7E3CB0841}" dt="2018-11-28T18:54:56.314" v="557" actId="255"/>
        <pc:sldMkLst>
          <pc:docMk/>
          <pc:sldMk cId="890981118" sldId="376"/>
        </pc:sldMkLst>
        <pc:spChg chg="mod">
          <ac:chgData name="Jan Fitzpatrick" userId="d1b284ec-d1dd-4765-b823-b34899491c26" providerId="ADAL" clId="{073AE0D0-77D0-4ED5-A35C-65C7E3CB0841}" dt="2018-11-28T18:54:56.314" v="557" actId="255"/>
          <ac:spMkLst>
            <pc:docMk/>
            <pc:sldMk cId="890981118" sldId="376"/>
            <ac:spMk id="19" creationId="{5252A847-DE45-4FA3-A1F8-EEBEB845FF8E}"/>
          </ac:spMkLst>
        </pc:spChg>
      </pc:sldChg>
      <pc:sldChg chg="modSp del">
        <pc:chgData name="Jan Fitzpatrick" userId="d1b284ec-d1dd-4765-b823-b34899491c26" providerId="ADAL" clId="{073AE0D0-77D0-4ED5-A35C-65C7E3CB0841}" dt="2018-11-28T18:34:48.362" v="210" actId="2696"/>
        <pc:sldMkLst>
          <pc:docMk/>
          <pc:sldMk cId="532929796" sldId="377"/>
        </pc:sldMkLst>
        <pc:spChg chg="mod">
          <ac:chgData name="Jan Fitzpatrick" userId="d1b284ec-d1dd-4765-b823-b34899491c26" providerId="ADAL" clId="{073AE0D0-77D0-4ED5-A35C-65C7E3CB0841}" dt="2018-11-28T18:32:06.885" v="191" actId="255"/>
          <ac:spMkLst>
            <pc:docMk/>
            <pc:sldMk cId="532929796" sldId="377"/>
            <ac:spMk id="19" creationId="{5252A847-DE45-4FA3-A1F8-EEBEB845FF8E}"/>
          </ac:spMkLst>
        </pc:spChg>
      </pc:sldChg>
      <pc:sldChg chg="modSp">
        <pc:chgData name="Jan Fitzpatrick" userId="d1b284ec-d1dd-4765-b823-b34899491c26" providerId="ADAL" clId="{073AE0D0-77D0-4ED5-A35C-65C7E3CB0841}" dt="2018-11-28T18:25:17.178" v="111" actId="20577"/>
        <pc:sldMkLst>
          <pc:docMk/>
          <pc:sldMk cId="3778481464" sldId="378"/>
        </pc:sldMkLst>
        <pc:spChg chg="mod">
          <ac:chgData name="Jan Fitzpatrick" userId="d1b284ec-d1dd-4765-b823-b34899491c26" providerId="ADAL" clId="{073AE0D0-77D0-4ED5-A35C-65C7E3CB0841}" dt="2018-11-28T18:25:17.178" v="111" actId="20577"/>
          <ac:spMkLst>
            <pc:docMk/>
            <pc:sldMk cId="3778481464" sldId="378"/>
            <ac:spMk id="19" creationId="{5252A847-DE45-4FA3-A1F8-EEBEB845FF8E}"/>
          </ac:spMkLst>
        </pc:spChg>
      </pc:sldChg>
      <pc:sldChg chg="modSp">
        <pc:chgData name="Jan Fitzpatrick" userId="d1b284ec-d1dd-4765-b823-b34899491c26" providerId="ADAL" clId="{073AE0D0-77D0-4ED5-A35C-65C7E3CB0841}" dt="2018-11-28T18:28:04.976" v="146" actId="6549"/>
        <pc:sldMkLst>
          <pc:docMk/>
          <pc:sldMk cId="3719213976" sldId="379"/>
        </pc:sldMkLst>
        <pc:spChg chg="mod">
          <ac:chgData name="Jan Fitzpatrick" userId="d1b284ec-d1dd-4765-b823-b34899491c26" providerId="ADAL" clId="{073AE0D0-77D0-4ED5-A35C-65C7E3CB0841}" dt="2018-11-28T18:28:04.976" v="146" actId="6549"/>
          <ac:spMkLst>
            <pc:docMk/>
            <pc:sldMk cId="3719213976" sldId="379"/>
            <ac:spMk id="19" creationId="{5252A847-DE45-4FA3-A1F8-EEBEB845FF8E}"/>
          </ac:spMkLst>
        </pc:spChg>
        <pc:grpChg chg="mod">
          <ac:chgData name="Jan Fitzpatrick" userId="d1b284ec-d1dd-4765-b823-b34899491c26" providerId="ADAL" clId="{073AE0D0-77D0-4ED5-A35C-65C7E3CB0841}" dt="2018-11-28T18:27:35.595" v="143" actId="12788"/>
          <ac:grpSpMkLst>
            <pc:docMk/>
            <pc:sldMk cId="3719213976" sldId="379"/>
            <ac:grpSpMk id="2" creationId="{1D91FC48-E47E-4244-9861-96A5A3B90035}"/>
          </ac:grpSpMkLst>
        </pc:grpChg>
      </pc:sldChg>
      <pc:sldChg chg="modSp">
        <pc:chgData name="Jan Fitzpatrick" userId="d1b284ec-d1dd-4765-b823-b34899491c26" providerId="ADAL" clId="{073AE0D0-77D0-4ED5-A35C-65C7E3CB0841}" dt="2018-11-28T18:31:42.882" v="188" actId="12788"/>
        <pc:sldMkLst>
          <pc:docMk/>
          <pc:sldMk cId="3140830807" sldId="380"/>
        </pc:sldMkLst>
        <pc:spChg chg="mod">
          <ac:chgData name="Jan Fitzpatrick" userId="d1b284ec-d1dd-4765-b823-b34899491c26" providerId="ADAL" clId="{073AE0D0-77D0-4ED5-A35C-65C7E3CB0841}" dt="2018-11-28T18:31:29.376" v="158" actId="122"/>
          <ac:spMkLst>
            <pc:docMk/>
            <pc:sldMk cId="3140830807" sldId="380"/>
            <ac:spMk id="19" creationId="{5252A847-DE45-4FA3-A1F8-EEBEB845FF8E}"/>
          </ac:spMkLst>
        </pc:spChg>
        <pc:graphicFrameChg chg="mod">
          <ac:chgData name="Jan Fitzpatrick" userId="d1b284ec-d1dd-4765-b823-b34899491c26" providerId="ADAL" clId="{073AE0D0-77D0-4ED5-A35C-65C7E3CB0841}" dt="2018-11-28T18:31:42.882" v="188" actId="12788"/>
          <ac:graphicFrameMkLst>
            <pc:docMk/>
            <pc:sldMk cId="3140830807" sldId="380"/>
            <ac:graphicFrameMk id="6" creationId="{AA09C6C3-8B4D-A34D-B680-832C21F0F351}"/>
          </ac:graphicFrameMkLst>
        </pc:graphicFrameChg>
      </pc:sldChg>
      <pc:sldChg chg="del">
        <pc:chgData name="Jan Fitzpatrick" userId="d1b284ec-d1dd-4765-b823-b34899491c26" providerId="ADAL" clId="{073AE0D0-77D0-4ED5-A35C-65C7E3CB0841}" dt="2018-11-28T18:35:59.550" v="211" actId="2696"/>
        <pc:sldMkLst>
          <pc:docMk/>
          <pc:sldMk cId="502238213" sldId="381"/>
        </pc:sldMkLst>
      </pc:sldChg>
      <pc:sldChg chg="add">
        <pc:chgData name="Jan Fitzpatrick" userId="d1b284ec-d1dd-4765-b823-b34899491c26" providerId="ADAL" clId="{073AE0D0-77D0-4ED5-A35C-65C7E3CB0841}" dt="2018-11-28T18:28:00.594" v="145"/>
        <pc:sldMkLst>
          <pc:docMk/>
          <pc:sldMk cId="1414759254" sldId="382"/>
        </pc:sldMkLst>
      </pc:sldChg>
      <pc:sldChg chg="modSp add">
        <pc:chgData name="Jan Fitzpatrick" userId="d1b284ec-d1dd-4765-b823-b34899491c26" providerId="ADAL" clId="{073AE0D0-77D0-4ED5-A35C-65C7E3CB0841}" dt="2018-11-28T18:55:03.411" v="558" actId="255"/>
        <pc:sldMkLst>
          <pc:docMk/>
          <pc:sldMk cId="1851687628" sldId="383"/>
        </pc:sldMkLst>
        <pc:spChg chg="mod">
          <ac:chgData name="Jan Fitzpatrick" userId="d1b284ec-d1dd-4765-b823-b34899491c26" providerId="ADAL" clId="{073AE0D0-77D0-4ED5-A35C-65C7E3CB0841}" dt="2018-11-28T18:55:03.411" v="558" actId="255"/>
          <ac:spMkLst>
            <pc:docMk/>
            <pc:sldMk cId="1851687628" sldId="383"/>
            <ac:spMk id="19" creationId="{5252A847-DE45-4FA3-A1F8-EEBEB845FF8E}"/>
          </ac:spMkLst>
        </pc:spChg>
      </pc:sldChg>
      <pc:sldChg chg="modSp add">
        <pc:chgData name="Jan Fitzpatrick" userId="d1b284ec-d1dd-4765-b823-b34899491c26" providerId="ADAL" clId="{073AE0D0-77D0-4ED5-A35C-65C7E3CB0841}" dt="2018-11-28T18:34:37.750" v="209" actId="20577"/>
        <pc:sldMkLst>
          <pc:docMk/>
          <pc:sldMk cId="3613096239" sldId="384"/>
        </pc:sldMkLst>
        <pc:spChg chg="mod">
          <ac:chgData name="Jan Fitzpatrick" userId="d1b284ec-d1dd-4765-b823-b34899491c26" providerId="ADAL" clId="{073AE0D0-77D0-4ED5-A35C-65C7E3CB0841}" dt="2018-11-28T18:34:37.750" v="209" actId="20577"/>
          <ac:spMkLst>
            <pc:docMk/>
            <pc:sldMk cId="3613096239" sldId="384"/>
            <ac:spMk id="19" creationId="{5252A847-DE45-4FA3-A1F8-EEBEB845FF8E}"/>
          </ac:spMkLst>
        </pc:spChg>
        <pc:graphicFrameChg chg="modGraphic">
          <ac:chgData name="Jan Fitzpatrick" userId="d1b284ec-d1dd-4765-b823-b34899491c26" providerId="ADAL" clId="{073AE0D0-77D0-4ED5-A35C-65C7E3CB0841}" dt="2018-11-28T18:34:23.424" v="206" actId="207"/>
          <ac:graphicFrameMkLst>
            <pc:docMk/>
            <pc:sldMk cId="3613096239" sldId="384"/>
            <ac:graphicFrameMk id="6" creationId="{AA09C6C3-8B4D-A34D-B680-832C21F0F351}"/>
          </ac:graphicFrameMkLst>
        </pc:graphicFrameChg>
      </pc:sldChg>
      <pc:sldChg chg="add">
        <pc:chgData name="Jan Fitzpatrick" userId="d1b284ec-d1dd-4765-b823-b34899491c26" providerId="ADAL" clId="{073AE0D0-77D0-4ED5-A35C-65C7E3CB0841}" dt="2018-11-28T18:42:59.983" v="402"/>
        <pc:sldMkLst>
          <pc:docMk/>
          <pc:sldMk cId="958483697" sldId="385"/>
        </pc:sldMkLst>
      </pc:sldChg>
      <pc:sldChg chg="addSp delSp modSp add">
        <pc:chgData name="Jan Fitzpatrick" userId="d1b284ec-d1dd-4765-b823-b34899491c26" providerId="ADAL" clId="{073AE0D0-77D0-4ED5-A35C-65C7E3CB0841}" dt="2018-11-28T18:51:47.847" v="546" actId="20577"/>
        <pc:sldMkLst>
          <pc:docMk/>
          <pc:sldMk cId="2310812072" sldId="386"/>
        </pc:sldMkLst>
        <pc:spChg chg="add del mod">
          <ac:chgData name="Jan Fitzpatrick" userId="d1b284ec-d1dd-4765-b823-b34899491c26" providerId="ADAL" clId="{073AE0D0-77D0-4ED5-A35C-65C7E3CB0841}" dt="2018-11-28T18:50:13.594" v="516" actId="11529"/>
          <ac:spMkLst>
            <pc:docMk/>
            <pc:sldMk cId="2310812072" sldId="386"/>
            <ac:spMk id="3" creationId="{C37D8879-69D8-4A11-AB8F-65A45B7D7D7A}"/>
          </ac:spMkLst>
        </pc:spChg>
        <pc:spChg chg="add mod">
          <ac:chgData name="Jan Fitzpatrick" userId="d1b284ec-d1dd-4765-b823-b34899491c26" providerId="ADAL" clId="{073AE0D0-77D0-4ED5-A35C-65C7E3CB0841}" dt="2018-11-28T18:50:39.441" v="520" actId="1582"/>
          <ac:spMkLst>
            <pc:docMk/>
            <pc:sldMk cId="2310812072" sldId="386"/>
            <ac:spMk id="4" creationId="{86F277AF-EB26-4B0C-AD91-8A824B4A2F3B}"/>
          </ac:spMkLst>
        </pc:spChg>
        <pc:spChg chg="mod">
          <ac:chgData name="Jan Fitzpatrick" userId="d1b284ec-d1dd-4765-b823-b34899491c26" providerId="ADAL" clId="{073AE0D0-77D0-4ED5-A35C-65C7E3CB0841}" dt="2018-11-28T18:51:47.847" v="546" actId="20577"/>
          <ac:spMkLst>
            <pc:docMk/>
            <pc:sldMk cId="2310812072" sldId="386"/>
            <ac:spMk id="19" creationId="{5252A847-DE45-4FA3-A1F8-EEBEB845FF8E}"/>
          </ac:spMkLst>
        </pc:spChg>
        <pc:graphicFrameChg chg="modGraphic">
          <ac:chgData name="Jan Fitzpatrick" userId="d1b284ec-d1dd-4765-b823-b34899491c26" providerId="ADAL" clId="{073AE0D0-77D0-4ED5-A35C-65C7E3CB0841}" dt="2018-11-28T18:50:48.060" v="521" actId="207"/>
          <ac:graphicFrameMkLst>
            <pc:docMk/>
            <pc:sldMk cId="2310812072" sldId="386"/>
            <ac:graphicFrameMk id="9" creationId="{D0680DB0-A593-404B-8E3F-633C3010F566}"/>
          </ac:graphicFrameMkLst>
        </pc:graphicFrameChg>
      </pc:sldChg>
      <pc:sldChg chg="add">
        <pc:chgData name="Jan Fitzpatrick" userId="d1b284ec-d1dd-4765-b823-b34899491c26" providerId="ADAL" clId="{073AE0D0-77D0-4ED5-A35C-65C7E3CB0841}" dt="2018-11-28T18:48:34.480" v="492"/>
        <pc:sldMkLst>
          <pc:docMk/>
          <pc:sldMk cId="2565138735" sldId="387"/>
        </pc:sldMkLst>
      </pc:sldChg>
    </pc:docChg>
  </pc:docChgLst>
  <pc:docChgLst>
    <pc:chgData name="Victoria Worthington" userId="3602fdab-493b-4fe0-87da-353562330a36" providerId="ADAL" clId="{B3822C25-4B31-44BA-959F-47D94188A6D4}"/>
    <pc:docChg chg="undo addSld delSld modSld">
      <pc:chgData name="Victoria Worthington" userId="3602fdab-493b-4fe0-87da-353562330a36" providerId="ADAL" clId="{B3822C25-4B31-44BA-959F-47D94188A6D4}" dt="2018-11-29T19:28:23.013" v="29" actId="20577"/>
      <pc:docMkLst>
        <pc:docMk/>
      </pc:docMkLst>
      <pc:sldChg chg="modSp">
        <pc:chgData name="Victoria Worthington" userId="3602fdab-493b-4fe0-87da-353562330a36" providerId="ADAL" clId="{B3822C25-4B31-44BA-959F-47D94188A6D4}" dt="2018-11-29T19:26:13.069" v="11" actId="20577"/>
        <pc:sldMkLst>
          <pc:docMk/>
          <pc:sldMk cId="3772334586" sldId="368"/>
        </pc:sldMkLst>
        <pc:spChg chg="mod">
          <ac:chgData name="Victoria Worthington" userId="3602fdab-493b-4fe0-87da-353562330a36" providerId="ADAL" clId="{B3822C25-4B31-44BA-959F-47D94188A6D4}" dt="2018-11-29T19:26:13.069" v="11" actId="20577"/>
          <ac:spMkLst>
            <pc:docMk/>
            <pc:sldMk cId="3772334586" sldId="368"/>
            <ac:spMk id="19" creationId="{5252A847-DE45-4FA3-A1F8-EEBEB845FF8E}"/>
          </ac:spMkLst>
        </pc:spChg>
      </pc:sldChg>
      <pc:sldChg chg="modSp">
        <pc:chgData name="Victoria Worthington" userId="3602fdab-493b-4fe0-87da-353562330a36" providerId="ADAL" clId="{B3822C25-4B31-44BA-959F-47D94188A6D4}" dt="2018-11-29T19:25:18.571" v="5" actId="20577"/>
        <pc:sldMkLst>
          <pc:docMk/>
          <pc:sldMk cId="890981118" sldId="376"/>
        </pc:sldMkLst>
        <pc:spChg chg="mod">
          <ac:chgData name="Victoria Worthington" userId="3602fdab-493b-4fe0-87da-353562330a36" providerId="ADAL" clId="{B3822C25-4B31-44BA-959F-47D94188A6D4}" dt="2018-11-29T19:25:18.571" v="5" actId="20577"/>
          <ac:spMkLst>
            <pc:docMk/>
            <pc:sldMk cId="890981118" sldId="376"/>
            <ac:spMk id="19" creationId="{5252A847-DE45-4FA3-A1F8-EEBEB845FF8E}"/>
          </ac:spMkLst>
        </pc:spChg>
      </pc:sldChg>
      <pc:sldChg chg="modSp">
        <pc:chgData name="Victoria Worthington" userId="3602fdab-493b-4fe0-87da-353562330a36" providerId="ADAL" clId="{B3822C25-4B31-44BA-959F-47D94188A6D4}" dt="2018-11-29T19:25:31.424" v="7" actId="20577"/>
        <pc:sldMkLst>
          <pc:docMk/>
          <pc:sldMk cId="1851687628" sldId="383"/>
        </pc:sldMkLst>
        <pc:spChg chg="mod">
          <ac:chgData name="Victoria Worthington" userId="3602fdab-493b-4fe0-87da-353562330a36" providerId="ADAL" clId="{B3822C25-4B31-44BA-959F-47D94188A6D4}" dt="2018-11-29T19:25:31.424" v="7" actId="20577"/>
          <ac:spMkLst>
            <pc:docMk/>
            <pc:sldMk cId="1851687628" sldId="383"/>
            <ac:spMk id="19" creationId="{5252A847-DE45-4FA3-A1F8-EEBEB845FF8E}"/>
          </ac:spMkLst>
        </pc:spChg>
      </pc:sldChg>
      <pc:sldChg chg="modSp">
        <pc:chgData name="Victoria Worthington" userId="3602fdab-493b-4fe0-87da-353562330a36" providerId="ADAL" clId="{B3822C25-4B31-44BA-959F-47D94188A6D4}" dt="2018-11-29T19:26:12.517" v="10" actId="20577"/>
        <pc:sldMkLst>
          <pc:docMk/>
          <pc:sldMk cId="958483697" sldId="385"/>
        </pc:sldMkLst>
        <pc:spChg chg="mod">
          <ac:chgData name="Victoria Worthington" userId="3602fdab-493b-4fe0-87da-353562330a36" providerId="ADAL" clId="{B3822C25-4B31-44BA-959F-47D94188A6D4}" dt="2018-11-29T19:26:12.517" v="10" actId="20577"/>
          <ac:spMkLst>
            <pc:docMk/>
            <pc:sldMk cId="958483697" sldId="385"/>
            <ac:spMk id="19" creationId="{5252A847-DE45-4FA3-A1F8-EEBEB845FF8E}"/>
          </ac:spMkLst>
        </pc:spChg>
      </pc:sldChg>
      <pc:sldChg chg="modSp">
        <pc:chgData name="Victoria Worthington" userId="3602fdab-493b-4fe0-87da-353562330a36" providerId="ADAL" clId="{B3822C25-4B31-44BA-959F-47D94188A6D4}" dt="2018-11-29T19:28:23.013" v="29" actId="20577"/>
        <pc:sldMkLst>
          <pc:docMk/>
          <pc:sldMk cId="2310812072" sldId="386"/>
        </pc:sldMkLst>
        <pc:spChg chg="mod">
          <ac:chgData name="Victoria Worthington" userId="3602fdab-493b-4fe0-87da-353562330a36" providerId="ADAL" clId="{B3822C25-4B31-44BA-959F-47D94188A6D4}" dt="2018-11-29T19:28:23.013" v="29" actId="20577"/>
          <ac:spMkLst>
            <pc:docMk/>
            <pc:sldMk cId="2310812072" sldId="386"/>
            <ac:spMk id="19" creationId="{5252A847-DE45-4FA3-A1F8-EEBEB845FF8E}"/>
          </ac:spMkLst>
        </pc:spChg>
      </pc:sldChg>
      <pc:sldChg chg="modSp">
        <pc:chgData name="Victoria Worthington" userId="3602fdab-493b-4fe0-87da-353562330a36" providerId="ADAL" clId="{B3822C25-4B31-44BA-959F-47D94188A6D4}" dt="2018-11-29T19:28:20.642" v="28" actId="20577"/>
        <pc:sldMkLst>
          <pc:docMk/>
          <pc:sldMk cId="2565138735" sldId="387"/>
        </pc:sldMkLst>
        <pc:spChg chg="mod">
          <ac:chgData name="Victoria Worthington" userId="3602fdab-493b-4fe0-87da-353562330a36" providerId="ADAL" clId="{B3822C25-4B31-44BA-959F-47D94188A6D4}" dt="2018-11-29T19:28:20.642" v="28" actId="20577"/>
          <ac:spMkLst>
            <pc:docMk/>
            <pc:sldMk cId="2565138735" sldId="387"/>
            <ac:spMk id="19" creationId="{5252A847-DE45-4FA3-A1F8-EEBEB845FF8E}"/>
          </ac:spMkLst>
        </pc:spChg>
      </pc:sldChg>
      <pc:sldChg chg="add del">
        <pc:chgData name="Victoria Worthington" userId="3602fdab-493b-4fe0-87da-353562330a36" providerId="ADAL" clId="{B3822C25-4B31-44BA-959F-47D94188A6D4}" dt="2018-11-29T19:22:48.166" v="1"/>
        <pc:sldMkLst>
          <pc:docMk/>
          <pc:sldMk cId="1412047072" sldId="38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13/01/2021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division-to-solve-problems-year-6-decimals-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search/?fwp_topic=white-rose" TargetMode="External"/><Relationship Id="rId5" Type="http://schemas.openxmlformats.org/officeDocument/2006/relationships/hyperlink" Target="https://classroomsecrets.co.uk/content-domain-filter/?fwp_contentdomain=6f9c" TargetMode="External"/><Relationship Id="rId4" Type="http://schemas.openxmlformats.org/officeDocument/2006/relationships/hyperlink" Target="https://classroomsecrets.co.uk/content-domain-filter/?fwp_contentdomain=6c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1 – Decimals – Division to Solve Problems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(6C8)</a:t>
            </a:r>
            <a:r>
              <a:rPr lang="en-GB" sz="1200" b="1" dirty="0">
                <a:latin typeface="Century Gothic" panose="020B0502020202020204" pitchFamily="34" charset="0"/>
              </a:rPr>
              <a:t> </a:t>
            </a:r>
            <a:r>
              <a:rPr lang="en-GB" sz="1200" b="1" dirty="0">
                <a:latin typeface="Century Gothic" panose="020B0502020202020204" pitchFamily="34" charset="0"/>
                <a:hlinkClick r:id="rId4"/>
              </a:rPr>
              <a:t>Solve problems involving addition, subtraction, multiplication and division</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(6F9c) </a:t>
            </a:r>
            <a:r>
              <a:rPr lang="en-GB" sz="1200" b="1" dirty="0">
                <a:latin typeface="Century Gothic" panose="020B0502020202020204" pitchFamily="34" charset="0"/>
                <a:hlinkClick r:id="rId5"/>
              </a:rPr>
              <a:t>Use written division methods in cases where the answer has up to two decimal places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hlinkClick r:id="rId6"/>
              </a:rPr>
              <a:t>More resources</a:t>
            </a:r>
            <a:r>
              <a:rPr lang="en-GB" sz="1600" b="1" dirty="0">
                <a:solidFill>
                  <a:prstClr val="black"/>
                </a:solidFill>
                <a:latin typeface="Century Gothic" panose="020B0502020202020204" pitchFamily="34" charset="0"/>
              </a:rPr>
              <a:t> which follow the same small steps as White Rose.</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 Block 1 – Decimals</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Division to Solve Problems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Choose one digit to fill the gap in each set of calculations.</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99B4DBEE-BAB5-BC43-99B4-625D8EF61172}"/>
              </a:ext>
            </a:extLst>
          </p:cNvPr>
          <p:cNvGraphicFramePr>
            <a:graphicFrameLocks noGrp="1"/>
          </p:cNvGraphicFramePr>
          <p:nvPr>
            <p:extLst/>
          </p:nvPr>
        </p:nvGraphicFramePr>
        <p:xfrm>
          <a:off x="1640959" y="2657330"/>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36</a:t>
                      </a:r>
                    </a:p>
                  </a:txBody>
                  <a:tcPr marL="0" marR="0" marT="0" marB="0" anchor="c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2</a:t>
                      </a:r>
                    </a:p>
                  </a:txBody>
                  <a:tcPr marL="0" marR="0" marT="0" marB="0" anchor="ctr">
                    <a:solidFill>
                      <a:schemeClr val="bg1"/>
                    </a:solidFill>
                  </a:tcPr>
                </a:tc>
                <a:tc gridSpan="2">
                  <a:txBody>
                    <a:bodyPr/>
                    <a:lstStyle/>
                    <a:p>
                      <a:pPr algn="ctr"/>
                      <a:r>
                        <a:rPr lang="en-US" b="1" i="0" dirty="0">
                          <a:solidFill>
                            <a:srgbClr val="FF0000"/>
                          </a:solidFill>
                          <a:latin typeface="Century Gothic" panose="020B0502020202020204" pitchFamily="34" charset="0"/>
                        </a:rPr>
                        <a:t>4</a:t>
                      </a:r>
                      <a:r>
                        <a:rPr lang="en-US" b="1" i="0" dirty="0">
                          <a:solidFill>
                            <a:schemeClr val="tx1"/>
                          </a:solidFill>
                          <a:latin typeface="Century Gothic" panose="020B0502020202020204" pitchFamily="34" charset="0"/>
                        </a:rPr>
                        <a:t> </a:t>
                      </a:r>
                    </a:p>
                  </a:txBody>
                  <a:tcPr marL="0" marR="0" marT="0" marB="0" anchor="c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hMerge="1">
                  <a:txBody>
                    <a:bodyPr/>
                    <a:lstStyle/>
                    <a:p>
                      <a:endParaRPr lang="en-US"/>
                    </a:p>
                  </a:txBody>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extLst>
                  <a:ext uri="{0D108BD9-81ED-4DB2-BD59-A6C34878D82A}">
                    <a16:rowId xmlns:a16="http://schemas.microsoft.com/office/drawing/2014/main" val="1534342883"/>
                  </a:ext>
                </a:extLst>
              </a:tr>
            </a:tbl>
          </a:graphicData>
        </a:graphic>
      </p:graphicFrame>
      <p:sp>
        <p:nvSpPr>
          <p:cNvPr id="28" name="Rectangle 27">
            <a:extLst>
              <a:ext uri="{FF2B5EF4-FFF2-40B4-BE49-F238E27FC236}">
                <a16:creationId xmlns:a16="http://schemas.microsoft.com/office/drawing/2014/main" id="{12CE93A4-E558-1B49-8772-355AFB5F962B}"/>
              </a:ext>
            </a:extLst>
          </p:cNvPr>
          <p:cNvSpPr/>
          <p:nvPr/>
        </p:nvSpPr>
        <p:spPr>
          <a:xfrm>
            <a:off x="1442749" y="2349793"/>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9" name="Table 28">
            <a:extLst>
              <a:ext uri="{FF2B5EF4-FFF2-40B4-BE49-F238E27FC236}">
                <a16:creationId xmlns:a16="http://schemas.microsoft.com/office/drawing/2014/main" id="{3DDB5B69-8540-4B4D-8347-98AD36D11118}"/>
              </a:ext>
            </a:extLst>
          </p:cNvPr>
          <p:cNvGraphicFramePr>
            <a:graphicFrameLocks noGrp="1"/>
          </p:cNvGraphicFramePr>
          <p:nvPr>
            <p:extLst>
              <p:ext uri="{D42A27DB-BD31-4B8C-83A1-F6EECF244321}">
                <p14:modId xmlns:p14="http://schemas.microsoft.com/office/powerpoint/2010/main" val="2509800760"/>
              </p:ext>
            </p:extLst>
          </p:nvPr>
        </p:nvGraphicFramePr>
        <p:xfrm>
          <a:off x="1801838" y="2530533"/>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36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2</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b="1" i="0" dirty="0">
                          <a:solidFill>
                            <a:schemeClr val="tx1"/>
                          </a:solidFill>
                          <a:latin typeface="Century Gothic" panose="020B0502020202020204" pitchFamily="34" charset="0"/>
                        </a:rPr>
                        <a:t> </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0" name="TextBox 29">
            <a:extLst>
              <a:ext uri="{FF2B5EF4-FFF2-40B4-BE49-F238E27FC236}">
                <a16:creationId xmlns:a16="http://schemas.microsoft.com/office/drawing/2014/main" id="{7AFF3444-CC2E-054F-BD6C-3A5EEC689525}"/>
              </a:ext>
            </a:extLst>
          </p:cNvPr>
          <p:cNvSpPr txBox="1"/>
          <p:nvPr/>
        </p:nvSpPr>
        <p:spPr>
          <a:xfrm>
            <a:off x="1486670" y="2402938"/>
            <a:ext cx="356188"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A</a:t>
            </a:r>
          </a:p>
        </p:txBody>
      </p:sp>
      <p:sp>
        <p:nvSpPr>
          <p:cNvPr id="31" name="Rectangle 30">
            <a:extLst>
              <a:ext uri="{FF2B5EF4-FFF2-40B4-BE49-F238E27FC236}">
                <a16:creationId xmlns:a16="http://schemas.microsoft.com/office/drawing/2014/main" id="{F1106774-D232-C645-B3B8-114908D1DD83}"/>
              </a:ext>
            </a:extLst>
          </p:cNvPr>
          <p:cNvSpPr/>
          <p:nvPr/>
        </p:nvSpPr>
        <p:spPr>
          <a:xfrm>
            <a:off x="1442749" y="4388047"/>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Table 31">
            <a:extLst>
              <a:ext uri="{FF2B5EF4-FFF2-40B4-BE49-F238E27FC236}">
                <a16:creationId xmlns:a16="http://schemas.microsoft.com/office/drawing/2014/main" id="{34170BAA-F840-3E43-BD59-4C6BE66B8C23}"/>
              </a:ext>
            </a:extLst>
          </p:cNvPr>
          <p:cNvGraphicFramePr>
            <a:graphicFrameLocks noGrp="1"/>
          </p:cNvGraphicFramePr>
          <p:nvPr>
            <p:extLst>
              <p:ext uri="{D42A27DB-BD31-4B8C-83A1-F6EECF244321}">
                <p14:modId xmlns:p14="http://schemas.microsoft.com/office/powerpoint/2010/main" val="3250144288"/>
              </p:ext>
            </p:extLst>
          </p:nvPr>
        </p:nvGraphicFramePr>
        <p:xfrm>
          <a:off x="1801838" y="4568787"/>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63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b="1" i="0" dirty="0">
                          <a:solidFill>
                            <a:schemeClr val="tx1"/>
                          </a:solidFill>
                          <a:latin typeface="Century Gothic" panose="020B0502020202020204" pitchFamily="34" charset="0"/>
                        </a:rPr>
                        <a:t>9 </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3" name="TextBox 32">
            <a:extLst>
              <a:ext uri="{FF2B5EF4-FFF2-40B4-BE49-F238E27FC236}">
                <a16:creationId xmlns:a16="http://schemas.microsoft.com/office/drawing/2014/main" id="{2EE2D880-C937-2642-A3B0-36C172D8CBA4}"/>
              </a:ext>
            </a:extLst>
          </p:cNvPr>
          <p:cNvSpPr txBox="1"/>
          <p:nvPr/>
        </p:nvSpPr>
        <p:spPr>
          <a:xfrm>
            <a:off x="1486670" y="4441192"/>
            <a:ext cx="364202"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C</a:t>
            </a:r>
          </a:p>
        </p:txBody>
      </p:sp>
      <p:sp>
        <p:nvSpPr>
          <p:cNvPr id="34" name="Rectangle 33">
            <a:extLst>
              <a:ext uri="{FF2B5EF4-FFF2-40B4-BE49-F238E27FC236}">
                <a16:creationId xmlns:a16="http://schemas.microsoft.com/office/drawing/2014/main" id="{94E31649-379D-D344-85E7-9BCCBF2DD9B7}"/>
              </a:ext>
            </a:extLst>
          </p:cNvPr>
          <p:cNvSpPr/>
          <p:nvPr/>
        </p:nvSpPr>
        <p:spPr>
          <a:xfrm>
            <a:off x="5226260" y="2349793"/>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5" name="Table 34">
            <a:extLst>
              <a:ext uri="{FF2B5EF4-FFF2-40B4-BE49-F238E27FC236}">
                <a16:creationId xmlns:a16="http://schemas.microsoft.com/office/drawing/2014/main" id="{B4077EE9-5777-CC4B-AC25-927FED8BCF44}"/>
              </a:ext>
            </a:extLst>
          </p:cNvPr>
          <p:cNvGraphicFramePr>
            <a:graphicFrameLocks noGrp="1"/>
          </p:cNvGraphicFramePr>
          <p:nvPr>
            <p:extLst>
              <p:ext uri="{D42A27DB-BD31-4B8C-83A1-F6EECF244321}">
                <p14:modId xmlns:p14="http://schemas.microsoft.com/office/powerpoint/2010/main" val="1546021849"/>
              </p:ext>
            </p:extLst>
          </p:nvPr>
        </p:nvGraphicFramePr>
        <p:xfrm>
          <a:off x="5585349" y="2530533"/>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3</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b="1" i="0" dirty="0">
                          <a:solidFill>
                            <a:schemeClr val="tx1"/>
                          </a:solidFill>
                          <a:latin typeface="Century Gothic" panose="020B0502020202020204" pitchFamily="34" charset="0"/>
                        </a:rPr>
                        <a:t> </a:t>
                      </a: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chemeClr val="tx1"/>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0</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6" name="TextBox 35">
            <a:extLst>
              <a:ext uri="{FF2B5EF4-FFF2-40B4-BE49-F238E27FC236}">
                <a16:creationId xmlns:a16="http://schemas.microsoft.com/office/drawing/2014/main" id="{5B1B254C-DC68-0E40-8ACF-565C03BA1675}"/>
              </a:ext>
            </a:extLst>
          </p:cNvPr>
          <p:cNvSpPr txBox="1"/>
          <p:nvPr/>
        </p:nvSpPr>
        <p:spPr>
          <a:xfrm>
            <a:off x="5270181" y="2402938"/>
            <a:ext cx="319318"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B</a:t>
            </a:r>
          </a:p>
        </p:txBody>
      </p:sp>
      <p:sp>
        <p:nvSpPr>
          <p:cNvPr id="37" name="Rectangle 36">
            <a:extLst>
              <a:ext uri="{FF2B5EF4-FFF2-40B4-BE49-F238E27FC236}">
                <a16:creationId xmlns:a16="http://schemas.microsoft.com/office/drawing/2014/main" id="{EDC7DB6F-1019-0F48-86AD-953386643CFC}"/>
              </a:ext>
            </a:extLst>
          </p:cNvPr>
          <p:cNvSpPr/>
          <p:nvPr/>
        </p:nvSpPr>
        <p:spPr>
          <a:xfrm>
            <a:off x="5226260" y="4388047"/>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8" name="Table 37">
            <a:extLst>
              <a:ext uri="{FF2B5EF4-FFF2-40B4-BE49-F238E27FC236}">
                <a16:creationId xmlns:a16="http://schemas.microsoft.com/office/drawing/2014/main" id="{122D414D-882A-DC46-A0EC-C330C9F900A5}"/>
              </a:ext>
            </a:extLst>
          </p:cNvPr>
          <p:cNvGraphicFramePr>
            <a:graphicFrameLocks noGrp="1"/>
          </p:cNvGraphicFramePr>
          <p:nvPr>
            <p:extLst>
              <p:ext uri="{D42A27DB-BD31-4B8C-83A1-F6EECF244321}">
                <p14:modId xmlns:p14="http://schemas.microsoft.com/office/powerpoint/2010/main" val="3555147782"/>
              </p:ext>
            </p:extLst>
          </p:nvPr>
        </p:nvGraphicFramePr>
        <p:xfrm>
          <a:off x="5585349" y="4568787"/>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2">
                  <a:txBody>
                    <a:bodyPr/>
                    <a:lstStyle/>
                    <a:p>
                      <a:pPr algn="ctr"/>
                      <a:r>
                        <a:rPr lang="en-US" b="1" i="0" dirty="0">
                          <a:solidFill>
                            <a:schemeClr val="tx1"/>
                          </a:solidFill>
                          <a:latin typeface="Century Gothic" panose="020B0502020202020204" pitchFamily="34" charset="0"/>
                        </a:rPr>
                        <a:t>5</a:t>
                      </a:r>
                    </a:p>
                  </a:txBody>
                  <a:tcPr marL="0" marR="0" marT="0" marB="0" anchor="ctr">
                    <a:lnL w="38100" cap="flat" cmpd="sng" algn="ctr">
                      <a:no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8</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endParaRPr lang="en-US" b="1" i="0" dirty="0">
                        <a:solidFill>
                          <a:schemeClr val="tx1"/>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ysClr val="windowText" lastClr="000000"/>
                          </a:solidFill>
                          <a:latin typeface="Century Gothic" panose="020B0502020202020204" pitchFamily="34" charset="0"/>
                        </a:rPr>
                        <a:t>12</a:t>
                      </a: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8</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b="1" i="0" dirty="0">
                        <a:solidFill>
                          <a:srgbClr val="FF0000"/>
                        </a:solidFill>
                        <a:latin typeface="Century Gothic" panose="020B0502020202020204" pitchFamily="34" charset="0"/>
                      </a:endParaRP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9" name="TextBox 38">
            <a:extLst>
              <a:ext uri="{FF2B5EF4-FFF2-40B4-BE49-F238E27FC236}">
                <a16:creationId xmlns:a16="http://schemas.microsoft.com/office/drawing/2014/main" id="{0577EE59-EBE1-2F41-B95D-EC6F02E99177}"/>
              </a:ext>
            </a:extLst>
          </p:cNvPr>
          <p:cNvSpPr txBox="1"/>
          <p:nvPr/>
        </p:nvSpPr>
        <p:spPr>
          <a:xfrm>
            <a:off x="5270181" y="4441192"/>
            <a:ext cx="346570"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D</a:t>
            </a:r>
          </a:p>
        </p:txBody>
      </p:sp>
      <p:grpSp>
        <p:nvGrpSpPr>
          <p:cNvPr id="25" name="Group 24">
            <a:extLst>
              <a:ext uri="{FF2B5EF4-FFF2-40B4-BE49-F238E27FC236}">
                <a16:creationId xmlns:a16="http://schemas.microsoft.com/office/drawing/2014/main" id="{B61E9F9A-1984-4B52-858E-2F894D631C88}"/>
              </a:ext>
            </a:extLst>
          </p:cNvPr>
          <p:cNvGrpSpPr/>
          <p:nvPr/>
        </p:nvGrpSpPr>
        <p:grpSpPr>
          <a:xfrm>
            <a:off x="2108566" y="1349552"/>
            <a:ext cx="4926868" cy="818707"/>
            <a:chOff x="2354929" y="1327235"/>
            <a:chExt cx="4926868" cy="818707"/>
          </a:xfrm>
        </p:grpSpPr>
        <p:sp>
          <p:nvSpPr>
            <p:cNvPr id="26" name="Rounded Rectangle 43">
              <a:extLst>
                <a:ext uri="{FF2B5EF4-FFF2-40B4-BE49-F238E27FC236}">
                  <a16:creationId xmlns:a16="http://schemas.microsoft.com/office/drawing/2014/main" id="{944F7FC0-997C-4F07-82E1-80124F659B46}"/>
                </a:ext>
              </a:extLst>
            </p:cNvPr>
            <p:cNvSpPr/>
            <p:nvPr/>
          </p:nvSpPr>
          <p:spPr>
            <a:xfrm>
              <a:off x="2354929" y="1327235"/>
              <a:ext cx="765545" cy="818707"/>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Century Gothic" panose="020B0502020202020204" pitchFamily="34" charset="0"/>
                </a:rPr>
                <a:t>6</a:t>
              </a:r>
            </a:p>
          </p:txBody>
        </p:sp>
        <p:sp>
          <p:nvSpPr>
            <p:cNvPr id="27" name="Rounded Rectangle 44">
              <a:extLst>
                <a:ext uri="{FF2B5EF4-FFF2-40B4-BE49-F238E27FC236}">
                  <a16:creationId xmlns:a16="http://schemas.microsoft.com/office/drawing/2014/main" id="{4822FF6D-FD29-431E-B450-D94D83F1F4F0}"/>
                </a:ext>
              </a:extLst>
            </p:cNvPr>
            <p:cNvSpPr/>
            <p:nvPr/>
          </p:nvSpPr>
          <p:spPr>
            <a:xfrm>
              <a:off x="3395260" y="1327235"/>
              <a:ext cx="765545" cy="818707"/>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Century Gothic" panose="020B0502020202020204" pitchFamily="34" charset="0"/>
                </a:rPr>
                <a:t>5</a:t>
              </a:r>
            </a:p>
          </p:txBody>
        </p:sp>
        <p:sp>
          <p:nvSpPr>
            <p:cNvPr id="46" name="Rounded Rectangle 45">
              <a:extLst>
                <a:ext uri="{FF2B5EF4-FFF2-40B4-BE49-F238E27FC236}">
                  <a16:creationId xmlns:a16="http://schemas.microsoft.com/office/drawing/2014/main" id="{E227D5F8-A2AF-4F35-AB8A-9ACE22D62E42}"/>
                </a:ext>
              </a:extLst>
            </p:cNvPr>
            <p:cNvSpPr/>
            <p:nvPr/>
          </p:nvSpPr>
          <p:spPr>
            <a:xfrm>
              <a:off x="4435591" y="1327235"/>
              <a:ext cx="765545" cy="818707"/>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Century Gothic" panose="020B0502020202020204" pitchFamily="34" charset="0"/>
                </a:rPr>
                <a:t>4</a:t>
              </a:r>
            </a:p>
          </p:txBody>
        </p:sp>
        <p:sp>
          <p:nvSpPr>
            <p:cNvPr id="47" name="Rounded Rectangle 46">
              <a:extLst>
                <a:ext uri="{FF2B5EF4-FFF2-40B4-BE49-F238E27FC236}">
                  <a16:creationId xmlns:a16="http://schemas.microsoft.com/office/drawing/2014/main" id="{A6EDE626-75E2-4EEE-BC66-E02EE419687F}"/>
                </a:ext>
              </a:extLst>
            </p:cNvPr>
            <p:cNvSpPr/>
            <p:nvPr/>
          </p:nvSpPr>
          <p:spPr>
            <a:xfrm>
              <a:off x="5475922" y="1327235"/>
              <a:ext cx="765545" cy="818707"/>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Century Gothic" panose="020B0502020202020204" pitchFamily="34" charset="0"/>
                </a:rPr>
                <a:t>9</a:t>
              </a:r>
            </a:p>
          </p:txBody>
        </p:sp>
        <p:sp>
          <p:nvSpPr>
            <p:cNvPr id="48" name="Rounded Rectangle 47">
              <a:extLst>
                <a:ext uri="{FF2B5EF4-FFF2-40B4-BE49-F238E27FC236}">
                  <a16:creationId xmlns:a16="http://schemas.microsoft.com/office/drawing/2014/main" id="{8FD321FF-1F2A-4CBA-9646-68C54E131EAA}"/>
                </a:ext>
              </a:extLst>
            </p:cNvPr>
            <p:cNvSpPr/>
            <p:nvPr/>
          </p:nvSpPr>
          <p:spPr>
            <a:xfrm>
              <a:off x="6516252" y="1327235"/>
              <a:ext cx="765545" cy="818707"/>
            </a:xfrm>
            <a:prstGeom prst="round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Century Gothic" panose="020B0502020202020204" pitchFamily="34" charset="0"/>
                </a:rPr>
                <a:t>8</a:t>
              </a:r>
            </a:p>
          </p:txBody>
        </p:sp>
      </p:grpSp>
    </p:spTree>
    <p:extLst>
      <p:ext uri="{BB962C8B-B14F-4D97-AF65-F5344CB8AC3E}">
        <p14:creationId xmlns:p14="http://schemas.microsoft.com/office/powerpoint/2010/main" val="3368999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Choose one digit to fill the gap in each set of calculations.</a:t>
            </a:r>
            <a:endParaRPr lang="en-GB" sz="24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99B4DBEE-BAB5-BC43-99B4-625D8EF61172}"/>
              </a:ext>
            </a:extLst>
          </p:cNvPr>
          <p:cNvGraphicFramePr>
            <a:graphicFrameLocks noGrp="1"/>
          </p:cNvGraphicFramePr>
          <p:nvPr>
            <p:extLst/>
          </p:nvPr>
        </p:nvGraphicFramePr>
        <p:xfrm>
          <a:off x="1640959" y="2657330"/>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36</a:t>
                      </a:r>
                    </a:p>
                  </a:txBody>
                  <a:tcPr marL="0" marR="0" marT="0" marB="0" anchor="c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2</a:t>
                      </a:r>
                    </a:p>
                  </a:txBody>
                  <a:tcPr marL="0" marR="0" marT="0" marB="0" anchor="ctr">
                    <a:solidFill>
                      <a:schemeClr val="bg1"/>
                    </a:solidFill>
                  </a:tcPr>
                </a:tc>
                <a:tc gridSpan="2">
                  <a:txBody>
                    <a:bodyPr/>
                    <a:lstStyle/>
                    <a:p>
                      <a:pPr algn="ctr"/>
                      <a:r>
                        <a:rPr lang="en-US" b="1" i="0" dirty="0">
                          <a:solidFill>
                            <a:srgbClr val="FF0000"/>
                          </a:solidFill>
                          <a:latin typeface="Century Gothic" panose="020B0502020202020204" pitchFamily="34" charset="0"/>
                        </a:rPr>
                        <a:t>4</a:t>
                      </a:r>
                      <a:r>
                        <a:rPr lang="en-US" b="1" i="0" dirty="0">
                          <a:solidFill>
                            <a:schemeClr val="tx1"/>
                          </a:solidFill>
                          <a:latin typeface="Century Gothic" panose="020B0502020202020204" pitchFamily="34" charset="0"/>
                        </a:rPr>
                        <a:t> </a:t>
                      </a:r>
                    </a:p>
                  </a:txBody>
                  <a:tcPr marL="0" marR="0" marT="0" marB="0" anchor="c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hMerge="1">
                  <a:txBody>
                    <a:bodyPr/>
                    <a:lstStyle/>
                    <a:p>
                      <a:endParaRPr lang="en-US"/>
                    </a:p>
                  </a:txBody>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solidFill>
                      <a:schemeClr val="bg1"/>
                    </a:solidFill>
                  </a:tcPr>
                </a:tc>
                <a:extLst>
                  <a:ext uri="{0D108BD9-81ED-4DB2-BD59-A6C34878D82A}">
                    <a16:rowId xmlns:a16="http://schemas.microsoft.com/office/drawing/2014/main" val="1534342883"/>
                  </a:ext>
                </a:extLst>
              </a:tr>
            </a:tbl>
          </a:graphicData>
        </a:graphic>
      </p:graphicFrame>
      <p:sp>
        <p:nvSpPr>
          <p:cNvPr id="28" name="Rectangle 27">
            <a:extLst>
              <a:ext uri="{FF2B5EF4-FFF2-40B4-BE49-F238E27FC236}">
                <a16:creationId xmlns:a16="http://schemas.microsoft.com/office/drawing/2014/main" id="{12CE93A4-E558-1B49-8772-355AFB5F962B}"/>
              </a:ext>
            </a:extLst>
          </p:cNvPr>
          <p:cNvSpPr/>
          <p:nvPr/>
        </p:nvSpPr>
        <p:spPr>
          <a:xfrm>
            <a:off x="1442749" y="2349793"/>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9" name="Table 28">
            <a:extLst>
              <a:ext uri="{FF2B5EF4-FFF2-40B4-BE49-F238E27FC236}">
                <a16:creationId xmlns:a16="http://schemas.microsoft.com/office/drawing/2014/main" id="{3DDB5B69-8540-4B4D-8347-98AD36D11118}"/>
              </a:ext>
            </a:extLst>
          </p:cNvPr>
          <p:cNvGraphicFramePr>
            <a:graphicFrameLocks noGrp="1"/>
          </p:cNvGraphicFramePr>
          <p:nvPr>
            <p:extLst/>
          </p:nvPr>
        </p:nvGraphicFramePr>
        <p:xfrm>
          <a:off x="1801838" y="2530533"/>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36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2</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b="1" i="0" dirty="0">
                          <a:solidFill>
                            <a:srgbClr val="FF0000"/>
                          </a:solidFill>
                          <a:latin typeface="Century Gothic" panose="020B0502020202020204" pitchFamily="34" charset="0"/>
                        </a:rPr>
                        <a:t>4</a:t>
                      </a:r>
                      <a:r>
                        <a:rPr lang="en-US" b="1" i="0" dirty="0">
                          <a:solidFill>
                            <a:schemeClr val="tx1"/>
                          </a:solidFill>
                          <a:latin typeface="Century Gothic" panose="020B0502020202020204" pitchFamily="34" charset="0"/>
                        </a:rPr>
                        <a:t> </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0" name="TextBox 29">
            <a:extLst>
              <a:ext uri="{FF2B5EF4-FFF2-40B4-BE49-F238E27FC236}">
                <a16:creationId xmlns:a16="http://schemas.microsoft.com/office/drawing/2014/main" id="{7AFF3444-CC2E-054F-BD6C-3A5EEC689525}"/>
              </a:ext>
            </a:extLst>
          </p:cNvPr>
          <p:cNvSpPr txBox="1"/>
          <p:nvPr/>
        </p:nvSpPr>
        <p:spPr>
          <a:xfrm>
            <a:off x="1486670" y="2402938"/>
            <a:ext cx="356188"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A</a:t>
            </a:r>
          </a:p>
        </p:txBody>
      </p:sp>
      <p:sp>
        <p:nvSpPr>
          <p:cNvPr id="31" name="Rectangle 30">
            <a:extLst>
              <a:ext uri="{FF2B5EF4-FFF2-40B4-BE49-F238E27FC236}">
                <a16:creationId xmlns:a16="http://schemas.microsoft.com/office/drawing/2014/main" id="{F1106774-D232-C645-B3B8-114908D1DD83}"/>
              </a:ext>
            </a:extLst>
          </p:cNvPr>
          <p:cNvSpPr/>
          <p:nvPr/>
        </p:nvSpPr>
        <p:spPr>
          <a:xfrm>
            <a:off x="1442749" y="4388047"/>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Table 31">
            <a:extLst>
              <a:ext uri="{FF2B5EF4-FFF2-40B4-BE49-F238E27FC236}">
                <a16:creationId xmlns:a16="http://schemas.microsoft.com/office/drawing/2014/main" id="{34170BAA-F840-3E43-BD59-4C6BE66B8C23}"/>
              </a:ext>
            </a:extLst>
          </p:cNvPr>
          <p:cNvGraphicFramePr>
            <a:graphicFrameLocks noGrp="1"/>
          </p:cNvGraphicFramePr>
          <p:nvPr>
            <p:extLst>
              <p:ext uri="{D42A27DB-BD31-4B8C-83A1-F6EECF244321}">
                <p14:modId xmlns:p14="http://schemas.microsoft.com/office/powerpoint/2010/main" val="2171375102"/>
              </p:ext>
            </p:extLst>
          </p:nvPr>
        </p:nvGraphicFramePr>
        <p:xfrm>
          <a:off x="1801838" y="4568787"/>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63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b="1" i="0" dirty="0">
                          <a:solidFill>
                            <a:schemeClr val="tx1"/>
                          </a:solidFill>
                          <a:latin typeface="Century Gothic" panose="020B0502020202020204" pitchFamily="34" charset="0"/>
                        </a:rPr>
                        <a:t>9 </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9</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3" name="TextBox 32">
            <a:extLst>
              <a:ext uri="{FF2B5EF4-FFF2-40B4-BE49-F238E27FC236}">
                <a16:creationId xmlns:a16="http://schemas.microsoft.com/office/drawing/2014/main" id="{2EE2D880-C937-2642-A3B0-36C172D8CBA4}"/>
              </a:ext>
            </a:extLst>
          </p:cNvPr>
          <p:cNvSpPr txBox="1"/>
          <p:nvPr/>
        </p:nvSpPr>
        <p:spPr>
          <a:xfrm>
            <a:off x="1486670" y="4441192"/>
            <a:ext cx="364202"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C</a:t>
            </a:r>
          </a:p>
        </p:txBody>
      </p:sp>
      <p:sp>
        <p:nvSpPr>
          <p:cNvPr id="34" name="Rectangle 33">
            <a:extLst>
              <a:ext uri="{FF2B5EF4-FFF2-40B4-BE49-F238E27FC236}">
                <a16:creationId xmlns:a16="http://schemas.microsoft.com/office/drawing/2014/main" id="{94E31649-379D-D344-85E7-9BCCBF2DD9B7}"/>
              </a:ext>
            </a:extLst>
          </p:cNvPr>
          <p:cNvSpPr/>
          <p:nvPr/>
        </p:nvSpPr>
        <p:spPr>
          <a:xfrm>
            <a:off x="5226260" y="2349793"/>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5" name="Table 34">
            <a:extLst>
              <a:ext uri="{FF2B5EF4-FFF2-40B4-BE49-F238E27FC236}">
                <a16:creationId xmlns:a16="http://schemas.microsoft.com/office/drawing/2014/main" id="{B4077EE9-5777-CC4B-AC25-927FED8BCF44}"/>
              </a:ext>
            </a:extLst>
          </p:cNvPr>
          <p:cNvGraphicFramePr>
            <a:graphicFrameLocks noGrp="1"/>
          </p:cNvGraphicFramePr>
          <p:nvPr>
            <p:extLst>
              <p:ext uri="{D42A27DB-BD31-4B8C-83A1-F6EECF244321}">
                <p14:modId xmlns:p14="http://schemas.microsoft.com/office/powerpoint/2010/main" val="2212165665"/>
              </p:ext>
            </p:extLst>
          </p:nvPr>
        </p:nvGraphicFramePr>
        <p:xfrm>
          <a:off x="5585349" y="2530533"/>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3">
                  <a:txBody>
                    <a:bodyPr/>
                    <a:lstStyle/>
                    <a:p>
                      <a:pPr algn="ctr"/>
                      <a:r>
                        <a:rPr lang="en-US" b="1" i="0" dirty="0">
                          <a:solidFill>
                            <a:schemeClr val="tx1"/>
                          </a:solidFill>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3</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b="1" i="0" dirty="0">
                          <a:solidFill>
                            <a:schemeClr val="tx1"/>
                          </a:solidFill>
                          <a:latin typeface="Century Gothic" panose="020B0502020202020204" pitchFamily="34" charset="0"/>
                        </a:rPr>
                        <a:t> </a:t>
                      </a: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0</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6</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6" name="TextBox 35">
            <a:extLst>
              <a:ext uri="{FF2B5EF4-FFF2-40B4-BE49-F238E27FC236}">
                <a16:creationId xmlns:a16="http://schemas.microsoft.com/office/drawing/2014/main" id="{5B1B254C-DC68-0E40-8ACF-565C03BA1675}"/>
              </a:ext>
            </a:extLst>
          </p:cNvPr>
          <p:cNvSpPr txBox="1"/>
          <p:nvPr/>
        </p:nvSpPr>
        <p:spPr>
          <a:xfrm>
            <a:off x="5270181" y="2402938"/>
            <a:ext cx="319318"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B</a:t>
            </a:r>
          </a:p>
        </p:txBody>
      </p:sp>
      <p:sp>
        <p:nvSpPr>
          <p:cNvPr id="37" name="Rectangle 36">
            <a:extLst>
              <a:ext uri="{FF2B5EF4-FFF2-40B4-BE49-F238E27FC236}">
                <a16:creationId xmlns:a16="http://schemas.microsoft.com/office/drawing/2014/main" id="{EDC7DB6F-1019-0F48-86AD-953386643CFC}"/>
              </a:ext>
            </a:extLst>
          </p:cNvPr>
          <p:cNvSpPr/>
          <p:nvPr/>
        </p:nvSpPr>
        <p:spPr>
          <a:xfrm>
            <a:off x="5226260" y="4388047"/>
            <a:ext cx="2427504" cy="166931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8" name="Table 37">
            <a:extLst>
              <a:ext uri="{FF2B5EF4-FFF2-40B4-BE49-F238E27FC236}">
                <a16:creationId xmlns:a16="http://schemas.microsoft.com/office/drawing/2014/main" id="{122D414D-882A-DC46-A0EC-C330C9F900A5}"/>
              </a:ext>
            </a:extLst>
          </p:cNvPr>
          <p:cNvGraphicFramePr>
            <a:graphicFrameLocks noGrp="1"/>
          </p:cNvGraphicFramePr>
          <p:nvPr>
            <p:extLst>
              <p:ext uri="{D42A27DB-BD31-4B8C-83A1-F6EECF244321}">
                <p14:modId xmlns:p14="http://schemas.microsoft.com/office/powerpoint/2010/main" val="2200915664"/>
              </p:ext>
            </p:extLst>
          </p:nvPr>
        </p:nvGraphicFramePr>
        <p:xfrm>
          <a:off x="5585349" y="4568787"/>
          <a:ext cx="1908000" cy="132480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1974263360"/>
                    </a:ext>
                  </a:extLst>
                </a:gridCol>
                <a:gridCol w="36000">
                  <a:extLst>
                    <a:ext uri="{9D8B030D-6E8A-4147-A177-3AD203B41FA5}">
                      <a16:colId xmlns:a16="http://schemas.microsoft.com/office/drawing/2014/main" val="3466068391"/>
                    </a:ext>
                  </a:extLst>
                </a:gridCol>
                <a:gridCol w="288000">
                  <a:extLst>
                    <a:ext uri="{9D8B030D-6E8A-4147-A177-3AD203B41FA5}">
                      <a16:colId xmlns:a16="http://schemas.microsoft.com/office/drawing/2014/main" val="3841824393"/>
                    </a:ext>
                  </a:extLst>
                </a:gridCol>
                <a:gridCol w="252000">
                  <a:extLst>
                    <a:ext uri="{9D8B030D-6E8A-4147-A177-3AD203B41FA5}">
                      <a16:colId xmlns:a16="http://schemas.microsoft.com/office/drawing/2014/main" val="2768402905"/>
                    </a:ext>
                  </a:extLst>
                </a:gridCol>
                <a:gridCol w="360000">
                  <a:extLst>
                    <a:ext uri="{9D8B030D-6E8A-4147-A177-3AD203B41FA5}">
                      <a16:colId xmlns:a16="http://schemas.microsoft.com/office/drawing/2014/main" val="358731412"/>
                    </a:ext>
                  </a:extLst>
                </a:gridCol>
                <a:gridCol w="360000">
                  <a:extLst>
                    <a:ext uri="{9D8B030D-6E8A-4147-A177-3AD203B41FA5}">
                      <a16:colId xmlns:a16="http://schemas.microsoft.com/office/drawing/2014/main" val="2220773861"/>
                    </a:ext>
                  </a:extLst>
                </a:gridCol>
                <a:gridCol w="360000">
                  <a:extLst>
                    <a:ext uri="{9D8B030D-6E8A-4147-A177-3AD203B41FA5}">
                      <a16:colId xmlns:a16="http://schemas.microsoft.com/office/drawing/2014/main" val="442299062"/>
                    </a:ext>
                  </a:extLst>
                </a:gridCol>
              </a:tblGrid>
              <a:tr h="360000">
                <a:tc gridSpan="2">
                  <a:txBody>
                    <a:bodyPr/>
                    <a:lstStyle/>
                    <a:p>
                      <a:pPr algn="ctr"/>
                      <a:r>
                        <a:rPr lang="en-US" b="1" i="0" dirty="0">
                          <a:solidFill>
                            <a:schemeClr val="tx1"/>
                          </a:solidFill>
                          <a:latin typeface="Century Gothic" panose="020B0502020202020204" pitchFamily="34" charset="0"/>
                        </a:rPr>
                        <a:t>5</a:t>
                      </a:r>
                    </a:p>
                  </a:txBody>
                  <a:tcPr marL="0" marR="0" marT="0" marB="0" anchor="ctr">
                    <a:lnL w="38100" cap="flat" cmpd="sng" algn="ctr">
                      <a:no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6</a:t>
                      </a: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3046939"/>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73280289"/>
                  </a:ext>
                </a:extLst>
              </a:tr>
              <a:tr h="360000">
                <a:tc>
                  <a:txBody>
                    <a:bodyPr/>
                    <a:lstStyle/>
                    <a:p>
                      <a:pPr algn="ctr"/>
                      <a:r>
                        <a:rPr lang="en-US" b="1" i="0" dirty="0">
                          <a:solidFill>
                            <a:schemeClr val="tx1"/>
                          </a:solidFill>
                          <a:latin typeface="Century Gothic" panose="020B0502020202020204" pitchFamily="34" charset="0"/>
                        </a:rPr>
                        <a:t>8</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b="1" i="0" dirty="0">
                          <a:solidFill>
                            <a:srgbClr val="FF0000"/>
                          </a:solidFill>
                          <a:latin typeface="Century Gothic" panose="020B0502020202020204" pitchFamily="34" charset="0"/>
                        </a:rPr>
                        <a:t>4</a:t>
                      </a:r>
                      <a:r>
                        <a:rPr lang="en-US" b="1" i="0" dirty="0">
                          <a:solidFill>
                            <a:schemeClr val="tx1"/>
                          </a:solidFill>
                          <a:latin typeface="Century Gothic" panose="020B0502020202020204" pitchFamily="34" charset="0"/>
                        </a:rPr>
                        <a:t> </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ysClr val="windowText" lastClr="000000"/>
                          </a:solidFill>
                          <a:latin typeface="Century Gothic" panose="020B0502020202020204" pitchFamily="34" charset="0"/>
                        </a:rPr>
                        <a:t>12</a:t>
                      </a: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31645215"/>
                  </a:ext>
                </a:extLst>
              </a:tr>
              <a:tr h="122400">
                <a:tc gridSpan="3">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800" b="1" i="0"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925229"/>
                  </a:ext>
                </a:extLst>
              </a:tr>
              <a:tr h="360000">
                <a:tc gridSpan="2">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algn="ctr"/>
                      <a:r>
                        <a:rPr lang="en-US" b="1" i="0" dirty="0">
                          <a:solidFill>
                            <a:schemeClr val="tx1"/>
                          </a:solidFill>
                          <a:latin typeface="Century Gothic" panose="020B0502020202020204" pitchFamily="34" charset="0"/>
                        </a:rPr>
                        <a:t>8</a:t>
                      </a:r>
                    </a:p>
                  </a:txBody>
                  <a:tcPr marL="0" marR="0" marT="0" marB="0" anchor="ctr">
                    <a:lnL w="38100" cap="flat" cmpd="sng" algn="ctr">
                      <a:solidFill>
                        <a:srgbClr val="CC99FF"/>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381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chemeClr val="tx1"/>
                          </a:solidFill>
                          <a:latin typeface="Century Gothic" panose="020B0502020202020204" pitchFamily="34" charset="0"/>
                        </a:rPr>
                        <a:t>=</a:t>
                      </a:r>
                    </a:p>
                  </a:txBody>
                  <a:tcPr marL="0" marR="0" marT="0" marB="0" anchor="ctr">
                    <a:lnL w="12700" cmpd="sng">
                      <a:noFill/>
                    </a:lnL>
                    <a:lnR w="38100" cap="flat" cmpd="sng" algn="ctr">
                      <a:solidFill>
                        <a:srgbClr val="CC99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b="1" i="0" dirty="0">
                          <a:solidFill>
                            <a:srgbClr val="FF0000"/>
                          </a:solidFill>
                          <a:latin typeface="Century Gothic" panose="020B0502020202020204" pitchFamily="34" charset="0"/>
                        </a:rPr>
                        <a:t>4</a:t>
                      </a:r>
                    </a:p>
                  </a:txBody>
                  <a:tcPr marL="0" marR="0" marT="0" marB="0" anchor="ctr">
                    <a:lnL w="38100" cap="flat" cmpd="sng" algn="ctr">
                      <a:solidFill>
                        <a:srgbClr val="CC99FF"/>
                      </a:solidFill>
                      <a:prstDash val="solid"/>
                      <a:round/>
                      <a:headEnd type="none" w="med" len="med"/>
                      <a:tailEnd type="none" w="med" len="med"/>
                    </a:lnL>
                    <a:lnR w="38100" cap="flat" cmpd="sng" algn="ctr">
                      <a:solidFill>
                        <a:srgbClr val="CC99FF"/>
                      </a:solidFill>
                      <a:prstDash val="solid"/>
                      <a:round/>
                      <a:headEnd type="none" w="med" len="med"/>
                      <a:tailEnd type="none" w="med" len="med"/>
                    </a:lnR>
                    <a:lnT w="38100" cap="flat" cmpd="sng" algn="ctr">
                      <a:solidFill>
                        <a:srgbClr val="CC99FF"/>
                      </a:solidFill>
                      <a:prstDash val="solid"/>
                      <a:round/>
                      <a:headEnd type="none" w="med" len="med"/>
                      <a:tailEnd type="none" w="med" len="med"/>
                    </a:lnT>
                    <a:lnB w="38100" cap="flat" cmpd="sng" algn="ctr">
                      <a:solidFill>
                        <a:srgbClr val="CC99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342883"/>
                  </a:ext>
                </a:extLst>
              </a:tr>
            </a:tbl>
          </a:graphicData>
        </a:graphic>
      </p:graphicFrame>
      <p:sp>
        <p:nvSpPr>
          <p:cNvPr id="39" name="TextBox 38">
            <a:extLst>
              <a:ext uri="{FF2B5EF4-FFF2-40B4-BE49-F238E27FC236}">
                <a16:creationId xmlns:a16="http://schemas.microsoft.com/office/drawing/2014/main" id="{0577EE59-EBE1-2F41-B95D-EC6F02E99177}"/>
              </a:ext>
            </a:extLst>
          </p:cNvPr>
          <p:cNvSpPr txBox="1"/>
          <p:nvPr/>
        </p:nvSpPr>
        <p:spPr>
          <a:xfrm>
            <a:off x="5270181" y="4441192"/>
            <a:ext cx="346570" cy="369332"/>
          </a:xfrm>
          <a:prstGeom prst="rect">
            <a:avLst/>
          </a:prstGeom>
          <a:solidFill>
            <a:schemeClr val="bg1"/>
          </a:solidFill>
          <a:ln>
            <a:solidFill>
              <a:schemeClr val="bg1"/>
            </a:solidFill>
          </a:ln>
        </p:spPr>
        <p:txBody>
          <a:bodyPr wrap="none" rtlCol="0">
            <a:spAutoFit/>
          </a:bodyPr>
          <a:lstStyle/>
          <a:p>
            <a:r>
              <a:rPr lang="en-US" b="1" dirty="0">
                <a:latin typeface="Century Gothic" panose="020B0502020202020204" pitchFamily="34" charset="0"/>
              </a:rPr>
              <a:t>D</a:t>
            </a:r>
          </a:p>
        </p:txBody>
      </p:sp>
      <p:grpSp>
        <p:nvGrpSpPr>
          <p:cNvPr id="43" name="Group 42">
            <a:extLst>
              <a:ext uri="{FF2B5EF4-FFF2-40B4-BE49-F238E27FC236}">
                <a16:creationId xmlns:a16="http://schemas.microsoft.com/office/drawing/2014/main" id="{8AA976A0-FE80-DE40-9DC3-D7BECEE999CC}"/>
              </a:ext>
            </a:extLst>
          </p:cNvPr>
          <p:cNvGrpSpPr/>
          <p:nvPr/>
        </p:nvGrpSpPr>
        <p:grpSpPr>
          <a:xfrm>
            <a:off x="2108566" y="1349552"/>
            <a:ext cx="4926868" cy="818707"/>
            <a:chOff x="2354929" y="1327235"/>
            <a:chExt cx="4926868" cy="818707"/>
          </a:xfrm>
        </p:grpSpPr>
        <p:sp>
          <p:nvSpPr>
            <p:cNvPr id="44" name="Rounded Rectangle 43">
              <a:extLst>
                <a:ext uri="{FF2B5EF4-FFF2-40B4-BE49-F238E27FC236}">
                  <a16:creationId xmlns:a16="http://schemas.microsoft.com/office/drawing/2014/main" id="{A4AF79EF-9910-2944-A078-DBB552177B85}"/>
                </a:ext>
              </a:extLst>
            </p:cNvPr>
            <p:cNvSpPr/>
            <p:nvPr/>
          </p:nvSpPr>
          <p:spPr>
            <a:xfrm>
              <a:off x="2354929" y="1327235"/>
              <a:ext cx="765545" cy="818707"/>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Century Gothic" panose="020B0502020202020204" pitchFamily="34" charset="0"/>
                </a:rPr>
                <a:t>6</a:t>
              </a:r>
            </a:p>
          </p:txBody>
        </p:sp>
        <p:sp>
          <p:nvSpPr>
            <p:cNvPr id="45" name="Rounded Rectangle 44">
              <a:extLst>
                <a:ext uri="{FF2B5EF4-FFF2-40B4-BE49-F238E27FC236}">
                  <a16:creationId xmlns:a16="http://schemas.microsoft.com/office/drawing/2014/main" id="{4DD4C16F-696A-7F48-BD67-89B3DD31C761}"/>
                </a:ext>
              </a:extLst>
            </p:cNvPr>
            <p:cNvSpPr/>
            <p:nvPr/>
          </p:nvSpPr>
          <p:spPr>
            <a:xfrm>
              <a:off x="3395260" y="1327235"/>
              <a:ext cx="765545" cy="818707"/>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bg2">
                      <a:lumMod val="50000"/>
                    </a:schemeClr>
                  </a:solidFill>
                  <a:latin typeface="Century Gothic" panose="020B0502020202020204" pitchFamily="34" charset="0"/>
                </a:rPr>
                <a:t>5</a:t>
              </a:r>
            </a:p>
          </p:txBody>
        </p:sp>
        <p:sp>
          <p:nvSpPr>
            <p:cNvPr id="46" name="Rounded Rectangle 45">
              <a:extLst>
                <a:ext uri="{FF2B5EF4-FFF2-40B4-BE49-F238E27FC236}">
                  <a16:creationId xmlns:a16="http://schemas.microsoft.com/office/drawing/2014/main" id="{8EB5EEB0-4F3D-5643-8BDB-3CDFA050E830}"/>
                </a:ext>
              </a:extLst>
            </p:cNvPr>
            <p:cNvSpPr/>
            <p:nvPr/>
          </p:nvSpPr>
          <p:spPr>
            <a:xfrm>
              <a:off x="4435591" y="1327235"/>
              <a:ext cx="765545" cy="818707"/>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Century Gothic" panose="020B0502020202020204" pitchFamily="34" charset="0"/>
                </a:rPr>
                <a:t>4</a:t>
              </a:r>
            </a:p>
          </p:txBody>
        </p:sp>
        <p:sp>
          <p:nvSpPr>
            <p:cNvPr id="47" name="Rounded Rectangle 46">
              <a:extLst>
                <a:ext uri="{FF2B5EF4-FFF2-40B4-BE49-F238E27FC236}">
                  <a16:creationId xmlns:a16="http://schemas.microsoft.com/office/drawing/2014/main" id="{D4C8F585-2319-244A-8DAE-3A7FE8CE634F}"/>
                </a:ext>
              </a:extLst>
            </p:cNvPr>
            <p:cNvSpPr/>
            <p:nvPr/>
          </p:nvSpPr>
          <p:spPr>
            <a:xfrm>
              <a:off x="5475922" y="1327235"/>
              <a:ext cx="765545" cy="818707"/>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bg2">
                      <a:lumMod val="50000"/>
                    </a:schemeClr>
                  </a:solidFill>
                  <a:latin typeface="Century Gothic" panose="020B0502020202020204" pitchFamily="34" charset="0"/>
                </a:rPr>
                <a:t>9</a:t>
              </a:r>
            </a:p>
          </p:txBody>
        </p:sp>
        <p:sp>
          <p:nvSpPr>
            <p:cNvPr id="48" name="Rounded Rectangle 47">
              <a:extLst>
                <a:ext uri="{FF2B5EF4-FFF2-40B4-BE49-F238E27FC236}">
                  <a16:creationId xmlns:a16="http://schemas.microsoft.com/office/drawing/2014/main" id="{F15F7DC0-F62F-4143-BD63-78CCEB467365}"/>
                </a:ext>
              </a:extLst>
            </p:cNvPr>
            <p:cNvSpPr/>
            <p:nvPr/>
          </p:nvSpPr>
          <p:spPr>
            <a:xfrm>
              <a:off x="6516252" y="1327235"/>
              <a:ext cx="765545" cy="818707"/>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Century Gothic" panose="020B0502020202020204" pitchFamily="34" charset="0"/>
                </a:rPr>
                <a:t>8</a:t>
              </a:r>
            </a:p>
          </p:txBody>
        </p:sp>
      </p:grpSp>
    </p:spTree>
    <p:extLst>
      <p:ext uri="{BB962C8B-B14F-4D97-AF65-F5344CB8AC3E}">
        <p14:creationId xmlns:p14="http://schemas.microsoft.com/office/powerpoint/2010/main" val="3542285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00C138D-FFAA-0147-935D-EDD3913DF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2016832E-49B5-4C8D-AC6B-A5E71CBCBC6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5" name="Rectangle 14">
            <a:extLst>
              <a:ext uri="{FF2B5EF4-FFF2-40B4-BE49-F238E27FC236}">
                <a16:creationId xmlns:a16="http://schemas.microsoft.com/office/drawing/2014/main" id="{471A8CB2-11F4-4EF5-A946-000575BFFB3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Dad is making a log store.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needs 5 equal pieces from this plank. </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wide would each piece be?</a:t>
            </a:r>
          </a:p>
          <a:p>
            <a:endParaRPr lang="en-GB" sz="2400" b="1" dirty="0">
              <a:solidFill>
                <a:schemeClr val="tx1"/>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ED8F60EE-1502-4A4D-BC27-06373AA59BC0}"/>
              </a:ext>
            </a:extLst>
          </p:cNvPr>
          <p:cNvGrpSpPr/>
          <p:nvPr/>
        </p:nvGrpSpPr>
        <p:grpSpPr>
          <a:xfrm>
            <a:off x="3121684" y="1311368"/>
            <a:ext cx="2900632" cy="461665"/>
            <a:chOff x="3121684" y="1311368"/>
            <a:chExt cx="2900632" cy="461665"/>
          </a:xfrm>
        </p:grpSpPr>
        <p:cxnSp>
          <p:nvCxnSpPr>
            <p:cNvPr id="17" name="Straight Arrow Connector 16">
              <a:extLst>
                <a:ext uri="{FF2B5EF4-FFF2-40B4-BE49-F238E27FC236}">
                  <a16:creationId xmlns:a16="http://schemas.microsoft.com/office/drawing/2014/main" id="{8B18E877-45C0-4B76-9EBA-CD450733CB0B}"/>
                </a:ext>
              </a:extLst>
            </p:cNvPr>
            <p:cNvCxnSpPr>
              <a:cxnSpLocks/>
            </p:cNvCxnSpPr>
            <p:nvPr/>
          </p:nvCxnSpPr>
          <p:spPr>
            <a:xfrm>
              <a:off x="3121684" y="1736952"/>
              <a:ext cx="2900632" cy="0"/>
            </a:xfrm>
            <a:prstGeom prst="straightConnector1">
              <a:avLst/>
            </a:prstGeom>
            <a:ln w="38100">
              <a:solidFill>
                <a:schemeClr val="tx1"/>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21308DF2-320E-4952-94C4-6769FD083506}"/>
                </a:ext>
              </a:extLst>
            </p:cNvPr>
            <p:cNvSpPr txBox="1"/>
            <p:nvPr/>
          </p:nvSpPr>
          <p:spPr>
            <a:xfrm>
              <a:off x="3914315" y="1311368"/>
              <a:ext cx="1315371" cy="461665"/>
            </a:xfrm>
            <a:prstGeom prst="rect">
              <a:avLst/>
            </a:prstGeom>
            <a:noFill/>
          </p:spPr>
          <p:txBody>
            <a:bodyPr wrap="square" rtlCol="0">
              <a:spAutoFit/>
            </a:bodyPr>
            <a:lstStyle/>
            <a:p>
              <a:r>
                <a:rPr lang="en-US" sz="2400" b="1" dirty="0">
                  <a:latin typeface="Century Gothic" panose="020B0502020202020204" pitchFamily="34" charset="0"/>
                </a:rPr>
                <a:t>12.75m</a:t>
              </a:r>
            </a:p>
          </p:txBody>
        </p:sp>
      </p:grpSp>
    </p:spTree>
    <p:extLst>
      <p:ext uri="{BB962C8B-B14F-4D97-AF65-F5344CB8AC3E}">
        <p14:creationId xmlns:p14="http://schemas.microsoft.com/office/powerpoint/2010/main" val="581803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00C138D-FFAA-0147-935D-EDD3913DF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2016832E-49B5-4C8D-AC6B-A5E71CBCBC6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5" name="Rectangle 14">
            <a:extLst>
              <a:ext uri="{FF2B5EF4-FFF2-40B4-BE49-F238E27FC236}">
                <a16:creationId xmlns:a16="http://schemas.microsoft.com/office/drawing/2014/main" id="{471A8CB2-11F4-4EF5-A946-000575BFFB3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Dad is making a log store.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needs 5 equal pieces from this plank. </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wide would each piece be?</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12.75m ÷ 5 = 2.55m</a:t>
            </a:r>
          </a:p>
          <a:p>
            <a:pPr algn="ct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ED8F60EE-1502-4A4D-BC27-06373AA59BC0}"/>
              </a:ext>
            </a:extLst>
          </p:cNvPr>
          <p:cNvGrpSpPr/>
          <p:nvPr/>
        </p:nvGrpSpPr>
        <p:grpSpPr>
          <a:xfrm>
            <a:off x="3121684" y="1311368"/>
            <a:ext cx="2900632" cy="461665"/>
            <a:chOff x="3121684" y="1311368"/>
            <a:chExt cx="2900632" cy="461665"/>
          </a:xfrm>
        </p:grpSpPr>
        <p:cxnSp>
          <p:nvCxnSpPr>
            <p:cNvPr id="17" name="Straight Arrow Connector 16">
              <a:extLst>
                <a:ext uri="{FF2B5EF4-FFF2-40B4-BE49-F238E27FC236}">
                  <a16:creationId xmlns:a16="http://schemas.microsoft.com/office/drawing/2014/main" id="{8B18E877-45C0-4B76-9EBA-CD450733CB0B}"/>
                </a:ext>
              </a:extLst>
            </p:cNvPr>
            <p:cNvCxnSpPr>
              <a:cxnSpLocks/>
            </p:cNvCxnSpPr>
            <p:nvPr/>
          </p:nvCxnSpPr>
          <p:spPr>
            <a:xfrm>
              <a:off x="3121684" y="1736952"/>
              <a:ext cx="2900632" cy="0"/>
            </a:xfrm>
            <a:prstGeom prst="straightConnector1">
              <a:avLst/>
            </a:prstGeom>
            <a:ln w="38100">
              <a:solidFill>
                <a:schemeClr val="tx1"/>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21308DF2-320E-4952-94C4-6769FD083506}"/>
                </a:ext>
              </a:extLst>
            </p:cNvPr>
            <p:cNvSpPr txBox="1"/>
            <p:nvPr/>
          </p:nvSpPr>
          <p:spPr>
            <a:xfrm>
              <a:off x="3914315" y="1311368"/>
              <a:ext cx="1315371" cy="461665"/>
            </a:xfrm>
            <a:prstGeom prst="rect">
              <a:avLst/>
            </a:prstGeom>
            <a:noFill/>
          </p:spPr>
          <p:txBody>
            <a:bodyPr wrap="square" rtlCol="0">
              <a:spAutoFit/>
            </a:bodyPr>
            <a:lstStyle/>
            <a:p>
              <a:r>
                <a:rPr lang="en-US" sz="2400" b="1" dirty="0">
                  <a:latin typeface="Century Gothic" panose="020B0502020202020204" pitchFamily="34" charset="0"/>
                </a:rPr>
                <a:t>12.75m</a:t>
              </a:r>
            </a:p>
          </p:txBody>
        </p:sp>
      </p:grpSp>
    </p:spTree>
    <p:extLst>
      <p:ext uri="{BB962C8B-B14F-4D97-AF65-F5344CB8AC3E}">
        <p14:creationId xmlns:p14="http://schemas.microsoft.com/office/powerpoint/2010/main" val="1377775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33B2AADB-B123-4781-BAC8-A3ACB9D6AC0F}"/>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3" name="Rectangle 12">
            <a:extLst>
              <a:ext uri="{FF2B5EF4-FFF2-40B4-BE49-F238E27FC236}">
                <a16:creationId xmlns:a16="http://schemas.microsoft.com/office/drawing/2014/main" id="{489A6114-F730-43EE-8419-43F472BBF9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school bee hives produce 57 litres of honey each year.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4 classes share the honey to sell on their stall at the fayre.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How much does each stall have?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69718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33B2AADB-B123-4781-BAC8-A3ACB9D6AC0F}"/>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3" name="Rectangle 12">
            <a:extLst>
              <a:ext uri="{FF2B5EF4-FFF2-40B4-BE49-F238E27FC236}">
                <a16:creationId xmlns:a16="http://schemas.microsoft.com/office/drawing/2014/main" id="{489A6114-F730-43EE-8419-43F472BBF9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school bee hives produce 57 litres of honey each year.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4 classes share the honey to sell on their stall at the fayre.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How much does each stall have?</a:t>
            </a:r>
          </a:p>
          <a:p>
            <a:pPr lvl="0"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rgbClr val="FF0000"/>
                </a:solidFill>
                <a:latin typeface="Century Gothic" panose="020B0502020202020204" pitchFamily="34" charset="0"/>
              </a:rPr>
              <a:t>57 litres ÷ 4 = 14.25 litres per class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3853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farmer sells 45.5kg of carrots every week in harvest season.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sells four times as many carrots to </a:t>
            </a:r>
            <a:r>
              <a:rPr lang="en-GB" sz="2000" b="1" dirty="0" err="1">
                <a:solidFill>
                  <a:schemeClr val="tx1"/>
                </a:solidFill>
                <a:latin typeface="Century Gothic" panose="020B0502020202020204" pitchFamily="34" charset="0"/>
              </a:rPr>
              <a:t>Asdi</a:t>
            </a:r>
            <a:r>
              <a:rPr lang="en-GB" sz="2000" b="1" dirty="0">
                <a:solidFill>
                  <a:schemeClr val="tx1"/>
                </a:solidFill>
                <a:latin typeface="Century Gothic" panose="020B0502020202020204" pitchFamily="34" charset="0"/>
              </a:rPr>
              <a:t> supermarket as to local markets.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does he sell to markets?</a:t>
            </a: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95BDA711-91FC-ED44-A01C-8EC68E44038A}"/>
              </a:ext>
            </a:extLst>
          </p:cNvPr>
          <p:cNvGraphicFramePr>
            <a:graphicFrameLocks noGrp="1"/>
          </p:cNvGraphicFramePr>
          <p:nvPr>
            <p:extLst>
              <p:ext uri="{D42A27DB-BD31-4B8C-83A1-F6EECF244321}">
                <p14:modId xmlns:p14="http://schemas.microsoft.com/office/powerpoint/2010/main" val="2449359252"/>
              </p:ext>
            </p:extLst>
          </p:nvPr>
        </p:nvGraphicFramePr>
        <p:xfrm>
          <a:off x="1547865" y="2873833"/>
          <a:ext cx="6048269" cy="1131599"/>
        </p:xfrm>
        <a:graphic>
          <a:graphicData uri="http://schemas.openxmlformats.org/drawingml/2006/table">
            <a:tbl>
              <a:tblPr firstRow="1" bandRow="1">
                <a:tableStyleId>{5940675A-B579-460E-94D1-54222C63F5DA}</a:tableStyleId>
              </a:tblPr>
              <a:tblGrid>
                <a:gridCol w="1209653">
                  <a:extLst>
                    <a:ext uri="{9D8B030D-6E8A-4147-A177-3AD203B41FA5}">
                      <a16:colId xmlns:a16="http://schemas.microsoft.com/office/drawing/2014/main" val="1332512194"/>
                    </a:ext>
                  </a:extLst>
                </a:gridCol>
                <a:gridCol w="1209655">
                  <a:extLst>
                    <a:ext uri="{9D8B030D-6E8A-4147-A177-3AD203B41FA5}">
                      <a16:colId xmlns:a16="http://schemas.microsoft.com/office/drawing/2014/main" val="2072610987"/>
                    </a:ext>
                  </a:extLst>
                </a:gridCol>
                <a:gridCol w="1209653">
                  <a:extLst>
                    <a:ext uri="{9D8B030D-6E8A-4147-A177-3AD203B41FA5}">
                      <a16:colId xmlns:a16="http://schemas.microsoft.com/office/drawing/2014/main" val="2742348452"/>
                    </a:ext>
                  </a:extLst>
                </a:gridCol>
                <a:gridCol w="1209655">
                  <a:extLst>
                    <a:ext uri="{9D8B030D-6E8A-4147-A177-3AD203B41FA5}">
                      <a16:colId xmlns:a16="http://schemas.microsoft.com/office/drawing/2014/main" val="3591296098"/>
                    </a:ext>
                  </a:extLst>
                </a:gridCol>
                <a:gridCol w="1209653">
                  <a:extLst>
                    <a:ext uri="{9D8B030D-6E8A-4147-A177-3AD203B41FA5}">
                      <a16:colId xmlns:a16="http://schemas.microsoft.com/office/drawing/2014/main" val="4105980818"/>
                    </a:ext>
                  </a:extLst>
                </a:gridCol>
              </a:tblGrid>
              <a:tr h="462490">
                <a:tc gridSpan="5">
                  <a:txBody>
                    <a:bodyPr/>
                    <a:lstStyle/>
                    <a:p>
                      <a:pPr algn="ctr"/>
                      <a:r>
                        <a:rPr lang="en-US" sz="2600" b="1" i="0" dirty="0">
                          <a:solidFill>
                            <a:schemeClr val="tx1"/>
                          </a:solidFill>
                          <a:latin typeface="Century Gothic" panose="020B0502020202020204" pitchFamily="34" charset="0"/>
                        </a:rPr>
                        <a:t>45.5kg</a:t>
                      </a:r>
                    </a:p>
                  </a:txBody>
                  <a:tcPr marL="195787" marR="195787" marT="97894" marB="97894" anchor="ctr">
                    <a:solidFill>
                      <a:srgbClr val="FFC000">
                        <a:alpha val="62745"/>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31834692"/>
                  </a:ext>
                </a:extLst>
              </a:tr>
              <a:tr h="539571">
                <a:tc>
                  <a:txBody>
                    <a:bodyPr/>
                    <a:lstStyle/>
                    <a:p>
                      <a:pPr algn="ctr"/>
                      <a:r>
                        <a:rPr lang="en-US" sz="2200" b="1" i="0" dirty="0">
                          <a:latin typeface="Century Gothic" panose="020B0502020202020204" pitchFamily="34" charset="0"/>
                        </a:rPr>
                        <a:t>market</a:t>
                      </a: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extLst>
                  <a:ext uri="{0D108BD9-81ED-4DB2-BD59-A6C34878D82A}">
                    <a16:rowId xmlns:a16="http://schemas.microsoft.com/office/drawing/2014/main" val="2769316622"/>
                  </a:ext>
                </a:extLst>
              </a:tr>
            </a:tbl>
          </a:graphicData>
        </a:graphic>
      </p:graphicFrame>
    </p:spTree>
    <p:extLst>
      <p:ext uri="{BB962C8B-B14F-4D97-AF65-F5344CB8AC3E}">
        <p14:creationId xmlns:p14="http://schemas.microsoft.com/office/powerpoint/2010/main" val="890981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farmer sells 45.5kg of carrots every week in harvest season.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sells four times as many carrots to </a:t>
            </a:r>
            <a:r>
              <a:rPr lang="en-GB" sz="2000" b="1" dirty="0" err="1">
                <a:solidFill>
                  <a:schemeClr val="tx1"/>
                </a:solidFill>
                <a:latin typeface="Century Gothic" panose="020B0502020202020204" pitchFamily="34" charset="0"/>
              </a:rPr>
              <a:t>Asdi</a:t>
            </a:r>
            <a:r>
              <a:rPr lang="en-GB" sz="2000" b="1" dirty="0">
                <a:solidFill>
                  <a:schemeClr val="tx1"/>
                </a:solidFill>
                <a:latin typeface="Century Gothic" panose="020B0502020202020204" pitchFamily="34" charset="0"/>
              </a:rPr>
              <a:t> supermarket as to local markets.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does he sell to markets?</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45.5 ÷ 5 = 9.1kg to markets</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95BDA711-91FC-ED44-A01C-8EC68E44038A}"/>
              </a:ext>
            </a:extLst>
          </p:cNvPr>
          <p:cNvGraphicFramePr>
            <a:graphicFrameLocks noGrp="1"/>
          </p:cNvGraphicFramePr>
          <p:nvPr>
            <p:extLst/>
          </p:nvPr>
        </p:nvGraphicFramePr>
        <p:xfrm>
          <a:off x="1547865" y="2873833"/>
          <a:ext cx="6048269" cy="1131599"/>
        </p:xfrm>
        <a:graphic>
          <a:graphicData uri="http://schemas.openxmlformats.org/drawingml/2006/table">
            <a:tbl>
              <a:tblPr firstRow="1" bandRow="1">
                <a:tableStyleId>{5940675A-B579-460E-94D1-54222C63F5DA}</a:tableStyleId>
              </a:tblPr>
              <a:tblGrid>
                <a:gridCol w="1209653">
                  <a:extLst>
                    <a:ext uri="{9D8B030D-6E8A-4147-A177-3AD203B41FA5}">
                      <a16:colId xmlns:a16="http://schemas.microsoft.com/office/drawing/2014/main" val="1332512194"/>
                    </a:ext>
                  </a:extLst>
                </a:gridCol>
                <a:gridCol w="1209655">
                  <a:extLst>
                    <a:ext uri="{9D8B030D-6E8A-4147-A177-3AD203B41FA5}">
                      <a16:colId xmlns:a16="http://schemas.microsoft.com/office/drawing/2014/main" val="2072610987"/>
                    </a:ext>
                  </a:extLst>
                </a:gridCol>
                <a:gridCol w="1209653">
                  <a:extLst>
                    <a:ext uri="{9D8B030D-6E8A-4147-A177-3AD203B41FA5}">
                      <a16:colId xmlns:a16="http://schemas.microsoft.com/office/drawing/2014/main" val="2742348452"/>
                    </a:ext>
                  </a:extLst>
                </a:gridCol>
                <a:gridCol w="1209655">
                  <a:extLst>
                    <a:ext uri="{9D8B030D-6E8A-4147-A177-3AD203B41FA5}">
                      <a16:colId xmlns:a16="http://schemas.microsoft.com/office/drawing/2014/main" val="3591296098"/>
                    </a:ext>
                  </a:extLst>
                </a:gridCol>
                <a:gridCol w="1209653">
                  <a:extLst>
                    <a:ext uri="{9D8B030D-6E8A-4147-A177-3AD203B41FA5}">
                      <a16:colId xmlns:a16="http://schemas.microsoft.com/office/drawing/2014/main" val="4105980818"/>
                    </a:ext>
                  </a:extLst>
                </a:gridCol>
              </a:tblGrid>
              <a:tr h="462490">
                <a:tc gridSpan="5">
                  <a:txBody>
                    <a:bodyPr/>
                    <a:lstStyle/>
                    <a:p>
                      <a:pPr algn="ctr"/>
                      <a:r>
                        <a:rPr lang="en-US" sz="2600" b="1" i="0" dirty="0">
                          <a:solidFill>
                            <a:schemeClr val="tx1"/>
                          </a:solidFill>
                          <a:latin typeface="Century Gothic" panose="020B0502020202020204" pitchFamily="34" charset="0"/>
                        </a:rPr>
                        <a:t>45.5kg</a:t>
                      </a:r>
                    </a:p>
                  </a:txBody>
                  <a:tcPr marL="195787" marR="195787" marT="97894" marB="97894" anchor="ctr">
                    <a:solidFill>
                      <a:srgbClr val="FFC000">
                        <a:alpha val="62745"/>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31834692"/>
                  </a:ext>
                </a:extLst>
              </a:tr>
              <a:tr h="539571">
                <a:tc>
                  <a:txBody>
                    <a:bodyPr/>
                    <a:lstStyle/>
                    <a:p>
                      <a:pPr algn="ctr"/>
                      <a:r>
                        <a:rPr lang="en-US" sz="2200" b="1" i="0" dirty="0">
                          <a:latin typeface="Century Gothic" panose="020B0502020202020204" pitchFamily="34" charset="0"/>
                        </a:rPr>
                        <a:t>market</a:t>
                      </a: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tc>
                  <a:txBody>
                    <a:bodyPr/>
                    <a:lstStyle/>
                    <a:p>
                      <a:pPr algn="ctr"/>
                      <a:r>
                        <a:rPr lang="en-US" sz="2200" b="1" i="0" dirty="0" err="1">
                          <a:latin typeface="Century Gothic" panose="020B0502020202020204" pitchFamily="34" charset="0"/>
                        </a:rPr>
                        <a:t>Asdi</a:t>
                      </a:r>
                      <a:endParaRPr lang="en-US" sz="2200" b="1" i="0" dirty="0">
                        <a:latin typeface="Century Gothic" panose="020B0502020202020204" pitchFamily="34" charset="0"/>
                      </a:endParaRPr>
                    </a:p>
                  </a:txBody>
                  <a:tcPr marL="0" marR="0" marT="0" marB="0" anchor="ctr"/>
                </a:tc>
                <a:extLst>
                  <a:ext uri="{0D108BD9-81ED-4DB2-BD59-A6C34878D82A}">
                    <a16:rowId xmlns:a16="http://schemas.microsoft.com/office/drawing/2014/main" val="2769316622"/>
                  </a:ext>
                </a:extLst>
              </a:tr>
            </a:tbl>
          </a:graphicData>
        </a:graphic>
      </p:graphicFrame>
    </p:spTree>
    <p:extLst>
      <p:ext uri="{BB962C8B-B14F-4D97-AF65-F5344CB8AC3E}">
        <p14:creationId xmlns:p14="http://schemas.microsoft.com/office/powerpoint/2010/main" val="1851687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Create your own word problem for the calculation.</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Now solve it!</a:t>
            </a:r>
          </a:p>
          <a:p>
            <a:pPr lvl="0" defTabSz="685800">
              <a:defRPr/>
            </a:pPr>
            <a:endParaRPr lang="en-GB" sz="24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A09C6C3-8B4D-A34D-B680-832C21F0F351}"/>
              </a:ext>
            </a:extLst>
          </p:cNvPr>
          <p:cNvGraphicFramePr>
            <a:graphicFrameLocks noGrp="1"/>
          </p:cNvGraphicFramePr>
          <p:nvPr>
            <p:extLst>
              <p:ext uri="{D42A27DB-BD31-4B8C-83A1-F6EECF244321}">
                <p14:modId xmlns:p14="http://schemas.microsoft.com/office/powerpoint/2010/main" val="656875784"/>
              </p:ext>
            </p:extLst>
          </p:nvPr>
        </p:nvGraphicFramePr>
        <p:xfrm>
          <a:off x="2399598" y="2293591"/>
          <a:ext cx="4344805" cy="802940"/>
        </p:xfrm>
        <a:graphic>
          <a:graphicData uri="http://schemas.openxmlformats.org/drawingml/2006/table">
            <a:tbl>
              <a:tblPr firstRow="1" bandRow="1">
                <a:tableStyleId>{5940675A-B579-460E-94D1-54222C63F5DA}</a:tableStyleId>
              </a:tblPr>
              <a:tblGrid>
                <a:gridCol w="905059">
                  <a:extLst>
                    <a:ext uri="{9D8B030D-6E8A-4147-A177-3AD203B41FA5}">
                      <a16:colId xmlns:a16="http://schemas.microsoft.com/office/drawing/2014/main" val="1487343539"/>
                    </a:ext>
                  </a:extLst>
                </a:gridCol>
                <a:gridCol w="798582">
                  <a:extLst>
                    <a:ext uri="{9D8B030D-6E8A-4147-A177-3AD203B41FA5}">
                      <a16:colId xmlns:a16="http://schemas.microsoft.com/office/drawing/2014/main" val="2884843927"/>
                    </a:ext>
                  </a:extLst>
                </a:gridCol>
                <a:gridCol w="798582">
                  <a:extLst>
                    <a:ext uri="{9D8B030D-6E8A-4147-A177-3AD203B41FA5}">
                      <a16:colId xmlns:a16="http://schemas.microsoft.com/office/drawing/2014/main" val="3691859424"/>
                    </a:ext>
                  </a:extLst>
                </a:gridCol>
                <a:gridCol w="798582">
                  <a:extLst>
                    <a:ext uri="{9D8B030D-6E8A-4147-A177-3AD203B41FA5}">
                      <a16:colId xmlns:a16="http://schemas.microsoft.com/office/drawing/2014/main" val="1911950056"/>
                    </a:ext>
                  </a:extLst>
                </a:gridCol>
                <a:gridCol w="1044000">
                  <a:extLst>
                    <a:ext uri="{9D8B030D-6E8A-4147-A177-3AD203B41FA5}">
                      <a16:colId xmlns:a16="http://schemas.microsoft.com/office/drawing/2014/main" val="2487423356"/>
                    </a:ext>
                  </a:extLst>
                </a:gridCol>
              </a:tblGrid>
              <a:tr h="802940">
                <a:tc>
                  <a:txBody>
                    <a:bodyPr/>
                    <a:lstStyle/>
                    <a:p>
                      <a:pPr algn="ctr"/>
                      <a:r>
                        <a:rPr lang="en-US" sz="3600" b="1" i="0" dirty="0">
                          <a:latin typeface="Century Gothic" panose="020B0502020202020204" pitchFamily="34" charset="0"/>
                        </a:rPr>
                        <a:t>34.4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a:t>
                      </a:r>
                    </a:p>
                  </a:txBody>
                  <a:tcPr marL="0" marR="0" marT="0" marB="0" anchor="ctr">
                    <a:lnL w="12700" cmpd="sng">
                      <a:noFill/>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3600" b="1" i="0" dirty="0">
                        <a:solidFill>
                          <a:srgbClr val="00B0F0"/>
                        </a:solidFill>
                        <a:latin typeface="Century Gothic" panose="020B0502020202020204" pitchFamily="34" charset="0"/>
                      </a:endParaRPr>
                    </a:p>
                  </a:txBody>
                  <a:tcPr marL="0" marR="0" marT="0" marB="0"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solidFill>
                      <a:schemeClr val="bg1"/>
                    </a:solidFill>
                  </a:tcPr>
                </a:tc>
                <a:extLst>
                  <a:ext uri="{0D108BD9-81ED-4DB2-BD59-A6C34878D82A}">
                    <a16:rowId xmlns:a16="http://schemas.microsoft.com/office/drawing/2014/main" val="4078271858"/>
                  </a:ext>
                </a:extLst>
              </a:tr>
            </a:tbl>
          </a:graphicData>
        </a:graphic>
      </p:graphicFrame>
    </p:spTree>
    <p:extLst>
      <p:ext uri="{BB962C8B-B14F-4D97-AF65-F5344CB8AC3E}">
        <p14:creationId xmlns:p14="http://schemas.microsoft.com/office/powerpoint/2010/main" val="3140830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Create your own word problem for the calculation.</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Now solve it!</a:t>
            </a:r>
            <a:r>
              <a:rPr lang="en-GB" sz="2000" b="1" dirty="0">
                <a:solidFill>
                  <a:srgbClr val="FF0000"/>
                </a:solidFill>
                <a:latin typeface="Century Gothic" panose="020B0502020202020204" pitchFamily="34" charset="0"/>
              </a:rPr>
              <a:t> </a:t>
            </a:r>
          </a:p>
          <a:p>
            <a:pPr lvl="0" algn="ctr" defTabSz="685800">
              <a:defRPr/>
            </a:pPr>
            <a:endParaRPr lang="en-GB" sz="2000" b="1" dirty="0">
              <a:solidFill>
                <a:srgbClr val="FF0000"/>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Various possible answers for a word problem with the same solution.</a:t>
            </a:r>
          </a:p>
          <a:p>
            <a:pPr lvl="0" algn="ctr" defTabSz="685800">
              <a:defRPr/>
            </a:pPr>
            <a:endParaRPr lang="en-GB" sz="2000" b="1" dirty="0">
              <a:solidFill>
                <a:srgbClr val="FF0000"/>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There is 34.4kg of flour to be shared equally between 8 bakeries. How much does each bakery get?</a:t>
            </a: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4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A09C6C3-8B4D-A34D-B680-832C21F0F351}"/>
              </a:ext>
            </a:extLst>
          </p:cNvPr>
          <p:cNvGraphicFramePr>
            <a:graphicFrameLocks noGrp="1"/>
          </p:cNvGraphicFramePr>
          <p:nvPr>
            <p:extLst>
              <p:ext uri="{D42A27DB-BD31-4B8C-83A1-F6EECF244321}">
                <p14:modId xmlns:p14="http://schemas.microsoft.com/office/powerpoint/2010/main" val="4018561332"/>
              </p:ext>
            </p:extLst>
          </p:nvPr>
        </p:nvGraphicFramePr>
        <p:xfrm>
          <a:off x="2399598" y="2293591"/>
          <a:ext cx="4344805" cy="802940"/>
        </p:xfrm>
        <a:graphic>
          <a:graphicData uri="http://schemas.openxmlformats.org/drawingml/2006/table">
            <a:tbl>
              <a:tblPr firstRow="1" bandRow="1">
                <a:tableStyleId>{5940675A-B579-460E-94D1-54222C63F5DA}</a:tableStyleId>
              </a:tblPr>
              <a:tblGrid>
                <a:gridCol w="905059">
                  <a:extLst>
                    <a:ext uri="{9D8B030D-6E8A-4147-A177-3AD203B41FA5}">
                      <a16:colId xmlns:a16="http://schemas.microsoft.com/office/drawing/2014/main" val="1487343539"/>
                    </a:ext>
                  </a:extLst>
                </a:gridCol>
                <a:gridCol w="798582">
                  <a:extLst>
                    <a:ext uri="{9D8B030D-6E8A-4147-A177-3AD203B41FA5}">
                      <a16:colId xmlns:a16="http://schemas.microsoft.com/office/drawing/2014/main" val="2884843927"/>
                    </a:ext>
                  </a:extLst>
                </a:gridCol>
                <a:gridCol w="798582">
                  <a:extLst>
                    <a:ext uri="{9D8B030D-6E8A-4147-A177-3AD203B41FA5}">
                      <a16:colId xmlns:a16="http://schemas.microsoft.com/office/drawing/2014/main" val="3691859424"/>
                    </a:ext>
                  </a:extLst>
                </a:gridCol>
                <a:gridCol w="798582">
                  <a:extLst>
                    <a:ext uri="{9D8B030D-6E8A-4147-A177-3AD203B41FA5}">
                      <a16:colId xmlns:a16="http://schemas.microsoft.com/office/drawing/2014/main" val="1911950056"/>
                    </a:ext>
                  </a:extLst>
                </a:gridCol>
                <a:gridCol w="1044000">
                  <a:extLst>
                    <a:ext uri="{9D8B030D-6E8A-4147-A177-3AD203B41FA5}">
                      <a16:colId xmlns:a16="http://schemas.microsoft.com/office/drawing/2014/main" val="2487423356"/>
                    </a:ext>
                  </a:extLst>
                </a:gridCol>
              </a:tblGrid>
              <a:tr h="802940">
                <a:tc>
                  <a:txBody>
                    <a:bodyPr/>
                    <a:lstStyle/>
                    <a:p>
                      <a:pPr algn="ctr"/>
                      <a:r>
                        <a:rPr lang="en-US" sz="3600" b="1" i="0" dirty="0">
                          <a:latin typeface="Century Gothic" panose="020B0502020202020204" pitchFamily="34" charset="0"/>
                        </a:rPr>
                        <a:t>34.4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latin typeface="Century Gothic" panose="020B0502020202020204" pitchFamily="34" charset="0"/>
                        </a:rPr>
                        <a:t>=</a:t>
                      </a:r>
                    </a:p>
                  </a:txBody>
                  <a:tcPr marL="0" marR="0" marT="0" marB="0" anchor="ctr">
                    <a:lnL w="12700" cmpd="sng">
                      <a:noFill/>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3600" b="1" i="0" dirty="0">
                          <a:solidFill>
                            <a:srgbClr val="FF0000"/>
                          </a:solidFill>
                          <a:latin typeface="Century Gothic" panose="020B0502020202020204" pitchFamily="34" charset="0"/>
                        </a:rPr>
                        <a:t>4.3</a:t>
                      </a:r>
                    </a:p>
                  </a:txBody>
                  <a:tcPr marL="0" marR="0" marT="0" marB="0"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solidFill>
                      <a:schemeClr val="bg1"/>
                    </a:solidFill>
                  </a:tcPr>
                </a:tc>
                <a:extLst>
                  <a:ext uri="{0D108BD9-81ED-4DB2-BD59-A6C34878D82A}">
                    <a16:rowId xmlns:a16="http://schemas.microsoft.com/office/drawing/2014/main" val="4078271858"/>
                  </a:ext>
                </a:extLst>
              </a:tr>
            </a:tbl>
          </a:graphicData>
        </a:graphic>
      </p:graphicFrame>
    </p:spTree>
    <p:extLst>
      <p:ext uri="{BB962C8B-B14F-4D97-AF65-F5344CB8AC3E}">
        <p14:creationId xmlns:p14="http://schemas.microsoft.com/office/powerpoint/2010/main" val="3613096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of these numbers when divided by 5 give an answer with two decimal places?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two more numbers.</a:t>
            </a:r>
          </a:p>
          <a:p>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9" name="Rounded Rectangle 8">
            <a:extLst>
              <a:ext uri="{FF2B5EF4-FFF2-40B4-BE49-F238E27FC236}">
                <a16:creationId xmlns:a16="http://schemas.microsoft.com/office/drawing/2014/main" id="{AF971A71-4048-DC4C-87B2-59D1B9794B70}"/>
              </a:ext>
            </a:extLst>
          </p:cNvPr>
          <p:cNvSpPr/>
          <p:nvPr/>
        </p:nvSpPr>
        <p:spPr>
          <a:xfrm>
            <a:off x="1196139" y="2089057"/>
            <a:ext cx="1865600" cy="1054193"/>
          </a:xfrm>
          <a:prstGeom prst="round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7.5</a:t>
            </a:r>
          </a:p>
        </p:txBody>
      </p:sp>
      <p:sp>
        <p:nvSpPr>
          <p:cNvPr id="10" name="Rounded Rectangle 9">
            <a:extLst>
              <a:ext uri="{FF2B5EF4-FFF2-40B4-BE49-F238E27FC236}">
                <a16:creationId xmlns:a16="http://schemas.microsoft.com/office/drawing/2014/main" id="{F3DCF989-DFDC-014B-9E33-56A8E417A30C}"/>
              </a:ext>
            </a:extLst>
          </p:cNvPr>
          <p:cNvSpPr/>
          <p:nvPr/>
        </p:nvSpPr>
        <p:spPr>
          <a:xfrm>
            <a:off x="3639200" y="2089057"/>
            <a:ext cx="1865600" cy="1054193"/>
          </a:xfrm>
          <a:prstGeom prst="round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61.6</a:t>
            </a:r>
          </a:p>
        </p:txBody>
      </p:sp>
      <p:sp>
        <p:nvSpPr>
          <p:cNvPr id="11" name="Rounded Rectangle 10">
            <a:extLst>
              <a:ext uri="{FF2B5EF4-FFF2-40B4-BE49-F238E27FC236}">
                <a16:creationId xmlns:a16="http://schemas.microsoft.com/office/drawing/2014/main" id="{7A36DC62-6EC7-7844-86EB-9DED94253952}"/>
              </a:ext>
            </a:extLst>
          </p:cNvPr>
          <p:cNvSpPr/>
          <p:nvPr/>
        </p:nvSpPr>
        <p:spPr>
          <a:xfrm>
            <a:off x="6082261" y="2089057"/>
            <a:ext cx="1865600" cy="1054193"/>
          </a:xfrm>
          <a:prstGeom prst="round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9.75</a:t>
            </a:r>
          </a:p>
        </p:txBody>
      </p:sp>
    </p:spTree>
    <p:extLst>
      <p:ext uri="{BB962C8B-B14F-4D97-AF65-F5344CB8AC3E}">
        <p14:creationId xmlns:p14="http://schemas.microsoft.com/office/powerpoint/2010/main" val="3772334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of these numbers when divided by 5 give an answer with two decimal places?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two more numbers.</a:t>
            </a:r>
          </a:p>
          <a:p>
            <a:pPr algn="ctr"/>
            <a:r>
              <a:rPr lang="en-GB" sz="2000" b="1" dirty="0">
                <a:solidFill>
                  <a:srgbClr val="FF0000"/>
                </a:solidFill>
                <a:latin typeface="Century Gothic" panose="020B0502020202020204" pitchFamily="34" charset="0"/>
              </a:rPr>
              <a:t>Various answers, for example: </a:t>
            </a:r>
          </a:p>
          <a:p>
            <a:pPr algn="ctr"/>
            <a:r>
              <a:rPr lang="en-GB" sz="2000" b="1" dirty="0">
                <a:solidFill>
                  <a:srgbClr val="FF0000"/>
                </a:solidFill>
                <a:latin typeface="Century Gothic" panose="020B0502020202020204" pitchFamily="34" charset="0"/>
              </a:rPr>
              <a:t>23.25 ÷ 5 = 4.65</a:t>
            </a:r>
          </a:p>
          <a:p>
            <a:pPr algn="ctr"/>
            <a:r>
              <a:rPr lang="en-GB" sz="2000" b="1" dirty="0">
                <a:solidFill>
                  <a:srgbClr val="FF0000"/>
                </a:solidFill>
                <a:latin typeface="Century Gothic" panose="020B0502020202020204" pitchFamily="34" charset="0"/>
              </a:rPr>
              <a:t>1.75 ÷ 5 = 0.35</a:t>
            </a:r>
          </a:p>
          <a:p>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9" name="Rounded Rectangle 8">
            <a:extLst>
              <a:ext uri="{FF2B5EF4-FFF2-40B4-BE49-F238E27FC236}">
                <a16:creationId xmlns:a16="http://schemas.microsoft.com/office/drawing/2014/main" id="{AF971A71-4048-DC4C-87B2-59D1B9794B70}"/>
              </a:ext>
            </a:extLst>
          </p:cNvPr>
          <p:cNvSpPr/>
          <p:nvPr/>
        </p:nvSpPr>
        <p:spPr>
          <a:xfrm>
            <a:off x="1196139" y="2089057"/>
            <a:ext cx="1865600" cy="1054193"/>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bg2">
                    <a:lumMod val="50000"/>
                  </a:schemeClr>
                </a:solidFill>
                <a:latin typeface="Century Gothic" panose="020B0502020202020204" pitchFamily="34" charset="0"/>
              </a:rPr>
              <a:t>7.5</a:t>
            </a:r>
          </a:p>
        </p:txBody>
      </p:sp>
      <p:sp>
        <p:nvSpPr>
          <p:cNvPr id="10" name="Rounded Rectangle 9">
            <a:extLst>
              <a:ext uri="{FF2B5EF4-FFF2-40B4-BE49-F238E27FC236}">
                <a16:creationId xmlns:a16="http://schemas.microsoft.com/office/drawing/2014/main" id="{F3DCF989-DFDC-014B-9E33-56A8E417A30C}"/>
              </a:ext>
            </a:extLst>
          </p:cNvPr>
          <p:cNvSpPr/>
          <p:nvPr/>
        </p:nvSpPr>
        <p:spPr>
          <a:xfrm>
            <a:off x="3639200" y="2089057"/>
            <a:ext cx="1865600" cy="1054193"/>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61.6</a:t>
            </a:r>
          </a:p>
        </p:txBody>
      </p:sp>
      <p:sp>
        <p:nvSpPr>
          <p:cNvPr id="11" name="Rounded Rectangle 10">
            <a:extLst>
              <a:ext uri="{FF2B5EF4-FFF2-40B4-BE49-F238E27FC236}">
                <a16:creationId xmlns:a16="http://schemas.microsoft.com/office/drawing/2014/main" id="{7A36DC62-6EC7-7844-86EB-9DED94253952}"/>
              </a:ext>
            </a:extLst>
          </p:cNvPr>
          <p:cNvSpPr/>
          <p:nvPr/>
        </p:nvSpPr>
        <p:spPr>
          <a:xfrm>
            <a:off x="6082261" y="2089057"/>
            <a:ext cx="1865600" cy="1054193"/>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9.75</a:t>
            </a:r>
          </a:p>
        </p:txBody>
      </p:sp>
      <p:sp>
        <p:nvSpPr>
          <p:cNvPr id="12" name="Rounded Rectangle 8">
            <a:extLst>
              <a:ext uri="{FF2B5EF4-FFF2-40B4-BE49-F238E27FC236}">
                <a16:creationId xmlns:a16="http://schemas.microsoft.com/office/drawing/2014/main" id="{97285A14-43D6-4D22-8B56-D832A08CA833}"/>
              </a:ext>
            </a:extLst>
          </p:cNvPr>
          <p:cNvSpPr/>
          <p:nvPr/>
        </p:nvSpPr>
        <p:spPr>
          <a:xfrm>
            <a:off x="1215189" y="3403508"/>
            <a:ext cx="1846550" cy="711292"/>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2">
                    <a:lumMod val="50000"/>
                  </a:schemeClr>
                </a:solidFill>
                <a:latin typeface="Century Gothic" panose="020B0502020202020204" pitchFamily="34" charset="0"/>
              </a:rPr>
              <a:t>1.5</a:t>
            </a:r>
          </a:p>
        </p:txBody>
      </p:sp>
      <p:sp>
        <p:nvSpPr>
          <p:cNvPr id="13" name="Rounded Rectangle 9">
            <a:extLst>
              <a:ext uri="{FF2B5EF4-FFF2-40B4-BE49-F238E27FC236}">
                <a16:creationId xmlns:a16="http://schemas.microsoft.com/office/drawing/2014/main" id="{5C0EE81C-5AA7-4E1F-A1A6-E9640537DE9E}"/>
              </a:ext>
            </a:extLst>
          </p:cNvPr>
          <p:cNvSpPr/>
          <p:nvPr/>
        </p:nvSpPr>
        <p:spPr>
          <a:xfrm>
            <a:off x="3658250" y="3403508"/>
            <a:ext cx="1865600" cy="711292"/>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Century Gothic" panose="020B0502020202020204" pitchFamily="34" charset="0"/>
              </a:rPr>
              <a:t>12.32</a:t>
            </a:r>
          </a:p>
        </p:txBody>
      </p:sp>
      <p:sp>
        <p:nvSpPr>
          <p:cNvPr id="14" name="Rounded Rectangle 10">
            <a:extLst>
              <a:ext uri="{FF2B5EF4-FFF2-40B4-BE49-F238E27FC236}">
                <a16:creationId xmlns:a16="http://schemas.microsoft.com/office/drawing/2014/main" id="{E659D45C-DFF2-49C9-A7FC-4DC63F613F38}"/>
              </a:ext>
            </a:extLst>
          </p:cNvPr>
          <p:cNvSpPr/>
          <p:nvPr/>
        </p:nvSpPr>
        <p:spPr>
          <a:xfrm>
            <a:off x="6101311" y="3403508"/>
            <a:ext cx="1865600" cy="711292"/>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Century Gothic" panose="020B0502020202020204" pitchFamily="34" charset="0"/>
              </a:rPr>
              <a:t>1.95</a:t>
            </a:r>
          </a:p>
        </p:txBody>
      </p:sp>
    </p:spTree>
    <p:extLst>
      <p:ext uri="{BB962C8B-B14F-4D97-AF65-F5344CB8AC3E}">
        <p14:creationId xmlns:p14="http://schemas.microsoft.com/office/powerpoint/2010/main" val="958483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Edith has written the following comparisons.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a:t>
            </a:r>
            <a:endParaRPr lang="en-GB" sz="2000" b="1" dirty="0">
              <a:solidFill>
                <a:srgbClr val="FF0000"/>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Find and explain any errors.</a:t>
            </a:r>
          </a:p>
          <a:p>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Rectangle: Rounded Corners 1">
            <a:extLst>
              <a:ext uri="{FF2B5EF4-FFF2-40B4-BE49-F238E27FC236}">
                <a16:creationId xmlns:a16="http://schemas.microsoft.com/office/drawing/2014/main" id="{4ECC3C22-BBF2-4B13-A62D-3B6ADCA38788}"/>
              </a:ext>
            </a:extLst>
          </p:cNvPr>
          <p:cNvSpPr/>
          <p:nvPr/>
        </p:nvSpPr>
        <p:spPr>
          <a:xfrm>
            <a:off x="1259151" y="1509823"/>
            <a:ext cx="6722799" cy="218587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Table 8">
            <a:extLst>
              <a:ext uri="{FF2B5EF4-FFF2-40B4-BE49-F238E27FC236}">
                <a16:creationId xmlns:a16="http://schemas.microsoft.com/office/drawing/2014/main" id="{D0680DB0-A593-404B-8E3F-633C3010F566}"/>
              </a:ext>
            </a:extLst>
          </p:cNvPr>
          <p:cNvGraphicFramePr>
            <a:graphicFrameLocks noGrp="1"/>
          </p:cNvGraphicFramePr>
          <p:nvPr>
            <p:extLst>
              <p:ext uri="{D42A27DB-BD31-4B8C-83A1-F6EECF244321}">
                <p14:modId xmlns:p14="http://schemas.microsoft.com/office/powerpoint/2010/main" val="2951427212"/>
              </p:ext>
            </p:extLst>
          </p:nvPr>
        </p:nvGraphicFramePr>
        <p:xfrm>
          <a:off x="1462089" y="1509823"/>
          <a:ext cx="6219822" cy="2096267"/>
        </p:xfrm>
        <a:graphic>
          <a:graphicData uri="http://schemas.openxmlformats.org/drawingml/2006/table">
            <a:tbl>
              <a:tblPr firstRow="1" bandRow="1">
                <a:tableStyleId>{5940675A-B579-460E-94D1-54222C63F5DA}</a:tableStyleId>
              </a:tblPr>
              <a:tblGrid>
                <a:gridCol w="489131">
                  <a:extLst>
                    <a:ext uri="{9D8B030D-6E8A-4147-A177-3AD203B41FA5}">
                      <a16:colId xmlns:a16="http://schemas.microsoft.com/office/drawing/2014/main" val="1409710402"/>
                    </a:ext>
                  </a:extLst>
                </a:gridCol>
                <a:gridCol w="1035674">
                  <a:extLst>
                    <a:ext uri="{9D8B030D-6E8A-4147-A177-3AD203B41FA5}">
                      <a16:colId xmlns:a16="http://schemas.microsoft.com/office/drawing/2014/main" val="3151569448"/>
                    </a:ext>
                  </a:extLst>
                </a:gridCol>
                <a:gridCol w="483307">
                  <a:extLst>
                    <a:ext uri="{9D8B030D-6E8A-4147-A177-3AD203B41FA5}">
                      <a16:colId xmlns:a16="http://schemas.microsoft.com/office/drawing/2014/main" val="2896548012"/>
                    </a:ext>
                  </a:extLst>
                </a:gridCol>
                <a:gridCol w="828543">
                  <a:extLst>
                    <a:ext uri="{9D8B030D-6E8A-4147-A177-3AD203B41FA5}">
                      <a16:colId xmlns:a16="http://schemas.microsoft.com/office/drawing/2014/main" val="984306380"/>
                    </a:ext>
                  </a:extLst>
                </a:gridCol>
                <a:gridCol w="690440">
                  <a:extLst>
                    <a:ext uri="{9D8B030D-6E8A-4147-A177-3AD203B41FA5}">
                      <a16:colId xmlns:a16="http://schemas.microsoft.com/office/drawing/2014/main" val="3372092166"/>
                    </a:ext>
                  </a:extLst>
                </a:gridCol>
                <a:gridCol w="1242794">
                  <a:extLst>
                    <a:ext uri="{9D8B030D-6E8A-4147-A177-3AD203B41FA5}">
                      <a16:colId xmlns:a16="http://schemas.microsoft.com/office/drawing/2014/main" val="3682094957"/>
                    </a:ext>
                  </a:extLst>
                </a:gridCol>
                <a:gridCol w="483307">
                  <a:extLst>
                    <a:ext uri="{9D8B030D-6E8A-4147-A177-3AD203B41FA5}">
                      <a16:colId xmlns:a16="http://schemas.microsoft.com/office/drawing/2014/main" val="1241111019"/>
                    </a:ext>
                  </a:extLst>
                </a:gridCol>
                <a:gridCol w="966626">
                  <a:extLst>
                    <a:ext uri="{9D8B030D-6E8A-4147-A177-3AD203B41FA5}">
                      <a16:colId xmlns:a16="http://schemas.microsoft.com/office/drawing/2014/main" val="2620385855"/>
                    </a:ext>
                  </a:extLst>
                </a:gridCol>
              </a:tblGrid>
              <a:tr h="672465">
                <a:tc>
                  <a:txBody>
                    <a:bodyPr/>
                    <a:lstStyle/>
                    <a:p>
                      <a:pPr algn="ctr"/>
                      <a:r>
                        <a:rPr lang="en-US" sz="2600" b="1" i="0" dirty="0">
                          <a:solidFill>
                            <a:srgbClr val="00B0F0"/>
                          </a:solidFill>
                          <a:latin typeface="Century Gothic" panose="020B0502020202020204" pitchFamily="34" charset="0"/>
                        </a:rPr>
                        <a:t>A</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8</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9361445"/>
                  </a:ext>
                </a:extLst>
              </a:tr>
              <a:tr h="711901">
                <a:tc>
                  <a:txBody>
                    <a:bodyPr/>
                    <a:lstStyle/>
                    <a:p>
                      <a:pPr algn="ctr"/>
                      <a:r>
                        <a:rPr lang="en-US" sz="2600" b="1" i="0" dirty="0">
                          <a:solidFill>
                            <a:srgbClr val="00B0F0"/>
                          </a:solidFill>
                          <a:latin typeface="Century Gothic" panose="020B0502020202020204" pitchFamily="34" charset="0"/>
                        </a:rPr>
                        <a:t>B</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&gt;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0.4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6064610"/>
                  </a:ext>
                </a:extLst>
              </a:tr>
              <a:tr h="711901">
                <a:tc>
                  <a:txBody>
                    <a:bodyPr/>
                    <a:lstStyle/>
                    <a:p>
                      <a:pPr algn="ctr"/>
                      <a:r>
                        <a:rPr lang="en-US" sz="2600" b="1" i="0" dirty="0">
                          <a:solidFill>
                            <a:srgbClr val="00B0F0"/>
                          </a:solidFill>
                          <a:latin typeface="Century Gothic" panose="020B0502020202020204" pitchFamily="34" charset="0"/>
                        </a:rPr>
                        <a:t>C</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18.2</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 </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&lt;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21.5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45644441"/>
                  </a:ext>
                </a:extLst>
              </a:tr>
            </a:tbl>
          </a:graphicData>
        </a:graphic>
      </p:graphicFrame>
    </p:spTree>
    <p:extLst>
      <p:ext uri="{BB962C8B-B14F-4D97-AF65-F5344CB8AC3E}">
        <p14:creationId xmlns:p14="http://schemas.microsoft.com/office/powerpoint/2010/main" val="37425800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Edith has written the following comparisons.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a:t>
            </a:r>
            <a:endParaRPr lang="en-GB" sz="2000" b="1" dirty="0">
              <a:solidFill>
                <a:srgbClr val="FF0000"/>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Find and explain any errors.</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She is incorrect because…</a:t>
            </a:r>
          </a:p>
          <a:p>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Rectangle: Rounded Corners 1">
            <a:extLst>
              <a:ext uri="{FF2B5EF4-FFF2-40B4-BE49-F238E27FC236}">
                <a16:creationId xmlns:a16="http://schemas.microsoft.com/office/drawing/2014/main" id="{4ECC3C22-BBF2-4B13-A62D-3B6ADCA38788}"/>
              </a:ext>
            </a:extLst>
          </p:cNvPr>
          <p:cNvSpPr/>
          <p:nvPr/>
        </p:nvSpPr>
        <p:spPr>
          <a:xfrm>
            <a:off x="1259151" y="1509823"/>
            <a:ext cx="6722799" cy="218587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Table 8">
            <a:extLst>
              <a:ext uri="{FF2B5EF4-FFF2-40B4-BE49-F238E27FC236}">
                <a16:creationId xmlns:a16="http://schemas.microsoft.com/office/drawing/2014/main" id="{D0680DB0-A593-404B-8E3F-633C3010F566}"/>
              </a:ext>
            </a:extLst>
          </p:cNvPr>
          <p:cNvGraphicFramePr>
            <a:graphicFrameLocks noGrp="1"/>
          </p:cNvGraphicFramePr>
          <p:nvPr>
            <p:extLst/>
          </p:nvPr>
        </p:nvGraphicFramePr>
        <p:xfrm>
          <a:off x="1462089" y="1509823"/>
          <a:ext cx="6219822" cy="2096267"/>
        </p:xfrm>
        <a:graphic>
          <a:graphicData uri="http://schemas.openxmlformats.org/drawingml/2006/table">
            <a:tbl>
              <a:tblPr firstRow="1" bandRow="1">
                <a:tableStyleId>{5940675A-B579-460E-94D1-54222C63F5DA}</a:tableStyleId>
              </a:tblPr>
              <a:tblGrid>
                <a:gridCol w="489131">
                  <a:extLst>
                    <a:ext uri="{9D8B030D-6E8A-4147-A177-3AD203B41FA5}">
                      <a16:colId xmlns:a16="http://schemas.microsoft.com/office/drawing/2014/main" val="1409710402"/>
                    </a:ext>
                  </a:extLst>
                </a:gridCol>
                <a:gridCol w="1035674">
                  <a:extLst>
                    <a:ext uri="{9D8B030D-6E8A-4147-A177-3AD203B41FA5}">
                      <a16:colId xmlns:a16="http://schemas.microsoft.com/office/drawing/2014/main" val="3151569448"/>
                    </a:ext>
                  </a:extLst>
                </a:gridCol>
                <a:gridCol w="483307">
                  <a:extLst>
                    <a:ext uri="{9D8B030D-6E8A-4147-A177-3AD203B41FA5}">
                      <a16:colId xmlns:a16="http://schemas.microsoft.com/office/drawing/2014/main" val="2896548012"/>
                    </a:ext>
                  </a:extLst>
                </a:gridCol>
                <a:gridCol w="828543">
                  <a:extLst>
                    <a:ext uri="{9D8B030D-6E8A-4147-A177-3AD203B41FA5}">
                      <a16:colId xmlns:a16="http://schemas.microsoft.com/office/drawing/2014/main" val="984306380"/>
                    </a:ext>
                  </a:extLst>
                </a:gridCol>
                <a:gridCol w="690440">
                  <a:extLst>
                    <a:ext uri="{9D8B030D-6E8A-4147-A177-3AD203B41FA5}">
                      <a16:colId xmlns:a16="http://schemas.microsoft.com/office/drawing/2014/main" val="3372092166"/>
                    </a:ext>
                  </a:extLst>
                </a:gridCol>
                <a:gridCol w="1242794">
                  <a:extLst>
                    <a:ext uri="{9D8B030D-6E8A-4147-A177-3AD203B41FA5}">
                      <a16:colId xmlns:a16="http://schemas.microsoft.com/office/drawing/2014/main" val="3682094957"/>
                    </a:ext>
                  </a:extLst>
                </a:gridCol>
                <a:gridCol w="483307">
                  <a:extLst>
                    <a:ext uri="{9D8B030D-6E8A-4147-A177-3AD203B41FA5}">
                      <a16:colId xmlns:a16="http://schemas.microsoft.com/office/drawing/2014/main" val="1241111019"/>
                    </a:ext>
                  </a:extLst>
                </a:gridCol>
                <a:gridCol w="966626">
                  <a:extLst>
                    <a:ext uri="{9D8B030D-6E8A-4147-A177-3AD203B41FA5}">
                      <a16:colId xmlns:a16="http://schemas.microsoft.com/office/drawing/2014/main" val="2620385855"/>
                    </a:ext>
                  </a:extLst>
                </a:gridCol>
              </a:tblGrid>
              <a:tr h="672465">
                <a:tc>
                  <a:txBody>
                    <a:bodyPr/>
                    <a:lstStyle/>
                    <a:p>
                      <a:pPr algn="ctr"/>
                      <a:r>
                        <a:rPr lang="en-US" sz="2600" b="1" i="0" dirty="0">
                          <a:solidFill>
                            <a:srgbClr val="00B0F0"/>
                          </a:solidFill>
                          <a:latin typeface="Century Gothic" panose="020B0502020202020204" pitchFamily="34" charset="0"/>
                        </a:rPr>
                        <a:t>A</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8</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9361445"/>
                  </a:ext>
                </a:extLst>
              </a:tr>
              <a:tr h="711901">
                <a:tc>
                  <a:txBody>
                    <a:bodyPr/>
                    <a:lstStyle/>
                    <a:p>
                      <a:pPr algn="ctr"/>
                      <a:r>
                        <a:rPr lang="en-US" sz="2600" b="1" i="0" dirty="0">
                          <a:solidFill>
                            <a:srgbClr val="00B0F0"/>
                          </a:solidFill>
                          <a:latin typeface="Century Gothic" panose="020B0502020202020204" pitchFamily="34" charset="0"/>
                        </a:rPr>
                        <a:t>B</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&gt;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0.4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6064610"/>
                  </a:ext>
                </a:extLst>
              </a:tr>
              <a:tr h="711901">
                <a:tc>
                  <a:txBody>
                    <a:bodyPr/>
                    <a:lstStyle/>
                    <a:p>
                      <a:pPr algn="ctr"/>
                      <a:r>
                        <a:rPr lang="en-US" sz="2600" b="1" i="0" dirty="0">
                          <a:solidFill>
                            <a:srgbClr val="00B0F0"/>
                          </a:solidFill>
                          <a:latin typeface="Century Gothic" panose="020B0502020202020204" pitchFamily="34" charset="0"/>
                        </a:rPr>
                        <a:t>C</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18.2</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 </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&lt;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21.5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45644441"/>
                  </a:ext>
                </a:extLst>
              </a:tr>
            </a:tbl>
          </a:graphicData>
        </a:graphic>
      </p:graphicFrame>
    </p:spTree>
    <p:extLst>
      <p:ext uri="{BB962C8B-B14F-4D97-AF65-F5344CB8AC3E}">
        <p14:creationId xmlns:p14="http://schemas.microsoft.com/office/powerpoint/2010/main" val="2565138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Edith has written the following comparisons.</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a:t>
            </a:r>
            <a:endParaRPr lang="en-GB" sz="2000" b="1" dirty="0">
              <a:solidFill>
                <a:srgbClr val="FF0000"/>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Find and explain any errors.</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She is incorrect because </a:t>
            </a:r>
            <a:r>
              <a:rPr lang="en-GB" sz="2000" b="1" dirty="0">
                <a:solidFill>
                  <a:srgbClr val="FF0000"/>
                </a:solidFill>
                <a:latin typeface="Century Gothic" panose="020B0502020202020204" pitchFamily="34" charset="0"/>
              </a:rPr>
              <a:t>4.55 &gt; 4.3.</a:t>
            </a:r>
          </a:p>
          <a:p>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Rectangle: Rounded Corners 1">
            <a:extLst>
              <a:ext uri="{FF2B5EF4-FFF2-40B4-BE49-F238E27FC236}">
                <a16:creationId xmlns:a16="http://schemas.microsoft.com/office/drawing/2014/main" id="{4ECC3C22-BBF2-4B13-A62D-3B6ADCA38788}"/>
              </a:ext>
            </a:extLst>
          </p:cNvPr>
          <p:cNvSpPr/>
          <p:nvPr/>
        </p:nvSpPr>
        <p:spPr>
          <a:xfrm>
            <a:off x="1259151" y="1509823"/>
            <a:ext cx="6722799" cy="218587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Table 8">
            <a:extLst>
              <a:ext uri="{FF2B5EF4-FFF2-40B4-BE49-F238E27FC236}">
                <a16:creationId xmlns:a16="http://schemas.microsoft.com/office/drawing/2014/main" id="{D0680DB0-A593-404B-8E3F-633C3010F566}"/>
              </a:ext>
            </a:extLst>
          </p:cNvPr>
          <p:cNvGraphicFramePr>
            <a:graphicFrameLocks noGrp="1"/>
          </p:cNvGraphicFramePr>
          <p:nvPr>
            <p:extLst>
              <p:ext uri="{D42A27DB-BD31-4B8C-83A1-F6EECF244321}">
                <p14:modId xmlns:p14="http://schemas.microsoft.com/office/powerpoint/2010/main" val="1342200252"/>
              </p:ext>
            </p:extLst>
          </p:nvPr>
        </p:nvGraphicFramePr>
        <p:xfrm>
          <a:off x="1462089" y="1509823"/>
          <a:ext cx="6219822" cy="2096267"/>
        </p:xfrm>
        <a:graphic>
          <a:graphicData uri="http://schemas.openxmlformats.org/drawingml/2006/table">
            <a:tbl>
              <a:tblPr firstRow="1" bandRow="1">
                <a:tableStyleId>{5940675A-B579-460E-94D1-54222C63F5DA}</a:tableStyleId>
              </a:tblPr>
              <a:tblGrid>
                <a:gridCol w="489131">
                  <a:extLst>
                    <a:ext uri="{9D8B030D-6E8A-4147-A177-3AD203B41FA5}">
                      <a16:colId xmlns:a16="http://schemas.microsoft.com/office/drawing/2014/main" val="1409710402"/>
                    </a:ext>
                  </a:extLst>
                </a:gridCol>
                <a:gridCol w="1035674">
                  <a:extLst>
                    <a:ext uri="{9D8B030D-6E8A-4147-A177-3AD203B41FA5}">
                      <a16:colId xmlns:a16="http://schemas.microsoft.com/office/drawing/2014/main" val="3151569448"/>
                    </a:ext>
                  </a:extLst>
                </a:gridCol>
                <a:gridCol w="483307">
                  <a:extLst>
                    <a:ext uri="{9D8B030D-6E8A-4147-A177-3AD203B41FA5}">
                      <a16:colId xmlns:a16="http://schemas.microsoft.com/office/drawing/2014/main" val="2896548012"/>
                    </a:ext>
                  </a:extLst>
                </a:gridCol>
                <a:gridCol w="828543">
                  <a:extLst>
                    <a:ext uri="{9D8B030D-6E8A-4147-A177-3AD203B41FA5}">
                      <a16:colId xmlns:a16="http://schemas.microsoft.com/office/drawing/2014/main" val="984306380"/>
                    </a:ext>
                  </a:extLst>
                </a:gridCol>
                <a:gridCol w="690440">
                  <a:extLst>
                    <a:ext uri="{9D8B030D-6E8A-4147-A177-3AD203B41FA5}">
                      <a16:colId xmlns:a16="http://schemas.microsoft.com/office/drawing/2014/main" val="3372092166"/>
                    </a:ext>
                  </a:extLst>
                </a:gridCol>
                <a:gridCol w="1242794">
                  <a:extLst>
                    <a:ext uri="{9D8B030D-6E8A-4147-A177-3AD203B41FA5}">
                      <a16:colId xmlns:a16="http://schemas.microsoft.com/office/drawing/2014/main" val="3682094957"/>
                    </a:ext>
                  </a:extLst>
                </a:gridCol>
                <a:gridCol w="483307">
                  <a:extLst>
                    <a:ext uri="{9D8B030D-6E8A-4147-A177-3AD203B41FA5}">
                      <a16:colId xmlns:a16="http://schemas.microsoft.com/office/drawing/2014/main" val="1241111019"/>
                    </a:ext>
                  </a:extLst>
                </a:gridCol>
                <a:gridCol w="966626">
                  <a:extLst>
                    <a:ext uri="{9D8B030D-6E8A-4147-A177-3AD203B41FA5}">
                      <a16:colId xmlns:a16="http://schemas.microsoft.com/office/drawing/2014/main" val="2620385855"/>
                    </a:ext>
                  </a:extLst>
                </a:gridCol>
              </a:tblGrid>
              <a:tr h="672465">
                <a:tc>
                  <a:txBody>
                    <a:bodyPr/>
                    <a:lstStyle/>
                    <a:p>
                      <a:pPr algn="ctr"/>
                      <a:r>
                        <a:rPr lang="en-US" sz="2600" b="1" i="0" dirty="0">
                          <a:solidFill>
                            <a:srgbClr val="00B0F0"/>
                          </a:solidFill>
                          <a:latin typeface="Century Gothic" panose="020B0502020202020204" pitchFamily="34" charset="0"/>
                        </a:rPr>
                        <a:t>A</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2600" b="1" i="0" kern="1200" dirty="0">
                          <a:solidFill>
                            <a:schemeClr val="tx1"/>
                          </a:solidFill>
                          <a:effectLst/>
                          <a:latin typeface="Century Gothic" panose="020B0502020202020204" pitchFamily="34" charset="0"/>
                          <a:ea typeface="+mn-ea"/>
                          <a:cs typeface="+mn-cs"/>
                        </a:rPr>
                        <a: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8</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9361445"/>
                  </a:ext>
                </a:extLst>
              </a:tr>
              <a:tr h="711901">
                <a:tc>
                  <a:txBody>
                    <a:bodyPr/>
                    <a:lstStyle/>
                    <a:p>
                      <a:pPr algn="ctr"/>
                      <a:r>
                        <a:rPr lang="en-US" sz="2600" b="1" i="0" dirty="0">
                          <a:solidFill>
                            <a:srgbClr val="00B0F0"/>
                          </a:solidFill>
                          <a:latin typeface="Century Gothic" panose="020B0502020202020204" pitchFamily="34" charset="0"/>
                        </a:rPr>
                        <a:t>B</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00B0F0"/>
                          </a:solidFill>
                          <a:latin typeface="Century Gothic" panose="020B0502020202020204" pitchFamily="34" charset="0"/>
                        </a:rPr>
                        <a:t>&gt;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0.4</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10</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6064610"/>
                  </a:ext>
                </a:extLst>
              </a:tr>
              <a:tr h="711901">
                <a:tc>
                  <a:txBody>
                    <a:bodyPr/>
                    <a:lstStyle/>
                    <a:p>
                      <a:pPr algn="ctr"/>
                      <a:r>
                        <a:rPr lang="en-US" sz="2600" b="1" i="0" dirty="0">
                          <a:solidFill>
                            <a:srgbClr val="00B0F0"/>
                          </a:solidFill>
                          <a:latin typeface="Century Gothic" panose="020B0502020202020204" pitchFamily="34" charset="0"/>
                        </a:rPr>
                        <a:t>C</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18.2</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4 </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solidFill>
                            <a:srgbClr val="FF0000"/>
                          </a:solidFill>
                          <a:latin typeface="Century Gothic" panose="020B0502020202020204" pitchFamily="34" charset="0"/>
                        </a:rPr>
                        <a:t>&lt;</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21.5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i="0" kern="1200" dirty="0">
                          <a:solidFill>
                            <a:schemeClr val="tx1"/>
                          </a:solidFill>
                          <a:effectLst/>
                          <a:latin typeface="Century Gothic" panose="020B0502020202020204" pitchFamily="34" charset="0"/>
                          <a:ea typeface="+mn-ea"/>
                          <a:cs typeface="+mn-cs"/>
                        </a:rPr>
                        <a:t>÷</a:t>
                      </a:r>
                      <a:endParaRPr lang="en-US" sz="2600" b="1" i="0" dirty="0">
                        <a:latin typeface="Century Gothic" panose="020B0502020202020204" pitchFamily="34" charset="0"/>
                      </a:endParaRP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600" b="1" i="0" dirty="0">
                          <a:latin typeface="Century Gothic" panose="020B0502020202020204" pitchFamily="34" charset="0"/>
                        </a:rPr>
                        <a:t>5</a:t>
                      </a:r>
                    </a:p>
                  </a:txBody>
                  <a:tcPr marL="175537" marR="175537" marT="87769" marB="8776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45644441"/>
                  </a:ext>
                </a:extLst>
              </a:tr>
            </a:tbl>
          </a:graphicData>
        </a:graphic>
      </p:graphicFrame>
      <p:sp>
        <p:nvSpPr>
          <p:cNvPr id="4" name="Rectangle: Rounded Corners 3">
            <a:extLst>
              <a:ext uri="{FF2B5EF4-FFF2-40B4-BE49-F238E27FC236}">
                <a16:creationId xmlns:a16="http://schemas.microsoft.com/office/drawing/2014/main" id="{86F277AF-EB26-4B0C-AD91-8A824B4A2F3B}"/>
              </a:ext>
            </a:extLst>
          </p:cNvPr>
          <p:cNvSpPr/>
          <p:nvPr/>
        </p:nvSpPr>
        <p:spPr>
          <a:xfrm>
            <a:off x="4314825" y="3009900"/>
            <a:ext cx="685800" cy="4953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0812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complete the calculation.</a:t>
            </a:r>
          </a:p>
          <a:p>
            <a:pPr algn="ctr"/>
            <a:endParaRPr lang="en-GB" sz="1600" b="1" u="sng" dirty="0">
              <a:solidFill>
                <a:schemeClr val="bg2">
                  <a:lumMod val="50000"/>
                </a:schemeClr>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9" name="Group 8">
            <a:extLst>
              <a:ext uri="{FF2B5EF4-FFF2-40B4-BE49-F238E27FC236}">
                <a16:creationId xmlns:a16="http://schemas.microsoft.com/office/drawing/2014/main" id="{C0003EA9-81EF-4C4F-AD28-2A7D5EE5A0B8}"/>
              </a:ext>
            </a:extLst>
          </p:cNvPr>
          <p:cNvGrpSpPr/>
          <p:nvPr/>
        </p:nvGrpSpPr>
        <p:grpSpPr>
          <a:xfrm>
            <a:off x="2071796" y="2144908"/>
            <a:ext cx="5000407" cy="1066673"/>
            <a:chOff x="758564" y="7191584"/>
            <a:chExt cx="2015983" cy="545750"/>
          </a:xfrm>
        </p:grpSpPr>
        <p:sp>
          <p:nvSpPr>
            <p:cNvPr id="10" name="Rounded Rectangle 9">
              <a:extLst>
                <a:ext uri="{FF2B5EF4-FFF2-40B4-BE49-F238E27FC236}">
                  <a16:creationId xmlns:a16="http://schemas.microsoft.com/office/drawing/2014/main" id="{40B9C2C6-C6F8-6E46-9DA5-B1455BFD5F93}"/>
                </a:ext>
              </a:extLst>
            </p:cNvPr>
            <p:cNvSpPr/>
            <p:nvPr/>
          </p:nvSpPr>
          <p:spPr>
            <a:xfrm>
              <a:off x="758564"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8</a:t>
              </a:r>
            </a:p>
          </p:txBody>
        </p:sp>
        <p:sp>
          <p:nvSpPr>
            <p:cNvPr id="11" name="Rounded Rectangle 10">
              <a:extLst>
                <a:ext uri="{FF2B5EF4-FFF2-40B4-BE49-F238E27FC236}">
                  <a16:creationId xmlns:a16="http://schemas.microsoft.com/office/drawing/2014/main" id="{B48DB446-B587-284B-93FA-C70828C3DFF7}"/>
                </a:ext>
              </a:extLst>
            </p:cNvPr>
            <p:cNvSpPr/>
            <p:nvPr/>
          </p:nvSpPr>
          <p:spPr>
            <a:xfrm>
              <a:off x="1277415"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2</a:t>
              </a:r>
            </a:p>
          </p:txBody>
        </p:sp>
        <p:sp>
          <p:nvSpPr>
            <p:cNvPr id="12" name="Rounded Rectangle 11">
              <a:extLst>
                <a:ext uri="{FF2B5EF4-FFF2-40B4-BE49-F238E27FC236}">
                  <a16:creationId xmlns:a16="http://schemas.microsoft.com/office/drawing/2014/main" id="{8E87A855-FC08-DD43-8D59-8BE17C17E36E}"/>
                </a:ext>
              </a:extLst>
            </p:cNvPr>
            <p:cNvSpPr/>
            <p:nvPr/>
          </p:nvSpPr>
          <p:spPr>
            <a:xfrm>
              <a:off x="1796266"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5</a:t>
              </a:r>
            </a:p>
          </p:txBody>
        </p:sp>
        <p:sp>
          <p:nvSpPr>
            <p:cNvPr id="13" name="Rounded Rectangle 12">
              <a:extLst>
                <a:ext uri="{FF2B5EF4-FFF2-40B4-BE49-F238E27FC236}">
                  <a16:creationId xmlns:a16="http://schemas.microsoft.com/office/drawing/2014/main" id="{451C0FD0-AEDF-3B40-ACD9-ED984DD91702}"/>
                </a:ext>
              </a:extLst>
            </p:cNvPr>
            <p:cNvSpPr/>
            <p:nvPr/>
          </p:nvSpPr>
          <p:spPr>
            <a:xfrm>
              <a:off x="2315117"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7</a:t>
              </a:r>
            </a:p>
          </p:txBody>
        </p:sp>
      </p:grpSp>
      <p:graphicFrame>
        <p:nvGraphicFramePr>
          <p:cNvPr id="14" name="Table 13">
            <a:extLst>
              <a:ext uri="{FF2B5EF4-FFF2-40B4-BE49-F238E27FC236}">
                <a16:creationId xmlns:a16="http://schemas.microsoft.com/office/drawing/2014/main" id="{F837CF3E-65A0-C647-AD42-508289AA9519}"/>
              </a:ext>
            </a:extLst>
          </p:cNvPr>
          <p:cNvGraphicFramePr>
            <a:graphicFrameLocks noGrp="1"/>
          </p:cNvGraphicFramePr>
          <p:nvPr>
            <p:extLst>
              <p:ext uri="{D42A27DB-BD31-4B8C-83A1-F6EECF244321}">
                <p14:modId xmlns:p14="http://schemas.microsoft.com/office/powerpoint/2010/main" val="145736932"/>
              </p:ext>
            </p:extLst>
          </p:nvPr>
        </p:nvGraphicFramePr>
        <p:xfrm>
          <a:off x="1349506" y="4114399"/>
          <a:ext cx="6444987" cy="969703"/>
        </p:xfrm>
        <a:graphic>
          <a:graphicData uri="http://schemas.openxmlformats.org/drawingml/2006/table">
            <a:tbl>
              <a:tblPr firstRow="1" bandRow="1">
                <a:tableStyleId>{5940675A-B579-460E-94D1-54222C63F5DA}</a:tableStyleId>
              </a:tblPr>
              <a:tblGrid>
                <a:gridCol w="839135">
                  <a:extLst>
                    <a:ext uri="{9D8B030D-6E8A-4147-A177-3AD203B41FA5}">
                      <a16:colId xmlns:a16="http://schemas.microsoft.com/office/drawing/2014/main" val="976404057"/>
                    </a:ext>
                  </a:extLst>
                </a:gridCol>
                <a:gridCol w="839135">
                  <a:extLst>
                    <a:ext uri="{9D8B030D-6E8A-4147-A177-3AD203B41FA5}">
                      <a16:colId xmlns:a16="http://schemas.microsoft.com/office/drawing/2014/main" val="3571315159"/>
                    </a:ext>
                  </a:extLst>
                </a:gridCol>
                <a:gridCol w="596714">
                  <a:extLst>
                    <a:ext uri="{9D8B030D-6E8A-4147-A177-3AD203B41FA5}">
                      <a16:colId xmlns:a16="http://schemas.microsoft.com/office/drawing/2014/main" val="1128453576"/>
                    </a:ext>
                  </a:extLst>
                </a:gridCol>
                <a:gridCol w="839135">
                  <a:extLst>
                    <a:ext uri="{9D8B030D-6E8A-4147-A177-3AD203B41FA5}">
                      <a16:colId xmlns:a16="http://schemas.microsoft.com/office/drawing/2014/main" val="1596466686"/>
                    </a:ext>
                  </a:extLst>
                </a:gridCol>
                <a:gridCol w="596714">
                  <a:extLst>
                    <a:ext uri="{9D8B030D-6E8A-4147-A177-3AD203B41FA5}">
                      <a16:colId xmlns:a16="http://schemas.microsoft.com/office/drawing/2014/main" val="2457245855"/>
                    </a:ext>
                  </a:extLst>
                </a:gridCol>
                <a:gridCol w="972000">
                  <a:extLst>
                    <a:ext uri="{9D8B030D-6E8A-4147-A177-3AD203B41FA5}">
                      <a16:colId xmlns:a16="http://schemas.microsoft.com/office/drawing/2014/main" val="784102592"/>
                    </a:ext>
                  </a:extLst>
                </a:gridCol>
                <a:gridCol w="839135">
                  <a:extLst>
                    <a:ext uri="{9D8B030D-6E8A-4147-A177-3AD203B41FA5}">
                      <a16:colId xmlns:a16="http://schemas.microsoft.com/office/drawing/2014/main" val="3848585008"/>
                    </a:ext>
                  </a:extLst>
                </a:gridCol>
                <a:gridCol w="83884">
                  <a:extLst>
                    <a:ext uri="{9D8B030D-6E8A-4147-A177-3AD203B41FA5}">
                      <a16:colId xmlns:a16="http://schemas.microsoft.com/office/drawing/2014/main" val="1278282821"/>
                    </a:ext>
                  </a:extLst>
                </a:gridCol>
                <a:gridCol w="839135">
                  <a:extLst>
                    <a:ext uri="{9D8B030D-6E8A-4147-A177-3AD203B41FA5}">
                      <a16:colId xmlns:a16="http://schemas.microsoft.com/office/drawing/2014/main" val="1061820902"/>
                    </a:ext>
                  </a:extLst>
                </a:gridCol>
              </a:tblGrid>
              <a:tr h="969703">
                <a:tc>
                  <a:txBody>
                    <a:bodyPr/>
                    <a:lstStyle/>
                    <a:p>
                      <a:pPr algn="ctr"/>
                      <a:endParaRPr lang="en-US" sz="4700" b="1" i="0" dirty="0">
                        <a:solidFill>
                          <a:srgbClr val="FF0000"/>
                        </a:solidFill>
                        <a:latin typeface="Century Gothic" panose="020B0502020202020204" pitchFamily="34" charset="0"/>
                      </a:endParaRP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4700" b="1" i="0" dirty="0">
                          <a:latin typeface="Century Gothic" panose="020B0502020202020204" pitchFamily="34" charset="0"/>
                        </a:rPr>
                        <a:t>2</a:t>
                      </a:r>
                    </a:p>
                  </a:txBody>
                  <a:tcPr marL="241475" marR="241475" marT="120737" marB="120737" anchor="ctr">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4700" b="1" i="0" dirty="0">
                          <a:latin typeface="Century Gothic" panose="020B0502020202020204" pitchFamily="34" charset="0"/>
                        </a:rPr>
                        <a:t>÷</a:t>
                      </a:r>
                    </a:p>
                  </a:txBody>
                  <a:tcPr marL="241475" marR="241475" marT="120737" marB="120737" anchor="ctr">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4700" b="1" i="0" dirty="0">
                        <a:solidFill>
                          <a:srgbClr val="FF0000"/>
                        </a:solidFill>
                        <a:latin typeface="Century Gothic" panose="020B0502020202020204" pitchFamily="34" charset="0"/>
                      </a:endParaRP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4700" b="1" i="0" dirty="0">
                          <a:latin typeface="Century Gothic" panose="020B0502020202020204" pitchFamily="34" charset="0"/>
                        </a:rPr>
                        <a:t>=</a:t>
                      </a:r>
                    </a:p>
                  </a:txBody>
                  <a:tcPr marL="241475" marR="241475" marT="120737" marB="120737" anchor="ctr">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4700" b="1" i="0"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4700" b="1" i="0" dirty="0">
                        <a:solidFill>
                          <a:srgbClr val="FF0000"/>
                        </a:solidFill>
                        <a:latin typeface="Century Gothic" panose="020B0502020202020204" pitchFamily="34" charset="0"/>
                      </a:endParaRP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4700" b="1" i="0" dirty="0">
                        <a:solidFill>
                          <a:srgbClr val="FF0000"/>
                        </a:solidFill>
                        <a:latin typeface="Century Gothic" panose="020B0502020202020204" pitchFamily="34" charset="0"/>
                      </a:endParaRPr>
                    </a:p>
                  </a:txBody>
                  <a:tcPr marL="0" marR="0" marT="0" marB="0"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4700" b="1" i="0" dirty="0">
                        <a:solidFill>
                          <a:srgbClr val="FF0000"/>
                        </a:solidFill>
                        <a:latin typeface="Century Gothic" panose="020B0502020202020204" pitchFamily="34" charset="0"/>
                      </a:endParaRP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839403"/>
                  </a:ext>
                </a:extLst>
              </a:tr>
            </a:tbl>
          </a:graphicData>
        </a:graphic>
      </p:graphicFrame>
    </p:spTree>
    <p:extLst>
      <p:ext uri="{BB962C8B-B14F-4D97-AF65-F5344CB8AC3E}">
        <p14:creationId xmlns:p14="http://schemas.microsoft.com/office/powerpoint/2010/main" val="2386867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Rectangle 13">
            <a:extLst>
              <a:ext uri="{FF2B5EF4-FFF2-40B4-BE49-F238E27FC236}">
                <a16:creationId xmlns:a16="http://schemas.microsoft.com/office/drawing/2014/main" id="{53F5FFFF-FC0A-4543-A50A-D4AFE7303BC4}"/>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complete the calculation.</a:t>
            </a:r>
          </a:p>
          <a:p>
            <a:pPr algn="ctr"/>
            <a:endParaRPr lang="en-GB" sz="1600" b="1" u="sng" dirty="0">
              <a:solidFill>
                <a:schemeClr val="bg2">
                  <a:lumMod val="50000"/>
                </a:schemeClr>
              </a:solidFill>
              <a:latin typeface="Century Gothic" panose="020B0502020202020204" pitchFamily="34" charset="0"/>
            </a:endParaRP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8C6FB41B-4018-2748-B182-D0690A3E4655}"/>
              </a:ext>
            </a:extLst>
          </p:cNvPr>
          <p:cNvGraphicFramePr>
            <a:graphicFrameLocks noGrp="1"/>
          </p:cNvGraphicFramePr>
          <p:nvPr>
            <p:extLst>
              <p:ext uri="{D42A27DB-BD31-4B8C-83A1-F6EECF244321}">
                <p14:modId xmlns:p14="http://schemas.microsoft.com/office/powerpoint/2010/main" val="2473848138"/>
              </p:ext>
            </p:extLst>
          </p:nvPr>
        </p:nvGraphicFramePr>
        <p:xfrm>
          <a:off x="1349506" y="4114399"/>
          <a:ext cx="6444987" cy="969703"/>
        </p:xfrm>
        <a:graphic>
          <a:graphicData uri="http://schemas.openxmlformats.org/drawingml/2006/table">
            <a:tbl>
              <a:tblPr firstRow="1" bandRow="1">
                <a:tableStyleId>{5940675A-B579-460E-94D1-54222C63F5DA}</a:tableStyleId>
              </a:tblPr>
              <a:tblGrid>
                <a:gridCol w="839135">
                  <a:extLst>
                    <a:ext uri="{9D8B030D-6E8A-4147-A177-3AD203B41FA5}">
                      <a16:colId xmlns:a16="http://schemas.microsoft.com/office/drawing/2014/main" val="976404057"/>
                    </a:ext>
                  </a:extLst>
                </a:gridCol>
                <a:gridCol w="839135">
                  <a:extLst>
                    <a:ext uri="{9D8B030D-6E8A-4147-A177-3AD203B41FA5}">
                      <a16:colId xmlns:a16="http://schemas.microsoft.com/office/drawing/2014/main" val="3571315159"/>
                    </a:ext>
                  </a:extLst>
                </a:gridCol>
                <a:gridCol w="596714">
                  <a:extLst>
                    <a:ext uri="{9D8B030D-6E8A-4147-A177-3AD203B41FA5}">
                      <a16:colId xmlns:a16="http://schemas.microsoft.com/office/drawing/2014/main" val="1128453576"/>
                    </a:ext>
                  </a:extLst>
                </a:gridCol>
                <a:gridCol w="839135">
                  <a:extLst>
                    <a:ext uri="{9D8B030D-6E8A-4147-A177-3AD203B41FA5}">
                      <a16:colId xmlns:a16="http://schemas.microsoft.com/office/drawing/2014/main" val="1596466686"/>
                    </a:ext>
                  </a:extLst>
                </a:gridCol>
                <a:gridCol w="596714">
                  <a:extLst>
                    <a:ext uri="{9D8B030D-6E8A-4147-A177-3AD203B41FA5}">
                      <a16:colId xmlns:a16="http://schemas.microsoft.com/office/drawing/2014/main" val="2457245855"/>
                    </a:ext>
                  </a:extLst>
                </a:gridCol>
                <a:gridCol w="972000">
                  <a:extLst>
                    <a:ext uri="{9D8B030D-6E8A-4147-A177-3AD203B41FA5}">
                      <a16:colId xmlns:a16="http://schemas.microsoft.com/office/drawing/2014/main" val="784102592"/>
                    </a:ext>
                  </a:extLst>
                </a:gridCol>
                <a:gridCol w="839135">
                  <a:extLst>
                    <a:ext uri="{9D8B030D-6E8A-4147-A177-3AD203B41FA5}">
                      <a16:colId xmlns:a16="http://schemas.microsoft.com/office/drawing/2014/main" val="3848585008"/>
                    </a:ext>
                  </a:extLst>
                </a:gridCol>
                <a:gridCol w="83884">
                  <a:extLst>
                    <a:ext uri="{9D8B030D-6E8A-4147-A177-3AD203B41FA5}">
                      <a16:colId xmlns:a16="http://schemas.microsoft.com/office/drawing/2014/main" val="1278282821"/>
                    </a:ext>
                  </a:extLst>
                </a:gridCol>
                <a:gridCol w="839135">
                  <a:extLst>
                    <a:ext uri="{9D8B030D-6E8A-4147-A177-3AD203B41FA5}">
                      <a16:colId xmlns:a16="http://schemas.microsoft.com/office/drawing/2014/main" val="1061820902"/>
                    </a:ext>
                  </a:extLst>
                </a:gridCol>
              </a:tblGrid>
              <a:tr h="969703">
                <a:tc>
                  <a:txBody>
                    <a:bodyPr/>
                    <a:lstStyle/>
                    <a:p>
                      <a:pPr algn="ctr"/>
                      <a:r>
                        <a:rPr lang="en-US" sz="4700" b="1" i="0" dirty="0">
                          <a:solidFill>
                            <a:srgbClr val="FF0000"/>
                          </a:solidFill>
                          <a:latin typeface="Century Gothic" panose="020B0502020202020204" pitchFamily="34" charset="0"/>
                        </a:rPr>
                        <a:t>2</a:t>
                      </a: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4700" b="1" i="0" dirty="0">
                          <a:latin typeface="Century Gothic" panose="020B0502020202020204" pitchFamily="34" charset="0"/>
                        </a:rPr>
                        <a:t>2</a:t>
                      </a:r>
                    </a:p>
                  </a:txBody>
                  <a:tcPr marL="241475" marR="241475" marT="120737" marB="120737" anchor="ctr">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4700" b="1" i="0" dirty="0">
                          <a:latin typeface="Century Gothic" panose="020B0502020202020204" pitchFamily="34" charset="0"/>
                        </a:rPr>
                        <a:t>÷</a:t>
                      </a:r>
                    </a:p>
                  </a:txBody>
                  <a:tcPr marL="241475" marR="241475" marT="120737" marB="120737" anchor="ctr">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4700" b="1" i="0" dirty="0">
                          <a:solidFill>
                            <a:srgbClr val="FF0000"/>
                          </a:solidFill>
                          <a:latin typeface="Century Gothic" panose="020B0502020202020204" pitchFamily="34" charset="0"/>
                        </a:rPr>
                        <a:t>8</a:t>
                      </a: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4700" b="1" i="0" dirty="0">
                          <a:latin typeface="Century Gothic" panose="020B0502020202020204" pitchFamily="34" charset="0"/>
                        </a:rPr>
                        <a:t>=</a:t>
                      </a:r>
                    </a:p>
                  </a:txBody>
                  <a:tcPr marL="241475" marR="241475" marT="120737" marB="120737" anchor="ctr">
                    <a:lnL w="38100" cap="flat" cmpd="sng" algn="ctr">
                      <a:solidFill>
                        <a:srgbClr val="00B0F0"/>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4700" b="1" i="0"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381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4700" b="1" i="0" dirty="0">
                          <a:solidFill>
                            <a:srgbClr val="FF0000"/>
                          </a:solidFill>
                          <a:latin typeface="Century Gothic" panose="020B0502020202020204" pitchFamily="34" charset="0"/>
                        </a:rPr>
                        <a:t>7</a:t>
                      </a: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4700" b="1" i="0" dirty="0">
                        <a:solidFill>
                          <a:srgbClr val="FF0000"/>
                        </a:solidFill>
                        <a:latin typeface="Century Gothic" panose="020B0502020202020204" pitchFamily="34" charset="0"/>
                      </a:endParaRPr>
                    </a:p>
                  </a:txBody>
                  <a:tcPr marL="0" marR="0" marT="0" marB="0"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4700" b="1" i="0" dirty="0">
                          <a:solidFill>
                            <a:srgbClr val="FF0000"/>
                          </a:solidFill>
                          <a:latin typeface="Century Gothic" panose="020B0502020202020204" pitchFamily="34" charset="0"/>
                        </a:rPr>
                        <a:t>5</a:t>
                      </a:r>
                    </a:p>
                  </a:txBody>
                  <a:tcPr marL="241475" marR="241475" marT="120737" marB="120737" anchor="ctr">
                    <a:lnL w="38100" cap="flat" cmpd="sng" algn="ctr">
                      <a:solidFill>
                        <a:srgbClr val="00B0F0"/>
                      </a:solidFill>
                      <a:prstDash val="solid"/>
                      <a:round/>
                      <a:headEnd type="none" w="med" len="med"/>
                      <a:tailEnd type="none" w="med" len="med"/>
                    </a:lnL>
                    <a:lnR w="38100" cap="flat" cmpd="sng" algn="ctr">
                      <a:solidFill>
                        <a:srgbClr val="00B0F0"/>
                      </a:solidFill>
                      <a:prstDash val="solid"/>
                      <a:round/>
                      <a:headEnd type="none" w="med" len="med"/>
                      <a:tailEnd type="none" w="med" len="med"/>
                    </a:lnR>
                    <a:lnT w="38100" cap="flat" cmpd="sng" algn="ctr">
                      <a:solidFill>
                        <a:srgbClr val="00B0F0"/>
                      </a:solidFill>
                      <a:prstDash val="solid"/>
                      <a:round/>
                      <a:headEnd type="none" w="med" len="med"/>
                      <a:tailEnd type="none" w="med" len="med"/>
                    </a:lnT>
                    <a:lnB w="38100"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839403"/>
                  </a:ext>
                </a:extLst>
              </a:tr>
            </a:tbl>
          </a:graphicData>
        </a:graphic>
      </p:graphicFrame>
      <p:grpSp>
        <p:nvGrpSpPr>
          <p:cNvPr id="9" name="Group 8">
            <a:extLst>
              <a:ext uri="{FF2B5EF4-FFF2-40B4-BE49-F238E27FC236}">
                <a16:creationId xmlns:a16="http://schemas.microsoft.com/office/drawing/2014/main" id="{C0003EA9-81EF-4C4F-AD28-2A7D5EE5A0B8}"/>
              </a:ext>
            </a:extLst>
          </p:cNvPr>
          <p:cNvGrpSpPr/>
          <p:nvPr/>
        </p:nvGrpSpPr>
        <p:grpSpPr>
          <a:xfrm>
            <a:off x="2071796" y="2144908"/>
            <a:ext cx="5000407" cy="1066673"/>
            <a:chOff x="758564" y="7191584"/>
            <a:chExt cx="2015983" cy="545750"/>
          </a:xfrm>
        </p:grpSpPr>
        <p:sp>
          <p:nvSpPr>
            <p:cNvPr id="10" name="Rounded Rectangle 9">
              <a:extLst>
                <a:ext uri="{FF2B5EF4-FFF2-40B4-BE49-F238E27FC236}">
                  <a16:creationId xmlns:a16="http://schemas.microsoft.com/office/drawing/2014/main" id="{40B9C2C6-C6F8-6E46-9DA5-B1455BFD5F93}"/>
                </a:ext>
              </a:extLst>
            </p:cNvPr>
            <p:cNvSpPr/>
            <p:nvPr/>
          </p:nvSpPr>
          <p:spPr>
            <a:xfrm>
              <a:off x="758564"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8</a:t>
              </a:r>
            </a:p>
          </p:txBody>
        </p:sp>
        <p:sp>
          <p:nvSpPr>
            <p:cNvPr id="11" name="Rounded Rectangle 10">
              <a:extLst>
                <a:ext uri="{FF2B5EF4-FFF2-40B4-BE49-F238E27FC236}">
                  <a16:creationId xmlns:a16="http://schemas.microsoft.com/office/drawing/2014/main" id="{B48DB446-B587-284B-93FA-C70828C3DFF7}"/>
                </a:ext>
              </a:extLst>
            </p:cNvPr>
            <p:cNvSpPr/>
            <p:nvPr/>
          </p:nvSpPr>
          <p:spPr>
            <a:xfrm>
              <a:off x="1277415"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2</a:t>
              </a:r>
            </a:p>
          </p:txBody>
        </p:sp>
        <p:sp>
          <p:nvSpPr>
            <p:cNvPr id="12" name="Rounded Rectangle 11">
              <a:extLst>
                <a:ext uri="{FF2B5EF4-FFF2-40B4-BE49-F238E27FC236}">
                  <a16:creationId xmlns:a16="http://schemas.microsoft.com/office/drawing/2014/main" id="{8E87A855-FC08-DD43-8D59-8BE17C17E36E}"/>
                </a:ext>
              </a:extLst>
            </p:cNvPr>
            <p:cNvSpPr/>
            <p:nvPr/>
          </p:nvSpPr>
          <p:spPr>
            <a:xfrm>
              <a:off x="1796266"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5</a:t>
              </a:r>
            </a:p>
          </p:txBody>
        </p:sp>
        <p:sp>
          <p:nvSpPr>
            <p:cNvPr id="13" name="Rounded Rectangle 12">
              <a:extLst>
                <a:ext uri="{FF2B5EF4-FFF2-40B4-BE49-F238E27FC236}">
                  <a16:creationId xmlns:a16="http://schemas.microsoft.com/office/drawing/2014/main" id="{451C0FD0-AEDF-3B40-ACD9-ED984DD91702}"/>
                </a:ext>
              </a:extLst>
            </p:cNvPr>
            <p:cNvSpPr/>
            <p:nvPr/>
          </p:nvSpPr>
          <p:spPr>
            <a:xfrm>
              <a:off x="2315117" y="7191584"/>
              <a:ext cx="459430" cy="54575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solidFill>
                  <a:latin typeface="Century Gothic" panose="020B0502020202020204" pitchFamily="34" charset="0"/>
                </a:rPr>
                <a:t>7</a:t>
              </a:r>
            </a:p>
          </p:txBody>
        </p:sp>
      </p:grpSp>
    </p:spTree>
    <p:extLst>
      <p:ext uri="{BB962C8B-B14F-4D97-AF65-F5344CB8AC3E}">
        <p14:creationId xmlns:p14="http://schemas.microsoft.com/office/powerpoint/2010/main" val="1117277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purl.org/dc/dcmitype/"/>
    <ds:schemaRef ds:uri="http://schemas.microsoft.com/office/2006/documentManagement/types"/>
    <ds:schemaRef ds:uri="86144f90-c7b6-48d0-aae5-f5e9e48cc3df"/>
    <ds:schemaRef ds:uri="http://purl.org/dc/elements/1.1/"/>
    <ds:schemaRef ds:uri="http://schemas.microsoft.com/office/2006/metadata/properties"/>
    <ds:schemaRef ds:uri="http://schemas.microsoft.com/office/infopath/2007/PartnerControls"/>
    <ds:schemaRef ds:uri="0f0ae0ff-29c4-4766-b250-c1a9bee8d430"/>
    <ds:schemaRef ds:uri="http://www.w3.org/XML/1998/namespace"/>
  </ds:schemaRefs>
</ds:datastoreItem>
</file>

<file path=customXml/itemProps2.xml><?xml version="1.0" encoding="utf-8"?>
<ds:datastoreItem xmlns:ds="http://schemas.openxmlformats.org/officeDocument/2006/customXml" ds:itemID="{C3580F9E-2B33-4C6C-BACD-C4A17B1BD4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1407</TotalTime>
  <Words>970</Words>
  <Application>Microsoft Office PowerPoint</Application>
  <PresentationFormat>On-screen Show (4:3)</PresentationFormat>
  <Paragraphs>563</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Nicholas Hubbard</cp:lastModifiedBy>
  <cp:revision>60</cp:revision>
  <dcterms:created xsi:type="dcterms:W3CDTF">2018-03-17T10:08:43Z</dcterms:created>
  <dcterms:modified xsi:type="dcterms:W3CDTF">2021-01-13T10:18:22Z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