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2400" b="1" dirty="0">
              <a:latin typeface="Century Gothic" panose="020B0502020202020204" pitchFamily="34" charset="0"/>
            </a:rPr>
            <a:t>r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 err="1">
              <a:latin typeface="Century Gothic" panose="020B0502020202020204" pitchFamily="34" charset="0"/>
            </a:rPr>
            <a:t>ro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 err="1">
              <a:latin typeface="Century Gothic" panose="020B0502020202020204" pitchFamily="34" charset="0"/>
            </a:rPr>
            <a:t>roo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root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  <dgm:t>
        <a:bodyPr/>
        <a:lstStyle/>
        <a:p>
          <a:endParaRPr lang="en-GB"/>
        </a:p>
      </dgm:t>
    </dgm:pt>
    <dgm:pt modelId="{B235840A-5F47-C74E-9EF9-8E180F44F592}" type="sibTrans" cxnId="{81A91D53-CCBC-A440-A877-3C37406C2995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43200" rIns="30480" bIns="30480" numCol="1" spcCol="1270" anchor="b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r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 err="1">
              <a:latin typeface="Century Gothic" panose="020B0502020202020204" pitchFamily="34" charset="0"/>
            </a:rPr>
            <a:t>ro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 err="1">
              <a:latin typeface="Century Gothic" panose="020B0502020202020204" pitchFamily="34" charset="0"/>
            </a:rPr>
            <a:t>roo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root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1601516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underground part of a plant that sucks up water.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boot       shoot       loot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root in the mud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4602425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3336766"/>
              </p:ext>
            </p:extLst>
          </p:nvPr>
        </p:nvGraphicFramePr>
        <p:xfrm>
          <a:off x="1100838" y="3837596"/>
          <a:ext cx="347116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705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3485604127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oo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7955961-5BE9-684F-9659-D07BB88AAF5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8493" y="1129739"/>
            <a:ext cx="10547191" cy="1352204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E8397E53-8956-2247-94A7-713B48E2AB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46674" y="5398389"/>
            <a:ext cx="1210759" cy="121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0802910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underground part of a plant that sucks up water.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7510453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816451"/>
              </p:ext>
            </p:extLst>
          </p:nvPr>
        </p:nvGraphicFramePr>
        <p:xfrm>
          <a:off x="1092240" y="3845754"/>
          <a:ext cx="3559938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6646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9EA2761-70DF-B64A-B8B9-13DA3338DC1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8493" y="1129739"/>
            <a:ext cx="10547191" cy="1352204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B30CABF1-EA7A-424B-8290-68A862B9C94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46674" y="5398389"/>
            <a:ext cx="1210759" cy="121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</TotalTime>
  <Words>104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26</cp:revision>
  <dcterms:created xsi:type="dcterms:W3CDTF">2020-04-26T08:43:48Z</dcterms:created>
  <dcterms:modified xsi:type="dcterms:W3CDTF">2020-08-21T16:53:57Z</dcterms:modified>
</cp:coreProperties>
</file>