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43EDD4-AFCD-0A7F-CF7A-ADE35ADF41C5}" v="8" dt="2021-01-17T17:39:21.0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g Batten" userId="S::abatten@brixington.devon.sch.uk::59d8e321-2820-4e9e-ba33-4b0c5b77c093" providerId="AD" clId="Web-{1343EDD4-AFCD-0A7F-CF7A-ADE35ADF41C5}"/>
    <pc:docChg chg="modSld">
      <pc:chgData name="Ang Batten" userId="S::abatten@brixington.devon.sch.uk::59d8e321-2820-4e9e-ba33-4b0c5b77c093" providerId="AD" clId="Web-{1343EDD4-AFCD-0A7F-CF7A-ADE35ADF41C5}" dt="2021-01-17T17:39:17.930" v="1" actId="20577"/>
      <pc:docMkLst>
        <pc:docMk/>
      </pc:docMkLst>
      <pc:sldChg chg="modSp">
        <pc:chgData name="Ang Batten" userId="S::abatten@brixington.devon.sch.uk::59d8e321-2820-4e9e-ba33-4b0c5b77c093" providerId="AD" clId="Web-{1343EDD4-AFCD-0A7F-CF7A-ADE35ADF41C5}" dt="2021-01-17T17:39:06.398" v="0" actId="20577"/>
        <pc:sldMkLst>
          <pc:docMk/>
          <pc:sldMk cId="997435746" sldId="256"/>
        </pc:sldMkLst>
        <pc:spChg chg="mod">
          <ac:chgData name="Ang Batten" userId="S::abatten@brixington.devon.sch.uk::59d8e321-2820-4e9e-ba33-4b0c5b77c093" providerId="AD" clId="Web-{1343EDD4-AFCD-0A7F-CF7A-ADE35ADF41C5}" dt="2021-01-17T17:39:06.398" v="0" actId="20577"/>
          <ac:spMkLst>
            <pc:docMk/>
            <pc:sldMk cId="997435746" sldId="256"/>
            <ac:spMk id="2" creationId="{00000000-0000-0000-0000-000000000000}"/>
          </ac:spMkLst>
        </pc:spChg>
      </pc:sldChg>
      <pc:sldChg chg="modSp">
        <pc:chgData name="Ang Batten" userId="S::abatten@brixington.devon.sch.uk::59d8e321-2820-4e9e-ba33-4b0c5b77c093" providerId="AD" clId="Web-{1343EDD4-AFCD-0A7F-CF7A-ADE35ADF41C5}" dt="2021-01-17T17:39:17.930" v="1" actId="20577"/>
        <pc:sldMkLst>
          <pc:docMk/>
          <pc:sldMk cId="2222136320" sldId="259"/>
        </pc:sldMkLst>
        <pc:spChg chg="mod">
          <ac:chgData name="Ang Batten" userId="S::abatten@brixington.devon.sch.uk::59d8e321-2820-4e9e-ba33-4b0c5b77c093" providerId="AD" clId="Web-{1343EDD4-AFCD-0A7F-CF7A-ADE35ADF41C5}" dt="2021-01-17T17:39:17.930" v="1" actId="20577"/>
          <ac:spMkLst>
            <pc:docMk/>
            <pc:sldMk cId="2222136320" sldId="259"/>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C178A4F-B096-4BF1-AF0A-BB6E00DA9160}"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864453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178A4F-B096-4BF1-AF0A-BB6E00DA9160}"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1656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C178A4F-B096-4BF1-AF0A-BB6E00DA9160}"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271205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C178A4F-B096-4BF1-AF0A-BB6E00DA9160}"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1885545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C178A4F-B096-4BF1-AF0A-BB6E00DA9160}" type="datetimeFigureOut">
              <a:rPr lang="en-GB" smtClean="0"/>
              <a:t>17/01/2021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20792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C178A4F-B096-4BF1-AF0A-BB6E00DA9160}" type="datetimeFigureOut">
              <a:rPr lang="en-GB" smtClean="0"/>
              <a:t>17/01/2021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322620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178A4F-B096-4BF1-AF0A-BB6E00DA9160}" type="datetimeFigureOut">
              <a:rPr lang="en-GB" smtClean="0"/>
              <a:t>17/01/2021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89348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178A4F-B096-4BF1-AF0A-BB6E00DA9160}"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1920292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178A4F-B096-4BF1-AF0A-BB6E00DA9160}"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1456427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178A4F-B096-4BF1-AF0A-BB6E00DA9160}"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3724124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178A4F-B096-4BF1-AF0A-BB6E00DA9160}"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ED0720-C803-4C70-9CEF-F3A22AAD518F}" type="slidenum">
              <a:rPr lang="en-GB" smtClean="0"/>
              <a:t>‹#›</a:t>
            </a:fld>
            <a:endParaRPr lang="en-GB"/>
          </a:p>
        </p:txBody>
      </p:sp>
    </p:spTree>
    <p:extLst>
      <p:ext uri="{BB962C8B-B14F-4D97-AF65-F5344CB8AC3E}">
        <p14:creationId xmlns:p14="http://schemas.microsoft.com/office/powerpoint/2010/main" val="3057073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178A4F-B096-4BF1-AF0A-BB6E00DA9160}" type="datetimeFigureOut">
              <a:rPr lang="en-GB" smtClean="0"/>
              <a:t>17/01/2021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ED0720-C803-4C70-9CEF-F3A22AAD518F}" type="slidenum">
              <a:rPr lang="en-GB" smtClean="0"/>
              <a:t>‹#›</a:t>
            </a:fld>
            <a:endParaRPr lang="en-GB"/>
          </a:p>
        </p:txBody>
      </p:sp>
    </p:spTree>
    <p:extLst>
      <p:ext uri="{BB962C8B-B14F-4D97-AF65-F5344CB8AC3E}">
        <p14:creationId xmlns:p14="http://schemas.microsoft.com/office/powerpoint/2010/main" val="7867141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LO: Was Jesus the hoped for Messiah?</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997435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Success criteria</a:t>
            </a:r>
          </a:p>
        </p:txBody>
      </p:sp>
      <p:sp>
        <p:nvSpPr>
          <p:cNvPr id="3" name="Content Placeholder 2"/>
          <p:cNvSpPr>
            <a:spLocks noGrp="1"/>
          </p:cNvSpPr>
          <p:nvPr>
            <p:ph idx="1"/>
          </p:nvPr>
        </p:nvSpPr>
        <p:spPr/>
        <p:txBody>
          <a:bodyPr/>
          <a:lstStyle/>
          <a:p>
            <a:r>
              <a:rPr lang="en-GB" dirty="0"/>
              <a:t>To identify key characteristics that Christians hope for in the Messiah</a:t>
            </a:r>
          </a:p>
          <a:p>
            <a:r>
              <a:rPr lang="en-GB" dirty="0"/>
              <a:t>To explore bible verses from the old testament to understand what type of person Christians hoped the Messiah would be</a:t>
            </a:r>
          </a:p>
          <a:p>
            <a:r>
              <a:rPr lang="en-GB" dirty="0"/>
              <a:t>To show your findings in a creative way</a:t>
            </a:r>
          </a:p>
        </p:txBody>
      </p:sp>
    </p:spTree>
    <p:extLst>
      <p:ext uri="{BB962C8B-B14F-4D97-AF65-F5344CB8AC3E}">
        <p14:creationId xmlns:p14="http://schemas.microsoft.com/office/powerpoint/2010/main" val="3709952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1825625"/>
            <a:ext cx="4435764" cy="4351338"/>
          </a:xfrm>
        </p:spPr>
        <p:txBody>
          <a:bodyPr/>
          <a:lstStyle/>
          <a:p>
            <a:r>
              <a:rPr lang="en-GB" dirty="0"/>
              <a:t>Today we are going to investigative journalists!</a:t>
            </a:r>
          </a:p>
          <a:p>
            <a:endParaRPr lang="en-GB" dirty="0"/>
          </a:p>
          <a:p>
            <a:r>
              <a:rPr lang="en-GB" dirty="0"/>
              <a:t>This means we will be searching for answers to use in your very own report.</a:t>
            </a:r>
          </a:p>
          <a:p>
            <a:endParaRPr lang="en-GB" dirty="0"/>
          </a:p>
        </p:txBody>
      </p:sp>
      <p:pic>
        <p:nvPicPr>
          <p:cNvPr id="4" name="Picture 3"/>
          <p:cNvPicPr>
            <a:picLocks noChangeAspect="1"/>
          </p:cNvPicPr>
          <p:nvPr/>
        </p:nvPicPr>
        <p:blipFill>
          <a:blip r:embed="rId2"/>
          <a:stretch>
            <a:fillRect/>
          </a:stretch>
        </p:blipFill>
        <p:spPr>
          <a:xfrm>
            <a:off x="5344391" y="1259032"/>
            <a:ext cx="6579755" cy="5006335"/>
          </a:xfrm>
          <a:prstGeom prst="rect">
            <a:avLst/>
          </a:prstGeom>
        </p:spPr>
      </p:pic>
    </p:spTree>
    <p:extLst>
      <p:ext uri="{BB962C8B-B14F-4D97-AF65-F5344CB8AC3E}">
        <p14:creationId xmlns:p14="http://schemas.microsoft.com/office/powerpoint/2010/main" val="1913531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Isaiah 7:14</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Therefore, the Lord himself will give you a sign: The virgin will conceive and give birth to a son, and will call him Immanuel (Immanuel means, God is with us).</a:t>
            </a:r>
          </a:p>
        </p:txBody>
      </p:sp>
      <p:sp>
        <p:nvSpPr>
          <p:cNvPr id="4" name="Cloud Callout 3"/>
          <p:cNvSpPr/>
          <p:nvPr/>
        </p:nvSpPr>
        <p:spPr>
          <a:xfrm>
            <a:off x="5338618" y="3519055"/>
            <a:ext cx="4765964" cy="2657908"/>
          </a:xfrm>
          <a:prstGeom prst="cloudCallout">
            <a:avLst>
              <a:gd name="adj1" fmla="val -55329"/>
              <a:gd name="adj2" fmla="val 43735"/>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a:t>How do you think Christians viewed this baby that they were waiting for?</a:t>
            </a:r>
          </a:p>
        </p:txBody>
      </p:sp>
      <p:sp>
        <p:nvSpPr>
          <p:cNvPr id="5" name="Cloud Callout 4"/>
          <p:cNvSpPr/>
          <p:nvPr/>
        </p:nvSpPr>
        <p:spPr>
          <a:xfrm>
            <a:off x="1191491" y="3759200"/>
            <a:ext cx="2567709" cy="1810327"/>
          </a:xfrm>
          <a:prstGeom prst="cloudCallout">
            <a:avLst>
              <a:gd name="adj1" fmla="val 63340"/>
              <a:gd name="adj2" fmla="val 40561"/>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Who’s sign were they waiting for?</a:t>
            </a:r>
          </a:p>
        </p:txBody>
      </p:sp>
    </p:spTree>
    <p:extLst>
      <p:ext uri="{BB962C8B-B14F-4D97-AF65-F5344CB8AC3E}">
        <p14:creationId xmlns:p14="http://schemas.microsoft.com/office/powerpoint/2010/main" val="2222136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Isaiah 9:6-7</a:t>
            </a:r>
          </a:p>
        </p:txBody>
      </p:sp>
      <p:sp>
        <p:nvSpPr>
          <p:cNvPr id="3" name="Content Placeholder 2"/>
          <p:cNvSpPr>
            <a:spLocks noGrp="1"/>
          </p:cNvSpPr>
          <p:nvPr>
            <p:ph idx="1"/>
          </p:nvPr>
        </p:nvSpPr>
        <p:spPr/>
        <p:txBody>
          <a:bodyPr/>
          <a:lstStyle/>
          <a:p>
            <a:r>
              <a:rPr lang="en-GB" dirty="0"/>
              <a:t>For to us a child is born, to us a son is given, and the government will be on his shoulders. And he will be called Wonderful Counsellor, Mighty God, Everlasting Father, Prince of Peace.</a:t>
            </a:r>
          </a:p>
          <a:p>
            <a:r>
              <a:rPr lang="en-GB" dirty="0"/>
              <a:t>Of the greatness of his government and peace there will be no end. He will reign on David's throne and over his kingdom, establishing and upholding it with justice and righteousness from that time on and forever. The zeal of the LORD Almighty will accomplish this.</a:t>
            </a:r>
          </a:p>
        </p:txBody>
      </p:sp>
      <p:sp>
        <p:nvSpPr>
          <p:cNvPr id="4" name="Cloud Callout 3"/>
          <p:cNvSpPr/>
          <p:nvPr/>
        </p:nvSpPr>
        <p:spPr>
          <a:xfrm>
            <a:off x="6724073" y="4784436"/>
            <a:ext cx="4470400" cy="1727200"/>
          </a:xfrm>
          <a:prstGeom prst="cloudCallout">
            <a:avLst>
              <a:gd name="adj1" fmla="val -39428"/>
              <a:gd name="adj2" fmla="val 5768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t>What do the words wonderful counsellor, mighty God, everlasting father and prince of peace mean to you?</a:t>
            </a:r>
          </a:p>
        </p:txBody>
      </p:sp>
      <p:sp>
        <p:nvSpPr>
          <p:cNvPr id="5" name="Cloud Callout 4"/>
          <p:cNvSpPr/>
          <p:nvPr/>
        </p:nvSpPr>
        <p:spPr>
          <a:xfrm>
            <a:off x="720436" y="4655128"/>
            <a:ext cx="3990109" cy="1921164"/>
          </a:xfrm>
          <a:prstGeom prst="cloudCallout">
            <a:avLst>
              <a:gd name="adj1" fmla="val 44445"/>
              <a:gd name="adj2" fmla="val 49519"/>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a:t>He will reign on David’s throne and over his kingdom. Are Christians hoping for a king to be born?</a:t>
            </a:r>
          </a:p>
        </p:txBody>
      </p:sp>
    </p:spTree>
    <p:extLst>
      <p:ext uri="{BB962C8B-B14F-4D97-AF65-F5344CB8AC3E}">
        <p14:creationId xmlns:p14="http://schemas.microsoft.com/office/powerpoint/2010/main" val="3873006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Isaiah 11:1-5</a:t>
            </a:r>
          </a:p>
        </p:txBody>
      </p:sp>
      <p:sp>
        <p:nvSpPr>
          <p:cNvPr id="3" name="Content Placeholder 2"/>
          <p:cNvSpPr>
            <a:spLocks noGrp="1"/>
          </p:cNvSpPr>
          <p:nvPr>
            <p:ph idx="1"/>
          </p:nvPr>
        </p:nvSpPr>
        <p:spPr/>
        <p:txBody>
          <a:bodyPr>
            <a:normAutofit fontScale="92500" lnSpcReduction="10000"/>
          </a:bodyPr>
          <a:lstStyle/>
          <a:p>
            <a:r>
              <a:rPr lang="en-GB" dirty="0"/>
              <a:t>A shoot will come up from the stump of Jesse; from his roots a Branch will bear fruit.</a:t>
            </a:r>
          </a:p>
          <a:p>
            <a:r>
              <a:rPr lang="en-GB" dirty="0"/>
              <a:t>The Spirit of the LORD will rest on him-- the Spirit of wisdom and of understanding, the Spirit of counsel and of might, the Spirit of the knowledge and fear of the LORD—</a:t>
            </a:r>
          </a:p>
          <a:p>
            <a:r>
              <a:rPr lang="en-GB" dirty="0"/>
              <a:t>and he will delight in the fear of the LORD. He will not judge by what he sees with his eyes, or decide by what he hears with his ears;</a:t>
            </a:r>
          </a:p>
          <a:p>
            <a:r>
              <a:rPr lang="en-GB" dirty="0"/>
              <a:t>but with righteousness he will judge the needy, with justice he will give decisions for the poor of the earth. He will strike the earth with the rod of his mouth; with the breath of his lips he will slay the wicked.</a:t>
            </a:r>
          </a:p>
          <a:p>
            <a:r>
              <a:rPr lang="en-GB" dirty="0"/>
              <a:t>Righteousness will be his belt and faithfulness the sash around his waist.</a:t>
            </a:r>
          </a:p>
          <a:p>
            <a:endParaRPr lang="en-GB" dirty="0"/>
          </a:p>
        </p:txBody>
      </p:sp>
      <p:sp>
        <p:nvSpPr>
          <p:cNvPr id="4" name="Cloud Callout 3"/>
          <p:cNvSpPr/>
          <p:nvPr/>
        </p:nvSpPr>
        <p:spPr>
          <a:xfrm>
            <a:off x="5080000" y="0"/>
            <a:ext cx="5671127" cy="1690688"/>
          </a:xfrm>
          <a:prstGeom prst="cloudCallout">
            <a:avLst>
              <a:gd name="adj1" fmla="val 50340"/>
              <a:gd name="adj2" fmla="val 3737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dirty="0"/>
              <a:t>The Messiah cannot be tricked or lied to, he judges people by their positive actions, how will the Messiah spread the message of God?</a:t>
            </a:r>
          </a:p>
        </p:txBody>
      </p:sp>
    </p:spTree>
    <p:extLst>
      <p:ext uri="{BB962C8B-B14F-4D97-AF65-F5344CB8AC3E}">
        <p14:creationId xmlns:p14="http://schemas.microsoft.com/office/powerpoint/2010/main" val="3424440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Micah 5:2</a:t>
            </a:r>
          </a:p>
        </p:txBody>
      </p:sp>
      <p:sp>
        <p:nvSpPr>
          <p:cNvPr id="3" name="Content Placeholder 2"/>
          <p:cNvSpPr>
            <a:spLocks noGrp="1"/>
          </p:cNvSpPr>
          <p:nvPr>
            <p:ph idx="1"/>
          </p:nvPr>
        </p:nvSpPr>
        <p:spPr/>
        <p:txBody>
          <a:bodyPr/>
          <a:lstStyle/>
          <a:p>
            <a:r>
              <a:rPr lang="en-GB" dirty="0"/>
              <a:t>"But you, Bethlehem </a:t>
            </a:r>
            <a:r>
              <a:rPr lang="en-GB" dirty="0" err="1"/>
              <a:t>Ephrathah</a:t>
            </a:r>
            <a:r>
              <a:rPr lang="en-GB" dirty="0"/>
              <a:t>, though you are small among the clans of Judah, out of you will come for me one who will be ruler over Israel, whose origins are from of old, from ancient times."</a:t>
            </a:r>
          </a:p>
        </p:txBody>
      </p:sp>
      <p:sp>
        <p:nvSpPr>
          <p:cNvPr id="4" name="Cloud Callout 3"/>
          <p:cNvSpPr/>
          <p:nvPr/>
        </p:nvSpPr>
        <p:spPr>
          <a:xfrm>
            <a:off x="665017" y="3519055"/>
            <a:ext cx="4230255" cy="2050472"/>
          </a:xfrm>
          <a:prstGeom prst="cloudCallout">
            <a:avLst>
              <a:gd name="adj1" fmla="val -31313"/>
              <a:gd name="adj2" fmla="val 78716"/>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t>The Messiah will come from humble beginnings (small clan), but from something small he will grow to be a ruler.</a:t>
            </a:r>
          </a:p>
        </p:txBody>
      </p:sp>
      <p:sp>
        <p:nvSpPr>
          <p:cNvPr id="5" name="Cloud Callout 4"/>
          <p:cNvSpPr/>
          <p:nvPr/>
        </p:nvSpPr>
        <p:spPr>
          <a:xfrm>
            <a:off x="5671127" y="3398982"/>
            <a:ext cx="5504873" cy="2706254"/>
          </a:xfrm>
          <a:prstGeom prst="cloudCallout">
            <a:avLst>
              <a:gd name="adj1" fmla="val 50184"/>
              <a:gd name="adj2" fmla="val 63448"/>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a:t>Coming from a low and poor background, how might that affect the way Jesus is raised? Will he be spoilt, or will he be grateful for what he gets? Will he understand the poor or ignore and shun them like other kings and wealthy people?</a:t>
            </a:r>
          </a:p>
        </p:txBody>
      </p:sp>
    </p:spTree>
    <p:extLst>
      <p:ext uri="{BB962C8B-B14F-4D97-AF65-F5344CB8AC3E}">
        <p14:creationId xmlns:p14="http://schemas.microsoft.com/office/powerpoint/2010/main" val="2095564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a:t>
            </a:r>
          </a:p>
        </p:txBody>
      </p:sp>
      <p:sp>
        <p:nvSpPr>
          <p:cNvPr id="3" name="Content Placeholder 2"/>
          <p:cNvSpPr>
            <a:spLocks noGrp="1"/>
          </p:cNvSpPr>
          <p:nvPr>
            <p:ph idx="1"/>
          </p:nvPr>
        </p:nvSpPr>
        <p:spPr/>
        <p:txBody>
          <a:bodyPr/>
          <a:lstStyle/>
          <a:p>
            <a:r>
              <a:rPr lang="en-GB" dirty="0"/>
              <a:t>All of these books and verses are taken from the old testament, this means that these stories were written before the birth of Jesus Christ.</a:t>
            </a:r>
          </a:p>
          <a:p>
            <a:r>
              <a:rPr lang="en-GB" dirty="0"/>
              <a:t>What type of person do you think Christians were hoping for with the birth of Jesus Christ?</a:t>
            </a:r>
          </a:p>
          <a:p>
            <a:r>
              <a:rPr lang="en-GB" dirty="0"/>
              <a:t>What key characteristics do you feel Christians wanted from their Messiah?</a:t>
            </a:r>
          </a:p>
          <a:p>
            <a:endParaRPr lang="en-GB" dirty="0"/>
          </a:p>
        </p:txBody>
      </p:sp>
    </p:spTree>
    <p:extLst>
      <p:ext uri="{BB962C8B-B14F-4D97-AF65-F5344CB8AC3E}">
        <p14:creationId xmlns:p14="http://schemas.microsoft.com/office/powerpoint/2010/main" val="2716502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Independent task</a:t>
            </a:r>
          </a:p>
        </p:txBody>
      </p:sp>
      <p:sp>
        <p:nvSpPr>
          <p:cNvPr id="3" name="Content Placeholder 2"/>
          <p:cNvSpPr>
            <a:spLocks noGrp="1"/>
          </p:cNvSpPr>
          <p:nvPr>
            <p:ph idx="1"/>
          </p:nvPr>
        </p:nvSpPr>
        <p:spPr/>
        <p:txBody>
          <a:bodyPr/>
          <a:lstStyle/>
          <a:p>
            <a:r>
              <a:rPr lang="en-GB" dirty="0"/>
              <a:t>For todays task, could you create a wanted poster asking if anyone has seen the messiah.</a:t>
            </a:r>
          </a:p>
          <a:p>
            <a:r>
              <a:rPr lang="en-GB" dirty="0"/>
              <a:t>In order for a member of the public to find the messiah they must know what they are looking for… </a:t>
            </a:r>
          </a:p>
          <a:p>
            <a:r>
              <a:rPr lang="en-GB" dirty="0"/>
              <a:t>That means the information needed on the wanted poster should describe what sort of person the messiah is (helpful tip could be to look at your work from the previous two RE lessons).</a:t>
            </a:r>
          </a:p>
          <a:p>
            <a:r>
              <a:rPr lang="en-GB" dirty="0"/>
              <a:t>You should also describe some of the key characteristics you have found while being a super investigator throughout this lesson.</a:t>
            </a:r>
          </a:p>
        </p:txBody>
      </p:sp>
    </p:spTree>
    <p:extLst>
      <p:ext uri="{BB962C8B-B14F-4D97-AF65-F5344CB8AC3E}">
        <p14:creationId xmlns:p14="http://schemas.microsoft.com/office/powerpoint/2010/main" val="4023845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406775" y="302345"/>
            <a:ext cx="4898401" cy="6153873"/>
          </a:xfrm>
          <a:prstGeom prst="rect">
            <a:avLst/>
          </a:prstGeom>
        </p:spPr>
      </p:pic>
      <p:sp>
        <p:nvSpPr>
          <p:cNvPr id="3" name="TextBox 2"/>
          <p:cNvSpPr txBox="1"/>
          <p:nvPr/>
        </p:nvSpPr>
        <p:spPr>
          <a:xfrm>
            <a:off x="5075502" y="1838037"/>
            <a:ext cx="1727200" cy="369332"/>
          </a:xfrm>
          <a:prstGeom prst="rect">
            <a:avLst/>
          </a:prstGeom>
          <a:noFill/>
        </p:spPr>
        <p:txBody>
          <a:bodyPr wrap="square" rtlCol="0">
            <a:spAutoFit/>
          </a:bodyPr>
          <a:lstStyle/>
          <a:p>
            <a:r>
              <a:rPr lang="en-GB" dirty="0">
                <a:latin typeface="Algerian" panose="04020705040A02060702" pitchFamily="82" charset="0"/>
              </a:rPr>
              <a:t>The Messiah</a:t>
            </a:r>
          </a:p>
        </p:txBody>
      </p:sp>
    </p:spTree>
    <p:extLst>
      <p:ext uri="{BB962C8B-B14F-4D97-AF65-F5344CB8AC3E}">
        <p14:creationId xmlns:p14="http://schemas.microsoft.com/office/powerpoint/2010/main" val="1784013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719</Words>
  <Application>Microsoft Office PowerPoint</Application>
  <PresentationFormat>Widescreen</PresentationFormat>
  <Paragraphs>38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LO: Was Jesus the hoped for Messiah?</vt:lpstr>
      <vt:lpstr>Success criteria</vt:lpstr>
      <vt:lpstr>PowerPoint Presentation</vt:lpstr>
      <vt:lpstr>Isaiah 7:14</vt:lpstr>
      <vt:lpstr>Isaiah 9:6-7</vt:lpstr>
      <vt:lpstr>Isaiah 11:1-5</vt:lpstr>
      <vt:lpstr>Micah 5:2</vt:lpstr>
      <vt:lpstr>Summary</vt:lpstr>
      <vt:lpstr>Independent task</vt:lpstr>
      <vt:lpstr>PowerPoint Presentation</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Was Jesus the hoped for Messiah</dc:title>
  <dc:creator>Matt Skinner</dc:creator>
  <cp:lastModifiedBy>Matt Skinner</cp:lastModifiedBy>
  <cp:revision>12</cp:revision>
  <dcterms:created xsi:type="dcterms:W3CDTF">2021-01-15T08:49:42Z</dcterms:created>
  <dcterms:modified xsi:type="dcterms:W3CDTF">2021-01-17T17:39:27Z</dcterms:modified>
</cp:coreProperties>
</file>